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1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F1424-813D-4A4A-97AE-1BD5E96A986D}" v="307" dt="2020-02-21T17:16:0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271" autoAdjust="0"/>
  </p:normalViewPr>
  <p:slideViewPr>
    <p:cSldViewPr snapToGrid="0">
      <p:cViewPr varScale="1">
        <p:scale>
          <a:sx n="73" d="100"/>
          <a:sy n="7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9B0E35E2-358D-4A92-ABA3-9BDACA072F37}"/>
    <pc:docChg chg="addSld delSld modSld">
      <pc:chgData name="Kimberly Brehm" userId="8c2b6ab9-3f19-41de-a892-34e3c36865ec" providerId="ADAL" clId="{9B0E35E2-358D-4A92-ABA3-9BDACA072F37}" dt="2020-02-21T03:05:37.035" v="12"/>
      <pc:docMkLst>
        <pc:docMk/>
      </pc:docMkLst>
      <pc:sldChg chg="delSp modSp modTransition modAnim">
        <pc:chgData name="Kimberly Brehm" userId="8c2b6ab9-3f19-41de-a892-34e3c36865ec" providerId="ADAL" clId="{9B0E35E2-358D-4A92-ABA3-9BDACA072F37}" dt="2020-02-21T03:05:30.587" v="11"/>
        <pc:sldMkLst>
          <pc:docMk/>
          <pc:sldMk cId="4186269951" sldId="256"/>
        </pc:sldMkLst>
        <pc:spChg chg="mod">
          <ac:chgData name="Kimberly Brehm" userId="8c2b6ab9-3f19-41de-a892-34e3c36865ec" providerId="ADAL" clId="{9B0E35E2-358D-4A92-ABA3-9BDACA072F37}" dt="2020-02-21T03:04:44.642" v="6" actId="1076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9B0E35E2-358D-4A92-ABA3-9BDACA072F37}" dt="2020-02-21T03:04:24.795" v="1" actId="20577"/>
          <ac:spMkLst>
            <pc:docMk/>
            <pc:sldMk cId="4186269951" sldId="256"/>
            <ac:spMk id="113" creationId="{EB37F254-1F37-4D6F-B88B-E4B0ADE1D2AD}"/>
          </ac:spMkLst>
        </pc:spChg>
        <pc:picChg chg="del">
          <ac:chgData name="Kimberly Brehm" userId="8c2b6ab9-3f19-41de-a892-34e3c36865ec" providerId="ADAL" clId="{9B0E35E2-358D-4A92-ABA3-9BDACA072F37}" dt="2020-02-21T03:05:30.587" v="11"/>
          <ac:picMkLst>
            <pc:docMk/>
            <pc:sldMk cId="4186269951" sldId="256"/>
            <ac:picMk id="3" creationId="{3B13CA63-C0D3-4A45-9F21-308CD997DE8D}"/>
          </ac:picMkLst>
        </pc:picChg>
      </pc:sldChg>
      <pc:sldChg chg="delSp modTransition modAnim">
        <pc:chgData name="Kimberly Brehm" userId="8c2b6ab9-3f19-41de-a892-34e3c36865ec" providerId="ADAL" clId="{9B0E35E2-358D-4A92-ABA3-9BDACA072F37}" dt="2020-02-21T03:05:30.587" v="11"/>
        <pc:sldMkLst>
          <pc:docMk/>
          <pc:sldMk cId="3505249617" sldId="264"/>
        </pc:sldMkLst>
        <pc:picChg chg="del">
          <ac:chgData name="Kimberly Brehm" userId="8c2b6ab9-3f19-41de-a892-34e3c36865ec" providerId="ADAL" clId="{9B0E35E2-358D-4A92-ABA3-9BDACA072F37}" dt="2020-02-21T03:05:30.587" v="11"/>
          <ac:picMkLst>
            <pc:docMk/>
            <pc:sldMk cId="3505249617" sldId="264"/>
            <ac:picMk id="8" creationId="{4CA4F9FA-8D73-421B-B2FF-201CF6DB2DB7}"/>
          </ac:picMkLst>
        </pc:picChg>
      </pc:sldChg>
      <pc:sldChg chg="add">
        <pc:chgData name="Kimberly Brehm" userId="8c2b6ab9-3f19-41de-a892-34e3c36865ec" providerId="ADAL" clId="{9B0E35E2-358D-4A92-ABA3-9BDACA072F37}" dt="2020-02-21T03:05:37.035" v="12"/>
        <pc:sldMkLst>
          <pc:docMk/>
          <pc:sldMk cId="3809126691" sldId="265"/>
        </pc:sldMkLst>
      </pc:sldChg>
      <pc:sldChg chg="del">
        <pc:chgData name="Kimberly Brehm" userId="8c2b6ab9-3f19-41de-a892-34e3c36865ec" providerId="ADAL" clId="{9B0E35E2-358D-4A92-ABA3-9BDACA072F37}" dt="2020-02-21T03:05:16.261" v="7" actId="47"/>
        <pc:sldMkLst>
          <pc:docMk/>
          <pc:sldMk cId="3941188198" sldId="265"/>
        </pc:sldMkLst>
      </pc:sldChg>
      <pc:sldChg chg="del">
        <pc:chgData name="Kimberly Brehm" userId="8c2b6ab9-3f19-41de-a892-34e3c36865ec" providerId="ADAL" clId="{9B0E35E2-358D-4A92-ABA3-9BDACA072F37}" dt="2020-02-21T03:05:16.959" v="8" actId="47"/>
        <pc:sldMkLst>
          <pc:docMk/>
          <pc:sldMk cId="4199654495" sldId="266"/>
        </pc:sldMkLst>
      </pc:sldChg>
      <pc:sldChg chg="del">
        <pc:chgData name="Kimberly Brehm" userId="8c2b6ab9-3f19-41de-a892-34e3c36865ec" providerId="ADAL" clId="{9B0E35E2-358D-4A92-ABA3-9BDACA072F37}" dt="2020-02-21T03:05:18.337" v="9" actId="47"/>
        <pc:sldMkLst>
          <pc:docMk/>
          <pc:sldMk cId="979538360" sldId="270"/>
        </pc:sldMkLst>
      </pc:sldChg>
    </pc:docChg>
  </pc:docChgLst>
  <pc:docChgLst>
    <pc:chgData name="Kimberly Brehm" userId="8c2b6ab9-3f19-41de-a892-34e3c36865ec" providerId="ADAL" clId="{25FF1424-813D-4A4A-97AE-1BD5E96A986D}"/>
    <pc:docChg chg="undo custSel addSld delSld modSld">
      <pc:chgData name="Kimberly Brehm" userId="8c2b6ab9-3f19-41de-a892-34e3c36865ec" providerId="ADAL" clId="{25FF1424-813D-4A4A-97AE-1BD5E96A986D}" dt="2020-02-21T17:16:03.889" v="1383"/>
      <pc:docMkLst>
        <pc:docMk/>
      </pc:docMkLst>
      <pc:sldChg chg="addSp modSp">
        <pc:chgData name="Kimberly Brehm" userId="8c2b6ab9-3f19-41de-a892-34e3c36865ec" providerId="ADAL" clId="{25FF1424-813D-4A4A-97AE-1BD5E96A986D}" dt="2020-02-21T16:21:31.078" v="918"/>
        <pc:sldMkLst>
          <pc:docMk/>
          <pc:sldMk cId="4186269951" sldId="256"/>
        </pc:sldMkLst>
        <pc:picChg chg="add mod">
          <ac:chgData name="Kimberly Brehm" userId="8c2b6ab9-3f19-41de-a892-34e3c36865ec" providerId="ADAL" clId="{25FF1424-813D-4A4A-97AE-1BD5E96A986D}" dt="2020-02-21T16:21:31.078" v="918"/>
          <ac:picMkLst>
            <pc:docMk/>
            <pc:sldMk cId="4186269951" sldId="256"/>
            <ac:picMk id="2" creationId="{15C97E47-E14A-4700-9A26-05185557654F}"/>
          </ac:picMkLst>
        </pc:picChg>
      </pc:sldChg>
      <pc:sldChg chg="addSp delSp modSp">
        <pc:chgData name="Kimberly Brehm" userId="8c2b6ab9-3f19-41de-a892-34e3c36865ec" providerId="ADAL" clId="{25FF1424-813D-4A4A-97AE-1BD5E96A986D}" dt="2020-02-21T16:30:49.762" v="999"/>
        <pc:sldMkLst>
          <pc:docMk/>
          <pc:sldMk cId="3505249617" sldId="264"/>
        </pc:sldMkLst>
        <pc:spChg chg="mod">
          <ac:chgData name="Kimberly Brehm" userId="8c2b6ab9-3f19-41de-a892-34e3c36865ec" providerId="ADAL" clId="{25FF1424-813D-4A4A-97AE-1BD5E96A986D}" dt="2020-02-21T16:30:04.343" v="997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25FF1424-813D-4A4A-97AE-1BD5E96A986D}" dt="2020-02-21T16:30:26.055" v="998"/>
          <ac:picMkLst>
            <pc:docMk/>
            <pc:sldMk cId="3505249617" sldId="264"/>
            <ac:picMk id="4" creationId="{3D81B22A-A3D0-4ACA-82EC-F52D52B42A9C}"/>
          </ac:picMkLst>
        </pc:picChg>
        <pc:picChg chg="add del mod">
          <ac:chgData name="Kimberly Brehm" userId="8c2b6ab9-3f19-41de-a892-34e3c36865ec" providerId="ADAL" clId="{25FF1424-813D-4A4A-97AE-1BD5E96A986D}" dt="2020-02-21T16:30:49.762" v="999"/>
          <ac:picMkLst>
            <pc:docMk/>
            <pc:sldMk cId="3505249617" sldId="264"/>
            <ac:picMk id="6" creationId="{18B6D501-BCFB-4D09-AFAB-25DC4A341D8B}"/>
          </ac:picMkLst>
        </pc:picChg>
        <pc:picChg chg="add mod">
          <ac:chgData name="Kimberly Brehm" userId="8c2b6ab9-3f19-41de-a892-34e3c36865ec" providerId="ADAL" clId="{25FF1424-813D-4A4A-97AE-1BD5E96A986D}" dt="2020-02-21T16:30:49.762" v="999"/>
          <ac:picMkLst>
            <pc:docMk/>
            <pc:sldMk cId="3505249617" sldId="264"/>
            <ac:picMk id="7" creationId="{25E068D8-9143-42D3-AAE3-5E1597950781}"/>
          </ac:picMkLst>
        </pc:picChg>
        <pc:inkChg chg="add del">
          <ac:chgData name="Kimberly Brehm" userId="8c2b6ab9-3f19-41de-a892-34e3c36865ec" providerId="ADAL" clId="{25FF1424-813D-4A4A-97AE-1BD5E96A986D}" dt="2020-02-21T16:29:42.212" v="928"/>
          <ac:inkMkLst>
            <pc:docMk/>
            <pc:sldMk cId="3505249617" sldId="264"/>
            <ac:inkMk id="5" creationId="{A25CDB49-CDE7-49E4-ABFE-415F63380C86}"/>
          </ac:inkMkLst>
        </pc:inkChg>
      </pc:sldChg>
      <pc:sldChg chg="addSp delSp modSp">
        <pc:chgData name="Kimberly Brehm" userId="8c2b6ab9-3f19-41de-a892-34e3c36865ec" providerId="ADAL" clId="{25FF1424-813D-4A4A-97AE-1BD5E96A986D}" dt="2020-02-21T16:27:53.791" v="924"/>
        <pc:sldMkLst>
          <pc:docMk/>
          <pc:sldMk cId="3809126691" sldId="265"/>
        </pc:sldMkLst>
        <pc:grpChg chg="del mod">
          <ac:chgData name="Kimberly Brehm" userId="8c2b6ab9-3f19-41de-a892-34e3c36865ec" providerId="ADAL" clId="{25FF1424-813D-4A4A-97AE-1BD5E96A986D}" dt="2020-02-21T16:01:47.938" v="5"/>
          <ac:grpSpMkLst>
            <pc:docMk/>
            <pc:sldMk cId="3809126691" sldId="265"/>
            <ac:grpSpMk id="5" creationId="{0BAB4CFB-2F61-470B-9705-B2CCDE3DEDFE}"/>
          </ac:grpSpMkLst>
        </pc:grpChg>
        <pc:grpChg chg="mod">
          <ac:chgData name="Kimberly Brehm" userId="8c2b6ab9-3f19-41de-a892-34e3c36865ec" providerId="ADAL" clId="{25FF1424-813D-4A4A-97AE-1BD5E96A986D}" dt="2020-02-21T16:01:53.489" v="14"/>
          <ac:grpSpMkLst>
            <pc:docMk/>
            <pc:sldMk cId="3809126691" sldId="265"/>
            <ac:grpSpMk id="14" creationId="{AAE8495D-2F88-43C6-8417-8A05A49635CE}"/>
          </ac:grpSpMkLst>
        </pc:grpChg>
        <pc:grpChg chg="mod">
          <ac:chgData name="Kimberly Brehm" userId="8c2b6ab9-3f19-41de-a892-34e3c36865ec" providerId="ADAL" clId="{25FF1424-813D-4A4A-97AE-1BD5E96A986D}" dt="2020-02-21T16:02:00.961" v="32"/>
          <ac:grpSpMkLst>
            <pc:docMk/>
            <pc:sldMk cId="3809126691" sldId="265"/>
            <ac:grpSpMk id="32" creationId="{8F5E1043-680B-49D6-93EB-31DCCA577BC0}"/>
          </ac:grpSpMkLst>
        </pc:grpChg>
        <pc:grpChg chg="mod">
          <ac:chgData name="Kimberly Brehm" userId="8c2b6ab9-3f19-41de-a892-34e3c36865ec" providerId="ADAL" clId="{25FF1424-813D-4A4A-97AE-1BD5E96A986D}" dt="2020-02-21T16:02:27.596" v="50"/>
          <ac:grpSpMkLst>
            <pc:docMk/>
            <pc:sldMk cId="3809126691" sldId="265"/>
            <ac:grpSpMk id="50" creationId="{8C03F6F1-2F32-4AF6-A641-BA10DEA517E1}"/>
          </ac:grpSpMkLst>
        </pc:grpChg>
        <pc:grpChg chg="mod">
          <ac:chgData name="Kimberly Brehm" userId="8c2b6ab9-3f19-41de-a892-34e3c36865ec" providerId="ADAL" clId="{25FF1424-813D-4A4A-97AE-1BD5E96A986D}" dt="2020-02-21T16:02:27.596" v="50"/>
          <ac:grpSpMkLst>
            <pc:docMk/>
            <pc:sldMk cId="3809126691" sldId="265"/>
            <ac:grpSpMk id="51" creationId="{654C9377-A888-4577-BBE5-0B37A34A48B9}"/>
          </ac:grpSpMkLst>
        </pc:grpChg>
        <pc:grpChg chg="del mod">
          <ac:chgData name="Kimberly Brehm" userId="8c2b6ab9-3f19-41de-a892-34e3c36865ec" providerId="ADAL" clId="{25FF1424-813D-4A4A-97AE-1BD5E96A986D}" dt="2020-02-21T16:02:49.061" v="82"/>
          <ac:grpSpMkLst>
            <pc:docMk/>
            <pc:sldMk cId="3809126691" sldId="265"/>
            <ac:grpSpMk id="64" creationId="{487FAEB0-4936-477B-945D-9C37656DBD71}"/>
          </ac:grpSpMkLst>
        </pc:grpChg>
        <pc:grpChg chg="del mod">
          <ac:chgData name="Kimberly Brehm" userId="8c2b6ab9-3f19-41de-a892-34e3c36865ec" providerId="ADAL" clId="{25FF1424-813D-4A4A-97AE-1BD5E96A986D}" dt="2020-02-21T16:02:49.061" v="80"/>
          <ac:grpSpMkLst>
            <pc:docMk/>
            <pc:sldMk cId="3809126691" sldId="265"/>
            <ac:grpSpMk id="65" creationId="{69485FC5-D093-4915-89F5-FD8644397061}"/>
          </ac:grpSpMkLst>
        </pc:grpChg>
        <pc:grpChg chg="del mod">
          <ac:chgData name="Kimberly Brehm" userId="8c2b6ab9-3f19-41de-a892-34e3c36865ec" providerId="ADAL" clId="{25FF1424-813D-4A4A-97AE-1BD5E96A986D}" dt="2020-02-21T16:02:49.061" v="73"/>
          <ac:grpSpMkLst>
            <pc:docMk/>
            <pc:sldMk cId="3809126691" sldId="265"/>
            <ac:grpSpMk id="66" creationId="{4FFF494F-DB34-4D79-8133-73F9C01B8A12}"/>
          </ac:grpSpMkLst>
        </pc:grpChg>
        <pc:grpChg chg="del mod">
          <ac:chgData name="Kimberly Brehm" userId="8c2b6ab9-3f19-41de-a892-34e3c36865ec" providerId="ADAL" clId="{25FF1424-813D-4A4A-97AE-1BD5E96A986D}" dt="2020-02-21T16:02:49.061" v="74"/>
          <ac:grpSpMkLst>
            <pc:docMk/>
            <pc:sldMk cId="3809126691" sldId="265"/>
            <ac:grpSpMk id="67" creationId="{DC2C58D6-F16F-4E63-8772-902AA9780DD8}"/>
          </ac:grpSpMkLst>
        </pc:grpChg>
        <pc:grpChg chg="del mod">
          <ac:chgData name="Kimberly Brehm" userId="8c2b6ab9-3f19-41de-a892-34e3c36865ec" providerId="ADAL" clId="{25FF1424-813D-4A4A-97AE-1BD5E96A986D}" dt="2020-02-21T16:02:49.061" v="79"/>
          <ac:grpSpMkLst>
            <pc:docMk/>
            <pc:sldMk cId="3809126691" sldId="265"/>
            <ac:grpSpMk id="75" creationId="{ABB8D977-391D-4FAA-872D-F9FDD19A09C5}"/>
          </ac:grpSpMkLst>
        </pc:grpChg>
        <pc:grpChg chg="del mod">
          <ac:chgData name="Kimberly Brehm" userId="8c2b6ab9-3f19-41de-a892-34e3c36865ec" providerId="ADAL" clId="{25FF1424-813D-4A4A-97AE-1BD5E96A986D}" dt="2020-02-21T16:02:49.077" v="84"/>
          <ac:grpSpMkLst>
            <pc:docMk/>
            <pc:sldMk cId="3809126691" sldId="265"/>
            <ac:grpSpMk id="76" creationId="{AC0D70DC-6F1E-4347-AD8A-C9C820936417}"/>
          </ac:grpSpMkLst>
        </pc:grpChg>
        <pc:grpChg chg="mod">
          <ac:chgData name="Kimberly Brehm" userId="8c2b6ab9-3f19-41de-a892-34e3c36865ec" providerId="ADAL" clId="{25FF1424-813D-4A4A-97AE-1BD5E96A986D}" dt="2020-02-21T16:02:52.951" v="93"/>
          <ac:grpSpMkLst>
            <pc:docMk/>
            <pc:sldMk cId="3809126691" sldId="265"/>
            <ac:grpSpMk id="79" creationId="{41DE5D33-9D67-409B-85AF-4046FA5B12F8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98" creationId="{97C9121E-F883-4D00-AD06-CFD4EBC5ED05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99" creationId="{19DEF6DE-1BC3-4DDB-A5DA-5E4B379EA316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100" creationId="{74CC92D4-8234-476E-8C6D-06951FD2C451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101" creationId="{58190280-6327-47A7-AFBA-7287A421A533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102" creationId="{DDBB637D-5977-4C05-BD02-9365E099128C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103" creationId="{49698DF7-4635-45C3-A2C9-D05FD190FAC3}"/>
          </ac:grpSpMkLst>
        </pc:grpChg>
        <pc:grpChg chg="mod">
          <ac:chgData name="Kimberly Brehm" userId="8c2b6ab9-3f19-41de-a892-34e3c36865ec" providerId="ADAL" clId="{25FF1424-813D-4A4A-97AE-1BD5E96A986D}" dt="2020-02-21T16:03:03.692" v="112"/>
          <ac:grpSpMkLst>
            <pc:docMk/>
            <pc:sldMk cId="3809126691" sldId="265"/>
            <ac:grpSpMk id="104" creationId="{D0D6DAE0-269F-4636-9221-6DEF6DFE9C84}"/>
          </ac:grpSpMkLst>
        </pc:grpChg>
        <pc:grpChg chg="del mod">
          <ac:chgData name="Kimberly Brehm" userId="8c2b6ab9-3f19-41de-a892-34e3c36865ec" providerId="ADAL" clId="{25FF1424-813D-4A4A-97AE-1BD5E96A986D}" dt="2020-02-21T16:03:20.406" v="120"/>
          <ac:grpSpMkLst>
            <pc:docMk/>
            <pc:sldMk cId="3809126691" sldId="265"/>
            <ac:grpSpMk id="109" creationId="{4B7F06BF-651A-4316-9D21-63C32CEF241E}"/>
          </ac:grpSpMkLst>
        </pc:grpChg>
        <pc:grpChg chg="mod">
          <ac:chgData name="Kimberly Brehm" userId="8c2b6ab9-3f19-41de-a892-34e3c36865ec" providerId="ADAL" clId="{25FF1424-813D-4A4A-97AE-1BD5E96A986D}" dt="2020-02-21T16:03:33.630" v="139"/>
          <ac:grpSpMkLst>
            <pc:docMk/>
            <pc:sldMk cId="3809126691" sldId="265"/>
            <ac:grpSpMk id="127" creationId="{966F88FE-6A4E-4D0B-BA57-6018A952C2D2}"/>
          </ac:grpSpMkLst>
        </pc:grpChg>
        <pc:grpChg chg="mod">
          <ac:chgData name="Kimberly Brehm" userId="8c2b6ab9-3f19-41de-a892-34e3c36865ec" providerId="ADAL" clId="{25FF1424-813D-4A4A-97AE-1BD5E96A986D}" dt="2020-02-21T16:03:33.630" v="139"/>
          <ac:grpSpMkLst>
            <pc:docMk/>
            <pc:sldMk cId="3809126691" sldId="265"/>
            <ac:grpSpMk id="128" creationId="{97ADC878-35F8-4CB8-BE2F-47C39EA013CD}"/>
          </ac:grpSpMkLst>
        </pc:grpChg>
        <pc:grpChg chg="del mod">
          <ac:chgData name="Kimberly Brehm" userId="8c2b6ab9-3f19-41de-a892-34e3c36865ec" providerId="ADAL" clId="{25FF1424-813D-4A4A-97AE-1BD5E96A986D}" dt="2020-02-21T16:03:38.697" v="143"/>
          <ac:grpSpMkLst>
            <pc:docMk/>
            <pc:sldMk cId="3809126691" sldId="265"/>
            <ac:grpSpMk id="131" creationId="{E05033B5-30E1-4278-AB05-32D365E65C9A}"/>
          </ac:grpSpMkLst>
        </pc:grpChg>
        <pc:grpChg chg="mod">
          <ac:chgData name="Kimberly Brehm" userId="8c2b6ab9-3f19-41de-a892-34e3c36865ec" providerId="ADAL" clId="{25FF1424-813D-4A4A-97AE-1BD5E96A986D}" dt="2020-02-21T16:03:46.055" v="154"/>
          <ac:grpSpMkLst>
            <pc:docMk/>
            <pc:sldMk cId="3809126691" sldId="265"/>
            <ac:grpSpMk id="141" creationId="{4A427EE3-4681-43C6-833A-8E987E10F59B}"/>
          </ac:grpSpMkLst>
        </pc:grpChg>
        <pc:grpChg chg="mod">
          <ac:chgData name="Kimberly Brehm" userId="8c2b6ab9-3f19-41de-a892-34e3c36865ec" providerId="ADAL" clId="{25FF1424-813D-4A4A-97AE-1BD5E96A986D}" dt="2020-02-21T16:03:46.055" v="154"/>
          <ac:grpSpMkLst>
            <pc:docMk/>
            <pc:sldMk cId="3809126691" sldId="265"/>
            <ac:grpSpMk id="142" creationId="{00C73FB5-3DAF-4ABA-AE2F-C533C96E36F3}"/>
          </ac:grpSpMkLst>
        </pc:grpChg>
        <pc:grpChg chg="mod">
          <ac:chgData name="Kimberly Brehm" userId="8c2b6ab9-3f19-41de-a892-34e3c36865ec" providerId="ADAL" clId="{25FF1424-813D-4A4A-97AE-1BD5E96A986D}" dt="2020-02-21T16:03:51.138" v="164"/>
          <ac:grpSpMkLst>
            <pc:docMk/>
            <pc:sldMk cId="3809126691" sldId="265"/>
            <ac:grpSpMk id="152" creationId="{085BA688-359B-44C0-A09B-B2DD4D64EFBE}"/>
          </ac:grpSpMkLst>
        </pc:grpChg>
        <pc:grpChg chg="mod">
          <ac:chgData name="Kimberly Brehm" userId="8c2b6ab9-3f19-41de-a892-34e3c36865ec" providerId="ADAL" clId="{25FF1424-813D-4A4A-97AE-1BD5E96A986D}" dt="2020-02-21T16:03:51.138" v="164"/>
          <ac:grpSpMkLst>
            <pc:docMk/>
            <pc:sldMk cId="3809126691" sldId="265"/>
            <ac:grpSpMk id="153" creationId="{841CE264-DD5A-41D4-8BD8-507651FB6B1A}"/>
          </ac:grpSpMkLst>
        </pc:grpChg>
        <pc:grpChg chg="mod">
          <ac:chgData name="Kimberly Brehm" userId="8c2b6ab9-3f19-41de-a892-34e3c36865ec" providerId="ADAL" clId="{25FF1424-813D-4A4A-97AE-1BD5E96A986D}" dt="2020-02-21T16:03:51.138" v="164"/>
          <ac:grpSpMkLst>
            <pc:docMk/>
            <pc:sldMk cId="3809126691" sldId="265"/>
            <ac:grpSpMk id="154" creationId="{CE49ACF1-806A-4A8F-A71C-39D4E11B79CC}"/>
          </ac:grpSpMkLst>
        </pc:grpChg>
        <pc:grpChg chg="del mod">
          <ac:chgData name="Kimberly Brehm" userId="8c2b6ab9-3f19-41de-a892-34e3c36865ec" providerId="ADAL" clId="{25FF1424-813D-4A4A-97AE-1BD5E96A986D}" dt="2020-02-21T16:21:46.155" v="919"/>
          <ac:grpSpMkLst>
            <pc:docMk/>
            <pc:sldMk cId="3809126691" sldId="265"/>
            <ac:grpSpMk id="155" creationId="{F4FB3295-2A95-455D-8D70-047ED3E4EA2C}"/>
          </ac:grpSpMkLst>
        </pc:grpChg>
        <pc:grpChg chg="mod">
          <ac:chgData name="Kimberly Brehm" userId="8c2b6ab9-3f19-41de-a892-34e3c36865ec" providerId="ADAL" clId="{25FF1424-813D-4A4A-97AE-1BD5E96A986D}" dt="2020-02-21T16:04:09.384" v="185"/>
          <ac:grpSpMkLst>
            <pc:docMk/>
            <pc:sldMk cId="3809126691" sldId="265"/>
            <ac:grpSpMk id="176" creationId="{31E88BD0-2836-4AA1-A38C-51D0B4D08E4B}"/>
          </ac:grpSpMkLst>
        </pc:grpChg>
        <pc:grpChg chg="mod">
          <ac:chgData name="Kimberly Brehm" userId="8c2b6ab9-3f19-41de-a892-34e3c36865ec" providerId="ADAL" clId="{25FF1424-813D-4A4A-97AE-1BD5E96A986D}" dt="2020-02-21T16:04:09.384" v="185"/>
          <ac:grpSpMkLst>
            <pc:docMk/>
            <pc:sldMk cId="3809126691" sldId="265"/>
            <ac:grpSpMk id="177" creationId="{889A4FA6-8FA0-4384-8103-D997FC45EBC5}"/>
          </ac:grpSpMkLst>
        </pc:grpChg>
        <pc:grpChg chg="del mod">
          <ac:chgData name="Kimberly Brehm" userId="8c2b6ab9-3f19-41de-a892-34e3c36865ec" providerId="ADAL" clId="{25FF1424-813D-4A4A-97AE-1BD5E96A986D}" dt="2020-02-21T16:04:20.114" v="197"/>
          <ac:grpSpMkLst>
            <pc:docMk/>
            <pc:sldMk cId="3809126691" sldId="265"/>
            <ac:grpSpMk id="180" creationId="{291EB3BE-1E33-4ED5-BC8B-793AB38175A0}"/>
          </ac:grpSpMkLst>
        </pc:grpChg>
        <pc:grpChg chg="del mod">
          <ac:chgData name="Kimberly Brehm" userId="8c2b6ab9-3f19-41de-a892-34e3c36865ec" providerId="ADAL" clId="{25FF1424-813D-4A4A-97AE-1BD5E96A986D}" dt="2020-02-21T16:04:19.345" v="196"/>
          <ac:grpSpMkLst>
            <pc:docMk/>
            <pc:sldMk cId="3809126691" sldId="265"/>
            <ac:grpSpMk id="188" creationId="{995303F6-9FE0-4E31-9BD4-0C8B1E9F49D5}"/>
          </ac:grpSpMkLst>
        </pc:grpChg>
        <pc:grpChg chg="mod">
          <ac:chgData name="Kimberly Brehm" userId="8c2b6ab9-3f19-41de-a892-34e3c36865ec" providerId="ADAL" clId="{25FF1424-813D-4A4A-97AE-1BD5E96A986D}" dt="2020-02-21T16:04:24.623" v="200"/>
          <ac:grpSpMkLst>
            <pc:docMk/>
            <pc:sldMk cId="3809126691" sldId="265"/>
            <ac:grpSpMk id="189" creationId="{899715E3-C320-4389-87C3-337306A9B477}"/>
          </ac:grpSpMkLst>
        </pc:grpChg>
        <pc:grpChg chg="mod">
          <ac:chgData name="Kimberly Brehm" userId="8c2b6ab9-3f19-41de-a892-34e3c36865ec" providerId="ADAL" clId="{25FF1424-813D-4A4A-97AE-1BD5E96A986D}" dt="2020-02-21T16:04:28.012" v="203"/>
          <ac:grpSpMkLst>
            <pc:docMk/>
            <pc:sldMk cId="3809126691" sldId="265"/>
            <ac:grpSpMk id="192" creationId="{F399941F-2A7C-4DA1-8C4D-C59D109B8BC5}"/>
          </ac:grpSpMkLst>
        </pc:grpChg>
        <pc:grpChg chg="mod">
          <ac:chgData name="Kimberly Brehm" userId="8c2b6ab9-3f19-41de-a892-34e3c36865ec" providerId="ADAL" clId="{25FF1424-813D-4A4A-97AE-1BD5E96A986D}" dt="2020-02-21T16:04:34.119" v="212"/>
          <ac:grpSpMkLst>
            <pc:docMk/>
            <pc:sldMk cId="3809126691" sldId="265"/>
            <ac:grpSpMk id="201" creationId="{1EBDF15D-53C7-46B7-BD31-313E72B15EDD}"/>
          </ac:grpSpMkLst>
        </pc:grpChg>
        <pc:grpChg chg="mod">
          <ac:chgData name="Kimberly Brehm" userId="8c2b6ab9-3f19-41de-a892-34e3c36865ec" providerId="ADAL" clId="{25FF1424-813D-4A4A-97AE-1BD5E96A986D}" dt="2020-02-21T16:05:04.705" v="235"/>
          <ac:grpSpMkLst>
            <pc:docMk/>
            <pc:sldMk cId="3809126691" sldId="265"/>
            <ac:grpSpMk id="224" creationId="{3B5A9F29-32CA-49B9-BDFA-DB65053950F0}"/>
          </ac:grpSpMkLst>
        </pc:grpChg>
        <pc:grpChg chg="mod">
          <ac:chgData name="Kimberly Brehm" userId="8c2b6ab9-3f19-41de-a892-34e3c36865ec" providerId="ADAL" clId="{25FF1424-813D-4A4A-97AE-1BD5E96A986D}" dt="2020-02-21T16:05:04.705" v="235"/>
          <ac:grpSpMkLst>
            <pc:docMk/>
            <pc:sldMk cId="3809126691" sldId="265"/>
            <ac:grpSpMk id="225" creationId="{B5F3C404-67AC-4B98-939E-00B26E7A4732}"/>
          </ac:grpSpMkLst>
        </pc:grpChg>
        <pc:grpChg chg="mod">
          <ac:chgData name="Kimberly Brehm" userId="8c2b6ab9-3f19-41de-a892-34e3c36865ec" providerId="ADAL" clId="{25FF1424-813D-4A4A-97AE-1BD5E96A986D}" dt="2020-02-21T16:05:14.724" v="245"/>
          <ac:grpSpMkLst>
            <pc:docMk/>
            <pc:sldMk cId="3809126691" sldId="265"/>
            <ac:grpSpMk id="235" creationId="{7B006A81-B6DD-433F-9581-5F1689891FE7}"/>
          </ac:grpSpMkLst>
        </pc:grpChg>
        <pc:grpChg chg="mod">
          <ac:chgData name="Kimberly Brehm" userId="8c2b6ab9-3f19-41de-a892-34e3c36865ec" providerId="ADAL" clId="{25FF1424-813D-4A4A-97AE-1BD5E96A986D}" dt="2020-02-21T16:05:14.724" v="245"/>
          <ac:grpSpMkLst>
            <pc:docMk/>
            <pc:sldMk cId="3809126691" sldId="265"/>
            <ac:grpSpMk id="236" creationId="{E6D072CA-5DF5-4BFB-BA5E-4FC907040CD3}"/>
          </ac:grpSpMkLst>
        </pc:grpChg>
        <pc:grpChg chg="mod">
          <ac:chgData name="Kimberly Brehm" userId="8c2b6ab9-3f19-41de-a892-34e3c36865ec" providerId="ADAL" clId="{25FF1424-813D-4A4A-97AE-1BD5E96A986D}" dt="2020-02-21T16:05:35.186" v="262"/>
          <ac:grpSpMkLst>
            <pc:docMk/>
            <pc:sldMk cId="3809126691" sldId="265"/>
            <ac:grpSpMk id="253" creationId="{35257C8F-4259-465D-9BC0-5051401505A3}"/>
          </ac:grpSpMkLst>
        </pc:grpChg>
        <pc:grpChg chg="mod">
          <ac:chgData name="Kimberly Brehm" userId="8c2b6ab9-3f19-41de-a892-34e3c36865ec" providerId="ADAL" clId="{25FF1424-813D-4A4A-97AE-1BD5E96A986D}" dt="2020-02-21T16:05:35.186" v="262"/>
          <ac:grpSpMkLst>
            <pc:docMk/>
            <pc:sldMk cId="3809126691" sldId="265"/>
            <ac:grpSpMk id="254" creationId="{0BA0FD32-034A-4F46-8BF2-F9DC2EF8DF23}"/>
          </ac:grpSpMkLst>
        </pc:grpChg>
        <pc:grpChg chg="mod">
          <ac:chgData name="Kimberly Brehm" userId="8c2b6ab9-3f19-41de-a892-34e3c36865ec" providerId="ADAL" clId="{25FF1424-813D-4A4A-97AE-1BD5E96A986D}" dt="2020-02-21T16:05:47.578" v="273"/>
          <ac:grpSpMkLst>
            <pc:docMk/>
            <pc:sldMk cId="3809126691" sldId="265"/>
            <ac:grpSpMk id="265" creationId="{9F49685B-10D0-4153-9AB5-E8C31B85FBB5}"/>
          </ac:grpSpMkLst>
        </pc:grpChg>
        <pc:grpChg chg="mod">
          <ac:chgData name="Kimberly Brehm" userId="8c2b6ab9-3f19-41de-a892-34e3c36865ec" providerId="ADAL" clId="{25FF1424-813D-4A4A-97AE-1BD5E96A986D}" dt="2020-02-21T16:05:47.578" v="273"/>
          <ac:grpSpMkLst>
            <pc:docMk/>
            <pc:sldMk cId="3809126691" sldId="265"/>
            <ac:grpSpMk id="266" creationId="{96FBAA04-AC2B-4AA2-A46C-8B41FD7B020F}"/>
          </ac:grpSpMkLst>
        </pc:grpChg>
        <pc:grpChg chg="mod">
          <ac:chgData name="Kimberly Brehm" userId="8c2b6ab9-3f19-41de-a892-34e3c36865ec" providerId="ADAL" clId="{25FF1424-813D-4A4A-97AE-1BD5E96A986D}" dt="2020-02-21T16:06:04.368" v="286"/>
          <ac:grpSpMkLst>
            <pc:docMk/>
            <pc:sldMk cId="3809126691" sldId="265"/>
            <ac:grpSpMk id="279" creationId="{B392C609-3569-4446-A716-FAB033839AB9}"/>
          </ac:grpSpMkLst>
        </pc:grpChg>
        <pc:grpChg chg="mod">
          <ac:chgData name="Kimberly Brehm" userId="8c2b6ab9-3f19-41de-a892-34e3c36865ec" providerId="ADAL" clId="{25FF1424-813D-4A4A-97AE-1BD5E96A986D}" dt="2020-02-21T16:06:04.368" v="286"/>
          <ac:grpSpMkLst>
            <pc:docMk/>
            <pc:sldMk cId="3809126691" sldId="265"/>
            <ac:grpSpMk id="280" creationId="{0C941579-DAA7-4FE5-8AAD-D9E844A1F584}"/>
          </ac:grpSpMkLst>
        </pc:grpChg>
        <pc:grpChg chg="mod">
          <ac:chgData name="Kimberly Brehm" userId="8c2b6ab9-3f19-41de-a892-34e3c36865ec" providerId="ADAL" clId="{25FF1424-813D-4A4A-97AE-1BD5E96A986D}" dt="2020-02-21T16:06:27.770" v="305"/>
          <ac:grpSpMkLst>
            <pc:docMk/>
            <pc:sldMk cId="3809126691" sldId="265"/>
            <ac:grpSpMk id="298" creationId="{E7E401EB-42E4-4A4F-BFAC-B605E1A75D59}"/>
          </ac:grpSpMkLst>
        </pc:grpChg>
        <pc:grpChg chg="mod">
          <ac:chgData name="Kimberly Brehm" userId="8c2b6ab9-3f19-41de-a892-34e3c36865ec" providerId="ADAL" clId="{25FF1424-813D-4A4A-97AE-1BD5E96A986D}" dt="2020-02-21T16:06:27.770" v="305"/>
          <ac:grpSpMkLst>
            <pc:docMk/>
            <pc:sldMk cId="3809126691" sldId="265"/>
            <ac:grpSpMk id="299" creationId="{86C6CD90-9CC2-4A7F-A39C-D05815827F32}"/>
          </ac:grpSpMkLst>
        </pc:grpChg>
        <pc:grpChg chg="mod">
          <ac:chgData name="Kimberly Brehm" userId="8c2b6ab9-3f19-41de-a892-34e3c36865ec" providerId="ADAL" clId="{25FF1424-813D-4A4A-97AE-1BD5E96A986D}" dt="2020-02-21T16:06:41.445" v="316"/>
          <ac:grpSpMkLst>
            <pc:docMk/>
            <pc:sldMk cId="3809126691" sldId="265"/>
            <ac:grpSpMk id="309" creationId="{DD5729D8-1BC8-4B7B-82F7-F7DCC2656718}"/>
          </ac:grpSpMkLst>
        </pc:grpChg>
        <pc:grpChg chg="mod">
          <ac:chgData name="Kimberly Brehm" userId="8c2b6ab9-3f19-41de-a892-34e3c36865ec" providerId="ADAL" clId="{25FF1424-813D-4A4A-97AE-1BD5E96A986D}" dt="2020-02-21T16:06:48.681" v="320"/>
          <ac:grpSpMkLst>
            <pc:docMk/>
            <pc:sldMk cId="3809126691" sldId="265"/>
            <ac:grpSpMk id="310" creationId="{2CC88898-9651-4C59-B794-1D141AEC7226}"/>
          </ac:grpSpMkLst>
        </pc:grpChg>
        <pc:grpChg chg="mod">
          <ac:chgData name="Kimberly Brehm" userId="8c2b6ab9-3f19-41de-a892-34e3c36865ec" providerId="ADAL" clId="{25FF1424-813D-4A4A-97AE-1BD5E96A986D}" dt="2020-02-21T16:06:45.354" v="319"/>
          <ac:grpSpMkLst>
            <pc:docMk/>
            <pc:sldMk cId="3809126691" sldId="265"/>
            <ac:grpSpMk id="313" creationId="{B624E870-9904-46AA-9F72-B52FAEBB6F5D}"/>
          </ac:grpSpMkLst>
        </pc:grpChg>
        <pc:grpChg chg="mod">
          <ac:chgData name="Kimberly Brehm" userId="8c2b6ab9-3f19-41de-a892-34e3c36865ec" providerId="ADAL" clId="{25FF1424-813D-4A4A-97AE-1BD5E96A986D}" dt="2020-02-21T16:06:57.012" v="332"/>
          <ac:grpSpMkLst>
            <pc:docMk/>
            <pc:sldMk cId="3809126691" sldId="265"/>
            <ac:grpSpMk id="325" creationId="{90228F57-89C4-43EF-B3B6-85B349C7FDAD}"/>
          </ac:grpSpMkLst>
        </pc:grpChg>
        <pc:grpChg chg="del mod">
          <ac:chgData name="Kimberly Brehm" userId="8c2b6ab9-3f19-41de-a892-34e3c36865ec" providerId="ADAL" clId="{25FF1424-813D-4A4A-97AE-1BD5E96A986D}" dt="2020-02-21T16:06:57.483" v="334"/>
          <ac:grpSpMkLst>
            <pc:docMk/>
            <pc:sldMk cId="3809126691" sldId="265"/>
            <ac:grpSpMk id="326" creationId="{9CEA9D03-42E3-4ECB-A0EE-23CEF61DB35C}"/>
          </ac:grpSpMkLst>
        </pc:grpChg>
        <pc:grpChg chg="mod">
          <ac:chgData name="Kimberly Brehm" userId="8c2b6ab9-3f19-41de-a892-34e3c36865ec" providerId="ADAL" clId="{25FF1424-813D-4A4A-97AE-1BD5E96A986D}" dt="2020-02-21T16:06:57.012" v="332"/>
          <ac:grpSpMkLst>
            <pc:docMk/>
            <pc:sldMk cId="3809126691" sldId="265"/>
            <ac:grpSpMk id="327" creationId="{4DAC61E7-4249-4B18-95BD-2C458ECEABDB}"/>
          </ac:grpSpMkLst>
        </pc:grpChg>
        <pc:grpChg chg="mod">
          <ac:chgData name="Kimberly Brehm" userId="8c2b6ab9-3f19-41de-a892-34e3c36865ec" providerId="ADAL" clId="{25FF1424-813D-4A4A-97AE-1BD5E96A986D}" dt="2020-02-21T16:07:00.736" v="339"/>
          <ac:grpSpMkLst>
            <pc:docMk/>
            <pc:sldMk cId="3809126691" sldId="265"/>
            <ac:grpSpMk id="331" creationId="{8BE66CC2-ED23-4E0E-99F9-F55FA13C5366}"/>
          </ac:grpSpMkLst>
        </pc:grpChg>
        <pc:picChg chg="add del mod">
          <ac:chgData name="Kimberly Brehm" userId="8c2b6ab9-3f19-41de-a892-34e3c36865ec" providerId="ADAL" clId="{25FF1424-813D-4A4A-97AE-1BD5E96A986D}" dt="2020-02-21T16:23:41.589" v="923"/>
          <ac:picMkLst>
            <pc:docMk/>
            <pc:sldMk cId="3809126691" sldId="265"/>
            <ac:picMk id="333" creationId="{BCCABBB3-8490-4B56-9AB1-E006D1440E2D}"/>
          </ac:picMkLst>
        </pc:picChg>
        <pc:picChg chg="add del mod">
          <ac:chgData name="Kimberly Brehm" userId="8c2b6ab9-3f19-41de-a892-34e3c36865ec" providerId="ADAL" clId="{25FF1424-813D-4A4A-97AE-1BD5E96A986D}" dt="2020-02-21T16:27:53.791" v="924"/>
          <ac:picMkLst>
            <pc:docMk/>
            <pc:sldMk cId="3809126691" sldId="265"/>
            <ac:picMk id="337" creationId="{099C90F8-0688-4DC9-A446-100265987B4E}"/>
          </ac:picMkLst>
        </pc:picChg>
        <pc:picChg chg="add mod">
          <ac:chgData name="Kimberly Brehm" userId="8c2b6ab9-3f19-41de-a892-34e3c36865ec" providerId="ADAL" clId="{25FF1424-813D-4A4A-97AE-1BD5E96A986D}" dt="2020-02-21T16:27:53.791" v="924"/>
          <ac:picMkLst>
            <pc:docMk/>
            <pc:sldMk cId="3809126691" sldId="265"/>
            <ac:picMk id="339" creationId="{296B1DAC-C800-40DB-8C6B-6A09D2453615}"/>
          </ac:picMkLst>
        </pc:picChg>
        <pc:inkChg chg="add mod">
          <ac:chgData name="Kimberly Brehm" userId="8c2b6ab9-3f19-41de-a892-34e3c36865ec" providerId="ADAL" clId="{25FF1424-813D-4A4A-97AE-1BD5E96A986D}" dt="2020-02-21T16:01:47.938" v="5"/>
          <ac:inkMkLst>
            <pc:docMk/>
            <pc:sldMk cId="3809126691" sldId="265"/>
            <ac:inkMk id="2" creationId="{C1DD8683-EA03-4E04-803F-25E685613763}"/>
          </ac:inkMkLst>
        </pc:inkChg>
        <pc:inkChg chg="add del mod">
          <ac:chgData name="Kimberly Brehm" userId="8c2b6ab9-3f19-41de-a892-34e3c36865ec" providerId="ADAL" clId="{25FF1424-813D-4A4A-97AE-1BD5E96A986D}" dt="2020-02-21T16:01:47.938" v="5"/>
          <ac:inkMkLst>
            <pc:docMk/>
            <pc:sldMk cId="3809126691" sldId="265"/>
            <ac:inkMk id="3" creationId="{96C363F6-C45A-4E8F-BA78-846594857505}"/>
          </ac:inkMkLst>
        </pc:inkChg>
        <pc:inkChg chg="add del mod">
          <ac:chgData name="Kimberly Brehm" userId="8c2b6ab9-3f19-41de-a892-34e3c36865ec" providerId="ADAL" clId="{25FF1424-813D-4A4A-97AE-1BD5E96A986D}" dt="2020-02-21T16:01:47.938" v="4"/>
          <ac:inkMkLst>
            <pc:docMk/>
            <pc:sldMk cId="3809126691" sldId="265"/>
            <ac:inkMk id="4" creationId="{7D401818-4BCA-49D3-9DBE-F93B996EC974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6" creationId="{F8B6DE07-D9DC-4A7B-8470-14B295958FD0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7" creationId="{EB2A9CAF-679D-48C0-96A1-B6476B50CB3E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8" creationId="{11E1A0C1-B9BF-4BB8-B75F-C0A21EB5855C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9" creationId="{2FEC799D-34C7-46F1-8C1C-F328DE5E17F1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10" creationId="{CFCB3A39-E589-472E-82BD-263FEA78D927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11" creationId="{1E574AE9-E955-4AD8-9789-DA97A6DC8CB3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12" creationId="{6BD91DEC-0F88-4B9D-9AB8-17E5495D6452}"/>
          </ac:inkMkLst>
        </pc:inkChg>
        <pc:inkChg chg="add mod">
          <ac:chgData name="Kimberly Brehm" userId="8c2b6ab9-3f19-41de-a892-34e3c36865ec" providerId="ADAL" clId="{25FF1424-813D-4A4A-97AE-1BD5E96A986D}" dt="2020-02-21T16:01:53.489" v="14"/>
          <ac:inkMkLst>
            <pc:docMk/>
            <pc:sldMk cId="3809126691" sldId="265"/>
            <ac:inkMk id="13" creationId="{8FAB4FB8-F899-412F-92D9-AFAEA7525CBC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15" creationId="{C3827894-83E8-4099-8C55-D0A8BA81A6FD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16" creationId="{87F5A0BE-0D5B-4AD1-A01F-4CD1DA9C8E2A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17" creationId="{57309B68-947E-4975-8AF1-DCB7E22BEAA3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18" creationId="{5B8B59E9-F998-45DF-B6AA-15637ACD524E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19" creationId="{C431EC9E-6AB5-480D-BBA5-5E9DF9A61CA4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0" creationId="{F4021CFC-74B0-40FB-859F-AD678D9B4F6D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1" creationId="{841CE2D3-72DD-4CE6-8823-20E21374B3EB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2" creationId="{12EECFC8-F3D5-4B17-B4F6-FB5443CD5208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3" creationId="{90CED40E-C4BE-4E7C-8C92-A3BF6058DC96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4" creationId="{C1AE5DF3-D93E-4673-BC2E-33FAFDEDC8FA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5" creationId="{044462FF-4A51-4B82-A755-A399436FAC39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6" creationId="{BF44577D-F66F-458A-AD1D-DD193985A910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7" creationId="{6AD99033-5C38-4DAA-9CA2-3811DD74084D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8" creationId="{E03918D4-1F74-415C-AD84-FDBF91BD0B9A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29" creationId="{4292911E-5B27-4F67-A798-DFD87BE2DEB2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30" creationId="{E0A35A4A-1BE2-47A1-B7C9-9392A608B90D}"/>
          </ac:inkMkLst>
        </pc:inkChg>
        <pc:inkChg chg="add mod">
          <ac:chgData name="Kimberly Brehm" userId="8c2b6ab9-3f19-41de-a892-34e3c36865ec" providerId="ADAL" clId="{25FF1424-813D-4A4A-97AE-1BD5E96A986D}" dt="2020-02-21T16:02:00.961" v="32"/>
          <ac:inkMkLst>
            <pc:docMk/>
            <pc:sldMk cId="3809126691" sldId="265"/>
            <ac:inkMk id="31" creationId="{84059EEA-D4EF-4DBB-BB99-DD6B11088D27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3" creationId="{15C5A1BA-9446-4B41-9567-8084B15FDDE2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4" creationId="{5F893DE2-351E-436F-AAF8-5D09EB667A26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5" creationId="{43B97965-2360-452D-B6FE-AC91297030CC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6" creationId="{01FEB0D5-A138-4A03-97DF-F7AE54338DE8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7" creationId="{EEF2E2A9-38F8-4381-8316-56BB612BABE2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8" creationId="{DE683C7E-8E69-420B-84C9-2CB9E86FD3CF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39" creationId="{9BCD44E1-EB77-4E96-88B0-3CFE2DDD748D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0" creationId="{40B34A6C-90BA-4226-9C53-888A88142CD9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1" creationId="{1E09C315-A6F3-4F59-9C8A-E66944499C64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2" creationId="{E5667135-E115-4F7D-820E-4A9D4BC9DEC9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3" creationId="{5670CCCE-D567-47BC-9347-AED8A29C2A38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4" creationId="{2A0EBB9F-ED85-4669-BBDE-798EDD1D5F85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5" creationId="{73FB2ED1-1673-4B27-BF6B-CBF4D3D3E80D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6" creationId="{8EF84756-B45B-499D-AF48-D8AC54D921A5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7" creationId="{9AB5D42F-4ADC-4976-B1D5-24434B86DA0F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8" creationId="{0D2DD87C-73B0-48F1-9907-FCB57BA5C083}"/>
          </ac:inkMkLst>
        </pc:inkChg>
        <pc:inkChg chg="add mod">
          <ac:chgData name="Kimberly Brehm" userId="8c2b6ab9-3f19-41de-a892-34e3c36865ec" providerId="ADAL" clId="{25FF1424-813D-4A4A-97AE-1BD5E96A986D}" dt="2020-02-21T16:02:27.596" v="50"/>
          <ac:inkMkLst>
            <pc:docMk/>
            <pc:sldMk cId="3809126691" sldId="265"/>
            <ac:inkMk id="49" creationId="{FBE26532-5E9F-477C-AD51-159DF7BD4F78}"/>
          </ac:inkMkLst>
        </pc:inkChg>
        <pc:inkChg chg="add del mod">
          <ac:chgData name="Kimberly Brehm" userId="8c2b6ab9-3f19-41de-a892-34e3c36865ec" providerId="ADAL" clId="{25FF1424-813D-4A4A-97AE-1BD5E96A986D}" dt="2020-02-21T16:02:49.061" v="78"/>
          <ac:inkMkLst>
            <pc:docMk/>
            <pc:sldMk cId="3809126691" sldId="265"/>
            <ac:inkMk id="52" creationId="{3BE4D4C2-677D-478B-8BE9-4184E931A49D}"/>
          </ac:inkMkLst>
        </pc:inkChg>
        <pc:inkChg chg="add del mod">
          <ac:chgData name="Kimberly Brehm" userId="8c2b6ab9-3f19-41de-a892-34e3c36865ec" providerId="ADAL" clId="{25FF1424-813D-4A4A-97AE-1BD5E96A986D}" dt="2020-02-21T16:02:49.061" v="74"/>
          <ac:inkMkLst>
            <pc:docMk/>
            <pc:sldMk cId="3809126691" sldId="265"/>
            <ac:inkMk id="53" creationId="{4B943756-64A4-48B5-9C1C-3B6B11D87FF5}"/>
          </ac:inkMkLst>
        </pc:inkChg>
        <pc:inkChg chg="add del">
          <ac:chgData name="Kimberly Brehm" userId="8c2b6ab9-3f19-41de-a892-34e3c36865ec" providerId="ADAL" clId="{25FF1424-813D-4A4A-97AE-1BD5E96A986D}" dt="2020-02-21T16:02:49.077" v="88"/>
          <ac:inkMkLst>
            <pc:docMk/>
            <pc:sldMk cId="3809126691" sldId="265"/>
            <ac:inkMk id="54" creationId="{7C6AC9F8-BB4C-4008-A00C-4593C004AC7A}"/>
          </ac:inkMkLst>
        </pc:inkChg>
        <pc:inkChg chg="add del mod">
          <ac:chgData name="Kimberly Brehm" userId="8c2b6ab9-3f19-41de-a892-34e3c36865ec" providerId="ADAL" clId="{25FF1424-813D-4A4A-97AE-1BD5E96A986D}" dt="2020-02-21T16:02:49.077" v="86"/>
          <ac:inkMkLst>
            <pc:docMk/>
            <pc:sldMk cId="3809126691" sldId="265"/>
            <ac:inkMk id="55" creationId="{08F031D4-B2D8-4570-964C-E69E66B477E1}"/>
          </ac:inkMkLst>
        </pc:inkChg>
        <pc:inkChg chg="add del mod">
          <ac:chgData name="Kimberly Brehm" userId="8c2b6ab9-3f19-41de-a892-34e3c36865ec" providerId="ADAL" clId="{25FF1424-813D-4A4A-97AE-1BD5E96A986D}" dt="2020-02-21T16:02:49.061" v="73"/>
          <ac:inkMkLst>
            <pc:docMk/>
            <pc:sldMk cId="3809126691" sldId="265"/>
            <ac:inkMk id="56" creationId="{8B7EA4B9-8CA6-47F7-BDD2-59B25AA6F596}"/>
          </ac:inkMkLst>
        </pc:inkChg>
        <pc:inkChg chg="add del mod">
          <ac:chgData name="Kimberly Brehm" userId="8c2b6ab9-3f19-41de-a892-34e3c36865ec" providerId="ADAL" clId="{25FF1424-813D-4A4A-97AE-1BD5E96A986D}" dt="2020-02-21T16:02:49.077" v="89"/>
          <ac:inkMkLst>
            <pc:docMk/>
            <pc:sldMk cId="3809126691" sldId="265"/>
            <ac:inkMk id="57" creationId="{A260AF66-2F18-4344-B653-9C385347638F}"/>
          </ac:inkMkLst>
        </pc:inkChg>
        <pc:inkChg chg="add del mod">
          <ac:chgData name="Kimberly Brehm" userId="8c2b6ab9-3f19-41de-a892-34e3c36865ec" providerId="ADAL" clId="{25FF1424-813D-4A4A-97AE-1BD5E96A986D}" dt="2020-02-21T16:02:49.061" v="77"/>
          <ac:inkMkLst>
            <pc:docMk/>
            <pc:sldMk cId="3809126691" sldId="265"/>
            <ac:inkMk id="58" creationId="{151F753C-E1FB-46B6-A1F5-6BD3CBFB5662}"/>
          </ac:inkMkLst>
        </pc:inkChg>
        <pc:inkChg chg="add del mod">
          <ac:chgData name="Kimberly Brehm" userId="8c2b6ab9-3f19-41de-a892-34e3c36865ec" providerId="ADAL" clId="{25FF1424-813D-4A4A-97AE-1BD5E96A986D}" dt="2020-02-21T16:02:49.061" v="76"/>
          <ac:inkMkLst>
            <pc:docMk/>
            <pc:sldMk cId="3809126691" sldId="265"/>
            <ac:inkMk id="59" creationId="{D65D35C3-DF98-4967-A6D0-103C09E878DB}"/>
          </ac:inkMkLst>
        </pc:inkChg>
        <pc:inkChg chg="add del mod">
          <ac:chgData name="Kimberly Brehm" userId="8c2b6ab9-3f19-41de-a892-34e3c36865ec" providerId="ADAL" clId="{25FF1424-813D-4A4A-97AE-1BD5E96A986D}" dt="2020-02-21T16:02:49.061" v="75"/>
          <ac:inkMkLst>
            <pc:docMk/>
            <pc:sldMk cId="3809126691" sldId="265"/>
            <ac:inkMk id="60" creationId="{308A15E7-C85A-4440-A584-B1E8E6D2F996}"/>
          </ac:inkMkLst>
        </pc:inkChg>
        <pc:inkChg chg="add del mod">
          <ac:chgData name="Kimberly Brehm" userId="8c2b6ab9-3f19-41de-a892-34e3c36865ec" providerId="ADAL" clId="{25FF1424-813D-4A4A-97AE-1BD5E96A986D}" dt="2020-02-21T16:02:49.061" v="80"/>
          <ac:inkMkLst>
            <pc:docMk/>
            <pc:sldMk cId="3809126691" sldId="265"/>
            <ac:inkMk id="61" creationId="{6983E447-4DAA-4F09-8940-20F5B2ACF6A9}"/>
          </ac:inkMkLst>
        </pc:inkChg>
        <pc:inkChg chg="add del mod">
          <ac:chgData name="Kimberly Brehm" userId="8c2b6ab9-3f19-41de-a892-34e3c36865ec" providerId="ADAL" clId="{25FF1424-813D-4A4A-97AE-1BD5E96A986D}" dt="2020-02-21T16:02:49.061" v="82"/>
          <ac:inkMkLst>
            <pc:docMk/>
            <pc:sldMk cId="3809126691" sldId="265"/>
            <ac:inkMk id="62" creationId="{9B8DCB82-4AF4-490E-8458-5B7BADCBF5A7}"/>
          </ac:inkMkLst>
        </pc:inkChg>
        <pc:inkChg chg="add del mod">
          <ac:chgData name="Kimberly Brehm" userId="8c2b6ab9-3f19-41de-a892-34e3c36865ec" providerId="ADAL" clId="{25FF1424-813D-4A4A-97AE-1BD5E96A986D}" dt="2020-02-21T16:02:49.077" v="87"/>
          <ac:inkMkLst>
            <pc:docMk/>
            <pc:sldMk cId="3809126691" sldId="265"/>
            <ac:inkMk id="63" creationId="{89EB8C4A-362A-48A3-961A-F6D695B4EDD6}"/>
          </ac:inkMkLst>
        </pc:inkChg>
        <pc:inkChg chg="add del">
          <ac:chgData name="Kimberly Brehm" userId="8c2b6ab9-3f19-41de-a892-34e3c36865ec" providerId="ADAL" clId="{25FF1424-813D-4A4A-97AE-1BD5E96A986D}" dt="2020-02-21T16:02:49.077" v="85"/>
          <ac:inkMkLst>
            <pc:docMk/>
            <pc:sldMk cId="3809126691" sldId="265"/>
            <ac:inkMk id="68" creationId="{5774B392-8D51-4C78-B52D-6BC70F2B5189}"/>
          </ac:inkMkLst>
        </pc:inkChg>
        <pc:inkChg chg="add del mod">
          <ac:chgData name="Kimberly Brehm" userId="8c2b6ab9-3f19-41de-a892-34e3c36865ec" providerId="ADAL" clId="{25FF1424-813D-4A4A-97AE-1BD5E96A986D}" dt="2020-02-21T16:02:49.077" v="84"/>
          <ac:inkMkLst>
            <pc:docMk/>
            <pc:sldMk cId="3809126691" sldId="265"/>
            <ac:inkMk id="69" creationId="{409A5C1A-7708-4535-B6CC-B10E697CD888}"/>
          </ac:inkMkLst>
        </pc:inkChg>
        <pc:inkChg chg="add del mod">
          <ac:chgData name="Kimberly Brehm" userId="8c2b6ab9-3f19-41de-a892-34e3c36865ec" providerId="ADAL" clId="{25FF1424-813D-4A4A-97AE-1BD5E96A986D}" dt="2020-02-21T16:02:49.598" v="90"/>
          <ac:inkMkLst>
            <pc:docMk/>
            <pc:sldMk cId="3809126691" sldId="265"/>
            <ac:inkMk id="70" creationId="{3B16DBB9-CDF5-43A1-B5D5-2714E0C1402F}"/>
          </ac:inkMkLst>
        </pc:inkChg>
        <pc:inkChg chg="add del mod">
          <ac:chgData name="Kimberly Brehm" userId="8c2b6ab9-3f19-41de-a892-34e3c36865ec" providerId="ADAL" clId="{25FF1424-813D-4A4A-97AE-1BD5E96A986D}" dt="2020-02-21T16:02:49.061" v="81"/>
          <ac:inkMkLst>
            <pc:docMk/>
            <pc:sldMk cId="3809126691" sldId="265"/>
            <ac:inkMk id="71" creationId="{A78C8B10-FC93-49F9-AF6E-B88672B65577}"/>
          </ac:inkMkLst>
        </pc:inkChg>
        <pc:inkChg chg="add del mod">
          <ac:chgData name="Kimberly Brehm" userId="8c2b6ab9-3f19-41de-a892-34e3c36865ec" providerId="ADAL" clId="{25FF1424-813D-4A4A-97AE-1BD5E96A986D}" dt="2020-02-21T16:02:49.061" v="83"/>
          <ac:inkMkLst>
            <pc:docMk/>
            <pc:sldMk cId="3809126691" sldId="265"/>
            <ac:inkMk id="72" creationId="{F6322882-F716-48B7-AA25-914134AA7FAA}"/>
          </ac:inkMkLst>
        </pc:inkChg>
        <pc:inkChg chg="add del mod">
          <ac:chgData name="Kimberly Brehm" userId="8c2b6ab9-3f19-41de-a892-34e3c36865ec" providerId="ADAL" clId="{25FF1424-813D-4A4A-97AE-1BD5E96A986D}" dt="2020-02-21T16:02:49.061" v="79"/>
          <ac:inkMkLst>
            <pc:docMk/>
            <pc:sldMk cId="3809126691" sldId="265"/>
            <ac:inkMk id="73" creationId="{49A41466-D5FC-4D94-8060-DECA2D2AEA82}"/>
          </ac:inkMkLst>
        </pc:inkChg>
        <pc:inkChg chg="add del mod">
          <ac:chgData name="Kimberly Brehm" userId="8c2b6ab9-3f19-41de-a892-34e3c36865ec" providerId="ADAL" clId="{25FF1424-813D-4A4A-97AE-1BD5E96A986D}" dt="2020-02-21T16:02:49.046" v="72"/>
          <ac:inkMkLst>
            <pc:docMk/>
            <pc:sldMk cId="3809126691" sldId="265"/>
            <ac:inkMk id="74" creationId="{5A63270F-D144-4CCF-87D5-B17B6EA1830E}"/>
          </ac:inkMkLst>
        </pc:inkChg>
        <pc:inkChg chg="add mod">
          <ac:chgData name="Kimberly Brehm" userId="8c2b6ab9-3f19-41de-a892-34e3c36865ec" providerId="ADAL" clId="{25FF1424-813D-4A4A-97AE-1BD5E96A986D}" dt="2020-02-21T16:02:52.951" v="93"/>
          <ac:inkMkLst>
            <pc:docMk/>
            <pc:sldMk cId="3809126691" sldId="265"/>
            <ac:inkMk id="77" creationId="{18E54530-FC1D-491D-8BAD-CA4072160DAF}"/>
          </ac:inkMkLst>
        </pc:inkChg>
        <pc:inkChg chg="add mod">
          <ac:chgData name="Kimberly Brehm" userId="8c2b6ab9-3f19-41de-a892-34e3c36865ec" providerId="ADAL" clId="{25FF1424-813D-4A4A-97AE-1BD5E96A986D}" dt="2020-02-21T16:02:52.951" v="93"/>
          <ac:inkMkLst>
            <pc:docMk/>
            <pc:sldMk cId="3809126691" sldId="265"/>
            <ac:inkMk id="78" creationId="{B2FA94F7-A81E-47EF-8419-7049A91554BF}"/>
          </ac:inkMkLst>
        </pc:inkChg>
        <pc:inkChg chg="add">
          <ac:chgData name="Kimberly Brehm" userId="8c2b6ab9-3f19-41de-a892-34e3c36865ec" providerId="ADAL" clId="{25FF1424-813D-4A4A-97AE-1BD5E96A986D}" dt="2020-02-21T16:02:53.722" v="94" actId="9405"/>
          <ac:inkMkLst>
            <pc:docMk/>
            <pc:sldMk cId="3809126691" sldId="265"/>
            <ac:inkMk id="80" creationId="{A407BA51-9F78-4DB2-AA5C-6615D13F76BE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1" creationId="{B17C03A2-D36A-4634-94BB-C531ED6B0E8B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2" creationId="{A52135A6-3A96-4E5E-B25A-124E9EA0686B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3" creationId="{7864B404-CFA2-4EC5-AACC-96F162714A5E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4" creationId="{D54F354E-4491-4126-8656-DF04B73D3E71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5" creationId="{D6947C07-6C3B-4652-8A27-8E7EA022B30A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6" creationId="{9584D8EE-FF95-4181-99F5-178AD9681DBE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7" creationId="{D4E86493-CD9C-42E2-BF50-46B09B61E01D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8" creationId="{8F3181D6-95CF-40D1-AA67-B0F1EE3F7F5A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89" creationId="{16463B29-31E2-49E8-BE19-CD129DFBDF8C}"/>
          </ac:inkMkLst>
        </pc:inkChg>
        <pc:inkChg chg="add">
          <ac:chgData name="Kimberly Brehm" userId="8c2b6ab9-3f19-41de-a892-34e3c36865ec" providerId="ADAL" clId="{25FF1424-813D-4A4A-97AE-1BD5E96A986D}" dt="2020-02-21T16:02:58.880" v="104" actId="9405"/>
          <ac:inkMkLst>
            <pc:docMk/>
            <pc:sldMk cId="3809126691" sldId="265"/>
            <ac:inkMk id="90" creationId="{DC44EAC5-DB99-41F0-84FD-E2FD20998C22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1" creationId="{E81877BA-6FA7-491B-B7C6-1CBF31B35ACC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2" creationId="{B0A65794-341A-4FB5-8C90-492C673D8B6B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3" creationId="{44C61796-9234-45C0-BA7D-D29F5156F3EE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4" creationId="{932EE794-E888-415D-B32B-35F312189128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5" creationId="{91E82789-23FA-4FEE-815F-B82060D0E51A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6" creationId="{41A8D6FA-2E12-4EE4-83CC-3C2E484FBDB1}"/>
          </ac:inkMkLst>
        </pc:inkChg>
        <pc:inkChg chg="add mod">
          <ac:chgData name="Kimberly Brehm" userId="8c2b6ab9-3f19-41de-a892-34e3c36865ec" providerId="ADAL" clId="{25FF1424-813D-4A4A-97AE-1BD5E96A986D}" dt="2020-02-21T16:03:03.692" v="112"/>
          <ac:inkMkLst>
            <pc:docMk/>
            <pc:sldMk cId="3809126691" sldId="265"/>
            <ac:inkMk id="97" creationId="{6ADE35AF-29B1-4CCF-921B-D8719327724F}"/>
          </ac:inkMkLst>
        </pc:inkChg>
        <pc:inkChg chg="add del mod">
          <ac:chgData name="Kimberly Brehm" userId="8c2b6ab9-3f19-41de-a892-34e3c36865ec" providerId="ADAL" clId="{25FF1424-813D-4A4A-97AE-1BD5E96A986D}" dt="2020-02-21T16:03:20.406" v="121"/>
          <ac:inkMkLst>
            <pc:docMk/>
            <pc:sldMk cId="3809126691" sldId="265"/>
            <ac:inkMk id="105" creationId="{F5766785-5CA1-431A-8936-0CFFDA9A0542}"/>
          </ac:inkMkLst>
        </pc:inkChg>
        <pc:inkChg chg="add del mod">
          <ac:chgData name="Kimberly Brehm" userId="8c2b6ab9-3f19-41de-a892-34e3c36865ec" providerId="ADAL" clId="{25FF1424-813D-4A4A-97AE-1BD5E96A986D}" dt="2020-02-21T16:03:20.390" v="118"/>
          <ac:inkMkLst>
            <pc:docMk/>
            <pc:sldMk cId="3809126691" sldId="265"/>
            <ac:inkMk id="106" creationId="{C1981C55-B610-4A63-B0FB-A6881C764BC2}"/>
          </ac:inkMkLst>
        </pc:inkChg>
        <pc:inkChg chg="add del mod">
          <ac:chgData name="Kimberly Brehm" userId="8c2b6ab9-3f19-41de-a892-34e3c36865ec" providerId="ADAL" clId="{25FF1424-813D-4A4A-97AE-1BD5E96A986D}" dt="2020-02-21T16:03:20.406" v="120"/>
          <ac:inkMkLst>
            <pc:docMk/>
            <pc:sldMk cId="3809126691" sldId="265"/>
            <ac:inkMk id="107" creationId="{4BD10C72-AB9D-448B-9D66-E008B3472587}"/>
          </ac:inkMkLst>
        </pc:inkChg>
        <pc:inkChg chg="add del mod">
          <ac:chgData name="Kimberly Brehm" userId="8c2b6ab9-3f19-41de-a892-34e3c36865ec" providerId="ADAL" clId="{25FF1424-813D-4A4A-97AE-1BD5E96A986D}" dt="2020-02-21T16:03:20.406" v="119"/>
          <ac:inkMkLst>
            <pc:docMk/>
            <pc:sldMk cId="3809126691" sldId="265"/>
            <ac:inkMk id="108" creationId="{5AA515A0-1961-45B9-BAA2-8E02E1544415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0" creationId="{5D96B979-0FCE-4D40-9302-7CAF67A2A4B4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1" creationId="{5DF4E70D-9A53-4FE9-BCDC-E0D0F5A8D6C9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2" creationId="{67BE16BF-F34A-4819-981D-893AF624A4D6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3" creationId="{AF59E5E5-F7AC-479B-A705-20E2B9BE6D46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4" creationId="{A093F58D-9F7B-4704-9B96-BD315D437306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5" creationId="{365B6D07-661A-41B9-B199-BC3CA0BEFBAE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6" creationId="{AB4C93D7-2F5D-4C7B-B042-E8D108324DD0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7" creationId="{72F173B7-D338-42B8-92F5-441378C9B068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8" creationId="{6A4B250B-C555-4A17-AB78-7AC6E41ADC64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19" creationId="{F0E2727B-7AC2-4807-85A4-2F12FE19FAEE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0" creationId="{3AADAC9C-9039-4A62-BB78-2FA33852B39E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1" creationId="{44D4EFBD-54A0-46BC-AAB7-50C5CC3987B5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2" creationId="{02DA9265-AF02-4367-B4A8-00CBC765594D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3" creationId="{14970967-A3B0-4181-B18B-9EE463E32BEE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4" creationId="{A8FB9A16-AAEF-4BE8-85AD-1179D3AC619F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5" creationId="{08D9E4D5-A384-4672-91E6-CDEBD6C289C3}"/>
          </ac:inkMkLst>
        </pc:inkChg>
        <pc:inkChg chg="add mod">
          <ac:chgData name="Kimberly Brehm" userId="8c2b6ab9-3f19-41de-a892-34e3c36865ec" providerId="ADAL" clId="{25FF1424-813D-4A4A-97AE-1BD5E96A986D}" dt="2020-02-21T16:03:33.630" v="139"/>
          <ac:inkMkLst>
            <pc:docMk/>
            <pc:sldMk cId="3809126691" sldId="265"/>
            <ac:inkMk id="126" creationId="{128CFD11-A063-470B-8AFF-50A1CAC51840}"/>
          </ac:inkMkLst>
        </pc:inkChg>
        <pc:inkChg chg="add del mod">
          <ac:chgData name="Kimberly Brehm" userId="8c2b6ab9-3f19-41de-a892-34e3c36865ec" providerId="ADAL" clId="{25FF1424-813D-4A4A-97AE-1BD5E96A986D}" dt="2020-02-21T16:03:38.697" v="144"/>
          <ac:inkMkLst>
            <pc:docMk/>
            <pc:sldMk cId="3809126691" sldId="265"/>
            <ac:inkMk id="129" creationId="{B230CE29-8578-4A50-8550-7076EEDF992E}"/>
          </ac:inkMkLst>
        </pc:inkChg>
        <pc:inkChg chg="add del mod">
          <ac:chgData name="Kimberly Brehm" userId="8c2b6ab9-3f19-41de-a892-34e3c36865ec" providerId="ADAL" clId="{25FF1424-813D-4A4A-97AE-1BD5E96A986D}" dt="2020-02-21T16:03:38.697" v="143"/>
          <ac:inkMkLst>
            <pc:docMk/>
            <pc:sldMk cId="3809126691" sldId="265"/>
            <ac:inkMk id="130" creationId="{DCEB5C5E-E091-43A2-8D9B-7016CB0500E7}"/>
          </ac:inkMkLst>
        </pc:inkChg>
        <pc:inkChg chg="add">
          <ac:chgData name="Kimberly Brehm" userId="8c2b6ab9-3f19-41de-a892-34e3c36865ec" providerId="ADAL" clId="{25FF1424-813D-4A4A-97AE-1BD5E96A986D}" dt="2020-02-21T16:03:41.608" v="145" actId="9405"/>
          <ac:inkMkLst>
            <pc:docMk/>
            <pc:sldMk cId="3809126691" sldId="265"/>
            <ac:inkMk id="132" creationId="{C7FA978C-0282-4168-ABF8-045421FACD40}"/>
          </ac:inkMkLst>
        </pc:inkChg>
        <pc:inkChg chg="add del">
          <ac:chgData name="Kimberly Brehm" userId="8c2b6ab9-3f19-41de-a892-34e3c36865ec" providerId="ADAL" clId="{25FF1424-813D-4A4A-97AE-1BD5E96A986D}" dt="2020-02-21T16:21:46.155" v="920"/>
          <ac:inkMkLst>
            <pc:docMk/>
            <pc:sldMk cId="3809126691" sldId="265"/>
            <ac:inkMk id="133" creationId="{C69B0E38-1C9B-4CD5-BCC3-8EC5E4FA9F9A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4" creationId="{012EED63-28AE-4256-8661-722C986A0D7A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5" creationId="{6D0EB30D-55AC-4EA9-9700-627560835554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6" creationId="{972780F6-2D41-470E-9CDD-344436299182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7" creationId="{B84F91E2-DA25-4FCA-837A-1B7F7CAD4971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8" creationId="{8064B0B8-1DF5-4B6E-92D8-252AF2A3CCE1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39" creationId="{B265EAC8-C060-4B03-8EF7-384E7A6A0AAE}"/>
          </ac:inkMkLst>
        </pc:inkChg>
        <pc:inkChg chg="add mod">
          <ac:chgData name="Kimberly Brehm" userId="8c2b6ab9-3f19-41de-a892-34e3c36865ec" providerId="ADAL" clId="{25FF1424-813D-4A4A-97AE-1BD5E96A986D}" dt="2020-02-21T16:03:46.055" v="154"/>
          <ac:inkMkLst>
            <pc:docMk/>
            <pc:sldMk cId="3809126691" sldId="265"/>
            <ac:inkMk id="140" creationId="{F2DF2D1D-6D4D-413D-9343-843CABDE3714}"/>
          </ac:inkMkLst>
        </pc:inkChg>
        <pc:inkChg chg="add mod">
          <ac:chgData name="Kimberly Brehm" userId="8c2b6ab9-3f19-41de-a892-34e3c36865ec" providerId="ADAL" clId="{25FF1424-813D-4A4A-97AE-1BD5E96A986D}" dt="2020-02-21T16:21:46.155" v="919"/>
          <ac:inkMkLst>
            <pc:docMk/>
            <pc:sldMk cId="3809126691" sldId="265"/>
            <ac:inkMk id="143" creationId="{017FA077-B352-4482-861B-71DE7CEE1013}"/>
          </ac:inkMkLst>
        </pc:inkChg>
        <pc:inkChg chg="add del mod">
          <ac:chgData name="Kimberly Brehm" userId="8c2b6ab9-3f19-41de-a892-34e3c36865ec" providerId="ADAL" clId="{25FF1424-813D-4A4A-97AE-1BD5E96A986D}" dt="2020-02-21T16:21:46.155" v="919"/>
          <ac:inkMkLst>
            <pc:docMk/>
            <pc:sldMk cId="3809126691" sldId="265"/>
            <ac:inkMk id="144" creationId="{1E8CB2FA-F924-40BD-B4E6-ACCC5636FA52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45" creationId="{B53A2C74-F22C-4130-AE77-7E5CA0135EE2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46" creationId="{F91083C2-FAA2-44C6-8D5C-343815899AD3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47" creationId="{B8BC9D5D-90DC-47A1-99BE-BED2F202F535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48" creationId="{C8223A13-77D7-494A-A070-5910396E6CC3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49" creationId="{B2E704D8-E2C1-4F4D-8EEC-D96F28A04062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50" creationId="{FDCD413A-F7F8-4F76-A073-0B4C2014317C}"/>
          </ac:inkMkLst>
        </pc:inkChg>
        <pc:inkChg chg="add mod">
          <ac:chgData name="Kimberly Brehm" userId="8c2b6ab9-3f19-41de-a892-34e3c36865ec" providerId="ADAL" clId="{25FF1424-813D-4A4A-97AE-1BD5E96A986D}" dt="2020-02-21T16:03:51.138" v="164"/>
          <ac:inkMkLst>
            <pc:docMk/>
            <pc:sldMk cId="3809126691" sldId="265"/>
            <ac:inkMk id="151" creationId="{A5E5C51A-9E72-4BE8-92CD-B7B7CB72DF97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56" creationId="{44CBD9D0-0CCD-4B66-BF08-0BADDD7EB0B1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57" creationId="{F9009D10-39FB-48D4-B5BC-EAF465B253BB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58" creationId="{E977BC08-1778-4B34-A880-DA397BA49522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59" creationId="{483407B3-0D94-4D56-88E2-7F6246A53DE4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0" creationId="{23E1C3FB-3A16-4143-BDEA-0F9E7E21A517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1" creationId="{CC816CE4-A969-42C1-92ED-F8F0B66AF562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2" creationId="{B624B2F7-B104-4BA6-8B24-5F71BB73448F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3" creationId="{E9AEC256-49BB-4647-BC9D-008AC18E31AA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4" creationId="{2F2F633B-2C06-4CD3-8304-1FE6ECFBF1DB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5" creationId="{E0A7270F-61B6-476A-B437-6EC2C1A516FB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6" creationId="{4753A7DB-CBCC-44A3-890F-8D6D1C16A39E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7" creationId="{913065C2-9DFC-4CBF-93DD-3DBAF74355F6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8" creationId="{3D67D961-B11A-4FD4-A23D-8F2A5267079D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69" creationId="{D325DEC0-650E-4D91-B730-A880306FE21A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0" creationId="{F51FD014-6500-41F2-A0B9-915AF725E37E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1" creationId="{5F329C98-AC79-4829-BF4D-D71B38E96E0F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2" creationId="{810DAE72-C366-4BE5-8954-8CC2623C5A35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3" creationId="{11A9C0D9-AB31-4370-AF7B-FD7784EEF777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4" creationId="{5A7A5EED-E3F8-46F6-B811-047FF12D64A2}"/>
          </ac:inkMkLst>
        </pc:inkChg>
        <pc:inkChg chg="add mod">
          <ac:chgData name="Kimberly Brehm" userId="8c2b6ab9-3f19-41de-a892-34e3c36865ec" providerId="ADAL" clId="{25FF1424-813D-4A4A-97AE-1BD5E96A986D}" dt="2020-02-21T16:04:09.384" v="185"/>
          <ac:inkMkLst>
            <pc:docMk/>
            <pc:sldMk cId="3809126691" sldId="265"/>
            <ac:inkMk id="175" creationId="{8CE610C4-3A62-4644-96A1-66096A2EBEEE}"/>
          </ac:inkMkLst>
        </pc:inkChg>
        <pc:inkChg chg="add del mod">
          <ac:chgData name="Kimberly Brehm" userId="8c2b6ab9-3f19-41de-a892-34e3c36865ec" providerId="ADAL" clId="{25FF1424-813D-4A4A-97AE-1BD5E96A986D}" dt="2020-02-21T16:04:20.114" v="198"/>
          <ac:inkMkLst>
            <pc:docMk/>
            <pc:sldMk cId="3809126691" sldId="265"/>
            <ac:inkMk id="178" creationId="{23C6B82E-AF64-4B2A-B8B8-6AD37AD09E5A}"/>
          </ac:inkMkLst>
        </pc:inkChg>
        <pc:inkChg chg="add del mod">
          <ac:chgData name="Kimberly Brehm" userId="8c2b6ab9-3f19-41de-a892-34e3c36865ec" providerId="ADAL" clId="{25FF1424-813D-4A4A-97AE-1BD5E96A986D}" dt="2020-02-21T16:04:20.114" v="197"/>
          <ac:inkMkLst>
            <pc:docMk/>
            <pc:sldMk cId="3809126691" sldId="265"/>
            <ac:inkMk id="179" creationId="{2D4F98AF-D54B-4636-97A7-DB2D9D4A7873}"/>
          </ac:inkMkLst>
        </pc:inkChg>
        <pc:inkChg chg="add">
          <ac:chgData name="Kimberly Brehm" userId="8c2b6ab9-3f19-41de-a892-34e3c36865ec" providerId="ADAL" clId="{25FF1424-813D-4A4A-97AE-1BD5E96A986D}" dt="2020-02-21T16:04:15.861" v="189" actId="9405"/>
          <ac:inkMkLst>
            <pc:docMk/>
            <pc:sldMk cId="3809126691" sldId="265"/>
            <ac:inkMk id="181" creationId="{18A0F466-1860-4772-B163-7E60D8E8217D}"/>
          </ac:inkMkLst>
        </pc:inkChg>
        <pc:inkChg chg="add">
          <ac:chgData name="Kimberly Brehm" userId="8c2b6ab9-3f19-41de-a892-34e3c36865ec" providerId="ADAL" clId="{25FF1424-813D-4A4A-97AE-1BD5E96A986D}" dt="2020-02-21T16:04:16.756" v="190" actId="9405"/>
          <ac:inkMkLst>
            <pc:docMk/>
            <pc:sldMk cId="3809126691" sldId="265"/>
            <ac:inkMk id="182" creationId="{068B2C39-543C-420C-973E-191EA1139910}"/>
          </ac:inkMkLst>
        </pc:inkChg>
        <pc:inkChg chg="add mod">
          <ac:chgData name="Kimberly Brehm" userId="8c2b6ab9-3f19-41de-a892-34e3c36865ec" providerId="ADAL" clId="{25FF1424-813D-4A4A-97AE-1BD5E96A986D}" dt="2020-02-21T16:04:19.345" v="196"/>
          <ac:inkMkLst>
            <pc:docMk/>
            <pc:sldMk cId="3809126691" sldId="265"/>
            <ac:inkMk id="183" creationId="{9D4D2470-A6D4-4C61-9162-BF0CAC2858CB}"/>
          </ac:inkMkLst>
        </pc:inkChg>
        <pc:inkChg chg="add mod">
          <ac:chgData name="Kimberly Brehm" userId="8c2b6ab9-3f19-41de-a892-34e3c36865ec" providerId="ADAL" clId="{25FF1424-813D-4A4A-97AE-1BD5E96A986D}" dt="2020-02-21T16:04:19.345" v="196"/>
          <ac:inkMkLst>
            <pc:docMk/>
            <pc:sldMk cId="3809126691" sldId="265"/>
            <ac:inkMk id="184" creationId="{E3615D89-0AA9-4140-9781-590734677D84}"/>
          </ac:inkMkLst>
        </pc:inkChg>
        <pc:inkChg chg="add mod">
          <ac:chgData name="Kimberly Brehm" userId="8c2b6ab9-3f19-41de-a892-34e3c36865ec" providerId="ADAL" clId="{25FF1424-813D-4A4A-97AE-1BD5E96A986D}" dt="2020-02-21T16:04:19.345" v="196"/>
          <ac:inkMkLst>
            <pc:docMk/>
            <pc:sldMk cId="3809126691" sldId="265"/>
            <ac:inkMk id="185" creationId="{16F9C623-7FA3-4C56-9D68-511929A56D3A}"/>
          </ac:inkMkLst>
        </pc:inkChg>
        <pc:inkChg chg="add del mod">
          <ac:chgData name="Kimberly Brehm" userId="8c2b6ab9-3f19-41de-a892-34e3c36865ec" providerId="ADAL" clId="{25FF1424-813D-4A4A-97AE-1BD5E96A986D}" dt="2020-02-21T16:04:24.623" v="199"/>
          <ac:inkMkLst>
            <pc:docMk/>
            <pc:sldMk cId="3809126691" sldId="265"/>
            <ac:inkMk id="186" creationId="{2C2B5A54-B85E-4C89-8F15-1CF0785A806C}"/>
          </ac:inkMkLst>
        </pc:inkChg>
        <pc:inkChg chg="add del mod">
          <ac:chgData name="Kimberly Brehm" userId="8c2b6ab9-3f19-41de-a892-34e3c36865ec" providerId="ADAL" clId="{25FF1424-813D-4A4A-97AE-1BD5E96A986D}" dt="2020-02-21T16:04:24.623" v="200"/>
          <ac:inkMkLst>
            <pc:docMk/>
            <pc:sldMk cId="3809126691" sldId="265"/>
            <ac:inkMk id="187" creationId="{40D95587-0C4E-4B9E-8255-FCE6E28CE321}"/>
          </ac:inkMkLst>
        </pc:inkChg>
        <pc:inkChg chg="add mod">
          <ac:chgData name="Kimberly Brehm" userId="8c2b6ab9-3f19-41de-a892-34e3c36865ec" providerId="ADAL" clId="{25FF1424-813D-4A4A-97AE-1BD5E96A986D}" dt="2020-02-21T16:04:28.012" v="203"/>
          <ac:inkMkLst>
            <pc:docMk/>
            <pc:sldMk cId="3809126691" sldId="265"/>
            <ac:inkMk id="190" creationId="{F0436C46-509D-4246-9A44-3E1C11DBFB12}"/>
          </ac:inkMkLst>
        </pc:inkChg>
        <pc:inkChg chg="add mod">
          <ac:chgData name="Kimberly Brehm" userId="8c2b6ab9-3f19-41de-a892-34e3c36865ec" providerId="ADAL" clId="{25FF1424-813D-4A4A-97AE-1BD5E96A986D}" dt="2020-02-21T16:04:28.012" v="203"/>
          <ac:inkMkLst>
            <pc:docMk/>
            <pc:sldMk cId="3809126691" sldId="265"/>
            <ac:inkMk id="191" creationId="{DCF7B9C2-5048-43B8-9D3F-57C7CCDAAB86}"/>
          </ac:inkMkLst>
        </pc:inkChg>
        <pc:inkChg chg="add">
          <ac:chgData name="Kimberly Brehm" userId="8c2b6ab9-3f19-41de-a892-34e3c36865ec" providerId="ADAL" clId="{25FF1424-813D-4A4A-97AE-1BD5E96A986D}" dt="2020-02-21T16:04:29.138" v="204" actId="9405"/>
          <ac:inkMkLst>
            <pc:docMk/>
            <pc:sldMk cId="3809126691" sldId="265"/>
            <ac:inkMk id="193" creationId="{169B932C-4CE8-4944-B11B-4B1E00EE8160}"/>
          </ac:inkMkLst>
        </pc:inkChg>
        <pc:inkChg chg="add">
          <ac:chgData name="Kimberly Brehm" userId="8c2b6ab9-3f19-41de-a892-34e3c36865ec" providerId="ADAL" clId="{25FF1424-813D-4A4A-97AE-1BD5E96A986D}" dt="2020-02-21T16:04:30.287" v="205" actId="9405"/>
          <ac:inkMkLst>
            <pc:docMk/>
            <pc:sldMk cId="3809126691" sldId="265"/>
            <ac:inkMk id="194" creationId="{9AF4A9BD-C32E-46F6-876C-E19F910B3A6C}"/>
          </ac:inkMkLst>
        </pc:inkChg>
        <pc:inkChg chg="add">
          <ac:chgData name="Kimberly Brehm" userId="8c2b6ab9-3f19-41de-a892-34e3c36865ec" providerId="ADAL" clId="{25FF1424-813D-4A4A-97AE-1BD5E96A986D}" dt="2020-02-21T16:04:31.057" v="206" actId="9405"/>
          <ac:inkMkLst>
            <pc:docMk/>
            <pc:sldMk cId="3809126691" sldId="265"/>
            <ac:inkMk id="195" creationId="{FF059C64-BC2C-46AC-85E0-4327968E2043}"/>
          </ac:inkMkLst>
        </pc:inkChg>
        <pc:inkChg chg="add">
          <ac:chgData name="Kimberly Brehm" userId="8c2b6ab9-3f19-41de-a892-34e3c36865ec" providerId="ADAL" clId="{25FF1424-813D-4A4A-97AE-1BD5E96A986D}" dt="2020-02-21T16:04:31.809" v="207" actId="9405"/>
          <ac:inkMkLst>
            <pc:docMk/>
            <pc:sldMk cId="3809126691" sldId="265"/>
            <ac:inkMk id="196" creationId="{FE5BFDCB-35DC-4144-8B4A-FBFA6B126A22}"/>
          </ac:inkMkLst>
        </pc:inkChg>
        <pc:inkChg chg="add mod">
          <ac:chgData name="Kimberly Brehm" userId="8c2b6ab9-3f19-41de-a892-34e3c36865ec" providerId="ADAL" clId="{25FF1424-813D-4A4A-97AE-1BD5E96A986D}" dt="2020-02-21T16:04:34.119" v="212"/>
          <ac:inkMkLst>
            <pc:docMk/>
            <pc:sldMk cId="3809126691" sldId="265"/>
            <ac:inkMk id="197" creationId="{71C45F9A-4ADF-4512-9540-A70CD4271712}"/>
          </ac:inkMkLst>
        </pc:inkChg>
        <pc:inkChg chg="add mod">
          <ac:chgData name="Kimberly Brehm" userId="8c2b6ab9-3f19-41de-a892-34e3c36865ec" providerId="ADAL" clId="{25FF1424-813D-4A4A-97AE-1BD5E96A986D}" dt="2020-02-21T16:04:34.119" v="212"/>
          <ac:inkMkLst>
            <pc:docMk/>
            <pc:sldMk cId="3809126691" sldId="265"/>
            <ac:inkMk id="198" creationId="{EF2A7AE4-4EFB-44B7-9EB5-D7038FDBC217}"/>
          </ac:inkMkLst>
        </pc:inkChg>
        <pc:inkChg chg="add mod">
          <ac:chgData name="Kimberly Brehm" userId="8c2b6ab9-3f19-41de-a892-34e3c36865ec" providerId="ADAL" clId="{25FF1424-813D-4A4A-97AE-1BD5E96A986D}" dt="2020-02-21T16:04:34.119" v="212"/>
          <ac:inkMkLst>
            <pc:docMk/>
            <pc:sldMk cId="3809126691" sldId="265"/>
            <ac:inkMk id="199" creationId="{A112BB06-1FD1-4972-A492-226C4FE68376}"/>
          </ac:inkMkLst>
        </pc:inkChg>
        <pc:inkChg chg="add">
          <ac:chgData name="Kimberly Brehm" userId="8c2b6ab9-3f19-41de-a892-34e3c36865ec" providerId="ADAL" clId="{25FF1424-813D-4A4A-97AE-1BD5E96A986D}" dt="2020-02-21T16:04:33.510" v="211" actId="9405"/>
          <ac:inkMkLst>
            <pc:docMk/>
            <pc:sldMk cId="3809126691" sldId="265"/>
            <ac:inkMk id="200" creationId="{BB8B623C-C111-4EC0-93FF-F663040954AE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2" creationId="{83E43BB0-C0E2-40DD-ABDD-E6298AEAA6F6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3" creationId="{6AD08241-F28B-4C35-898A-E417F53F841A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4" creationId="{1040EEF7-472E-4C5F-9E62-C196D40E27B3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5" creationId="{33C3D4F0-0C8D-4C0F-B209-C4F5404A81B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6" creationId="{4BE7A95D-7CE6-454C-ACA0-92A51A23586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7" creationId="{F9321AF4-E3A7-44B5-80A1-D33CB0B27A92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8" creationId="{CD267CB2-8B60-407C-9FBA-8E04C9A1DAC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09" creationId="{22A3A04E-5B3B-49DD-90D7-FBD6EB2DC739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0" creationId="{5E786B7A-8A74-4B7B-BEFE-574B02395310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1" creationId="{B5EE7F9F-A302-464D-ABA3-F444665ED10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2" creationId="{7F4C3019-6D32-4A3C-85AA-B0B5F3D78CE1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3" creationId="{234005B2-45C9-4F2D-BF60-8130987130B5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4" creationId="{3F9B5125-6280-49A4-A6D8-C0CB6EAD91F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5" creationId="{15DA2C64-6ADE-443F-AD5C-EE07B9AF033D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6" creationId="{D08A3B91-AF09-4BDE-B9CA-413BB8FF1E83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7" creationId="{06E799F5-0905-42C1-9B6F-20BA86EE4C6D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8" creationId="{670057D9-EACC-4050-AE5A-64192EF7237F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19" creationId="{99BFBF40-6781-4A3E-9DB4-F82552899697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20" creationId="{27C892EF-A523-4B56-AB19-43D8CC83730A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21" creationId="{FEAA45BC-9553-476B-A5B7-D923FE361CC5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22" creationId="{F16A93E3-43BD-4CB6-AAB6-974D5B0D2B47}"/>
          </ac:inkMkLst>
        </pc:inkChg>
        <pc:inkChg chg="add mod">
          <ac:chgData name="Kimberly Brehm" userId="8c2b6ab9-3f19-41de-a892-34e3c36865ec" providerId="ADAL" clId="{25FF1424-813D-4A4A-97AE-1BD5E96A986D}" dt="2020-02-21T16:05:04.705" v="235"/>
          <ac:inkMkLst>
            <pc:docMk/>
            <pc:sldMk cId="3809126691" sldId="265"/>
            <ac:inkMk id="223" creationId="{CC1E2567-5734-42D1-99C2-95D255CCA901}"/>
          </ac:inkMkLst>
        </pc:inkChg>
        <pc:inkChg chg="add">
          <ac:chgData name="Kimberly Brehm" userId="8c2b6ab9-3f19-41de-a892-34e3c36865ec" providerId="ADAL" clId="{25FF1424-813D-4A4A-97AE-1BD5E96A986D}" dt="2020-02-21T16:05:09.247" v="236" actId="9405"/>
          <ac:inkMkLst>
            <pc:docMk/>
            <pc:sldMk cId="3809126691" sldId="265"/>
            <ac:inkMk id="226" creationId="{B8A4F3D2-7F44-4777-84DB-8359F9E09FBC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27" creationId="{A3BAF769-7702-4156-8E80-DADB6764F677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28" creationId="{85840103-FEA9-429A-AEC7-8C23819434BC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29" creationId="{A94B6A50-816F-44D0-9D9C-54472B7F72F9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30" creationId="{BBF78D19-0372-46AF-8518-6DFBFD63F68C}"/>
          </ac:inkMkLst>
        </pc:inkChg>
        <pc:inkChg chg="add">
          <ac:chgData name="Kimberly Brehm" userId="8c2b6ab9-3f19-41de-a892-34e3c36865ec" providerId="ADAL" clId="{25FF1424-813D-4A4A-97AE-1BD5E96A986D}" dt="2020-02-21T16:05:12.288" v="241" actId="9405"/>
          <ac:inkMkLst>
            <pc:docMk/>
            <pc:sldMk cId="3809126691" sldId="265"/>
            <ac:inkMk id="231" creationId="{4134C747-5F5D-4F20-8831-A7EAAFE23E93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32" creationId="{7DC016E3-0AF5-46F9-B7E5-1ACFB0137957}"/>
          </ac:inkMkLst>
        </pc:inkChg>
        <pc:inkChg chg="add mod">
          <ac:chgData name="Kimberly Brehm" userId="8c2b6ab9-3f19-41de-a892-34e3c36865ec" providerId="ADAL" clId="{25FF1424-813D-4A4A-97AE-1BD5E96A986D}" dt="2020-02-21T16:05:14.724" v="245"/>
          <ac:inkMkLst>
            <pc:docMk/>
            <pc:sldMk cId="3809126691" sldId="265"/>
            <ac:inkMk id="233" creationId="{725087AE-8C95-42AA-BDF5-2148743169F4}"/>
          </ac:inkMkLst>
        </pc:inkChg>
        <pc:inkChg chg="add">
          <ac:chgData name="Kimberly Brehm" userId="8c2b6ab9-3f19-41de-a892-34e3c36865ec" providerId="ADAL" clId="{25FF1424-813D-4A4A-97AE-1BD5E96A986D}" dt="2020-02-21T16:05:13.691" v="244" actId="9405"/>
          <ac:inkMkLst>
            <pc:docMk/>
            <pc:sldMk cId="3809126691" sldId="265"/>
            <ac:inkMk id="234" creationId="{8CBE5EEB-4DAE-45E0-8068-967056D094E9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37" creationId="{69C8C895-0BEE-45D8-9839-8DB9AF6A1A81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38" creationId="{2F5FD5B8-C80C-4B9E-A5CC-D6816FC6C002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39" creationId="{D0CCC091-51EA-499C-9E2B-7F278E95462C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0" creationId="{17B92235-6993-4CFD-88D7-A75615BE6381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1" creationId="{5A368E6A-534C-4A45-B4D1-F8E6933802C2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2" creationId="{AB6228C5-653A-4ECC-AA07-D9AF7553BDE0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3" creationId="{63F61838-15C1-4F48-BBDE-B37F05A3F6EE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4" creationId="{3CA780BA-6B38-4D09-8FD0-3BC57DEE7457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5" creationId="{74C068F5-AC67-42C3-A165-F66A8F658083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6" creationId="{13B68A78-B5FF-4E21-8434-2828B02C9859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7" creationId="{575E79B5-50CA-4090-81D0-AB36D6380B54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8" creationId="{48F602CF-730B-42CB-8795-3F2E8E9FECC3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49" creationId="{304F74D1-9721-4848-AD77-6F4038AF9E30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50" creationId="{19ACB38C-3A65-439A-A770-C49208927E19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51" creationId="{17D00567-E8DF-4DED-BB9E-CAE284576256}"/>
          </ac:inkMkLst>
        </pc:inkChg>
        <pc:inkChg chg="add mod">
          <ac:chgData name="Kimberly Brehm" userId="8c2b6ab9-3f19-41de-a892-34e3c36865ec" providerId="ADAL" clId="{25FF1424-813D-4A4A-97AE-1BD5E96A986D}" dt="2020-02-21T16:05:35.186" v="262"/>
          <ac:inkMkLst>
            <pc:docMk/>
            <pc:sldMk cId="3809126691" sldId="265"/>
            <ac:inkMk id="252" creationId="{E453E1BC-F88C-470B-944E-409A87EDFB5A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55" creationId="{44ADCB00-B2C6-46DC-970F-E766D3043CC6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56" creationId="{899C4AC9-498B-473E-9D60-F3E9472B63AA}"/>
          </ac:inkMkLst>
        </pc:inkChg>
        <pc:inkChg chg="add">
          <ac:chgData name="Kimberly Brehm" userId="8c2b6ab9-3f19-41de-a892-34e3c36865ec" providerId="ADAL" clId="{25FF1424-813D-4A4A-97AE-1BD5E96A986D}" dt="2020-02-21T16:05:42.997" v="265" actId="9405"/>
          <ac:inkMkLst>
            <pc:docMk/>
            <pc:sldMk cId="3809126691" sldId="265"/>
            <ac:inkMk id="257" creationId="{DFB33914-9515-4B29-A8FC-CF50AE3187D4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58" creationId="{9EC63FA5-CB29-446E-8FE3-DA4A0967918F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59" creationId="{513CD7FC-33DD-4621-A910-757B02CEE567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60" creationId="{4B2B2056-0589-4F7D-BE63-5631EB1EE03F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61" creationId="{FAC064F6-8E49-428B-BE9D-172ADBCDE4A4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62" creationId="{9ACB9DD6-DBDD-4F67-AD7B-D66F54E2CFA6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63" creationId="{E712435C-DB22-4A11-A0E5-7A81D3F63DFB}"/>
          </ac:inkMkLst>
        </pc:inkChg>
        <pc:inkChg chg="add mod">
          <ac:chgData name="Kimberly Brehm" userId="8c2b6ab9-3f19-41de-a892-34e3c36865ec" providerId="ADAL" clId="{25FF1424-813D-4A4A-97AE-1BD5E96A986D}" dt="2020-02-21T16:05:47.578" v="273"/>
          <ac:inkMkLst>
            <pc:docMk/>
            <pc:sldMk cId="3809126691" sldId="265"/>
            <ac:inkMk id="264" creationId="{6CEF7B6F-A9B0-4C25-B82C-8BD391729F6A}"/>
          </ac:inkMkLst>
        </pc:inkChg>
        <pc:inkChg chg="add">
          <ac:chgData name="Kimberly Brehm" userId="8c2b6ab9-3f19-41de-a892-34e3c36865ec" providerId="ADAL" clId="{25FF1424-813D-4A4A-97AE-1BD5E96A986D}" dt="2020-02-21T16:05:49.716" v="274" actId="9405"/>
          <ac:inkMkLst>
            <pc:docMk/>
            <pc:sldMk cId="3809126691" sldId="265"/>
            <ac:inkMk id="267" creationId="{DF05C5C4-52EB-4805-A7F1-D113F9256783}"/>
          </ac:inkMkLst>
        </pc:inkChg>
        <pc:inkChg chg="add">
          <ac:chgData name="Kimberly Brehm" userId="8c2b6ab9-3f19-41de-a892-34e3c36865ec" providerId="ADAL" clId="{25FF1424-813D-4A4A-97AE-1BD5E96A986D}" dt="2020-02-21T16:05:51.750" v="275" actId="9405"/>
          <ac:inkMkLst>
            <pc:docMk/>
            <pc:sldMk cId="3809126691" sldId="265"/>
            <ac:inkMk id="268" creationId="{E9AC5A6F-5992-4B72-B023-1FCB1DC5D560}"/>
          </ac:inkMkLst>
        </pc:inkChg>
        <pc:inkChg chg="add">
          <ac:chgData name="Kimberly Brehm" userId="8c2b6ab9-3f19-41de-a892-34e3c36865ec" providerId="ADAL" clId="{25FF1424-813D-4A4A-97AE-1BD5E96A986D}" dt="2020-02-21T16:05:53.007" v="276" actId="9405"/>
          <ac:inkMkLst>
            <pc:docMk/>
            <pc:sldMk cId="3809126691" sldId="265"/>
            <ac:inkMk id="269" creationId="{B79EB7B1-CC08-4157-96C5-B161011C2320}"/>
          </ac:inkMkLst>
        </pc:inkChg>
        <pc:inkChg chg="add">
          <ac:chgData name="Kimberly Brehm" userId="8c2b6ab9-3f19-41de-a892-34e3c36865ec" providerId="ADAL" clId="{25FF1424-813D-4A4A-97AE-1BD5E96A986D}" dt="2020-02-21T16:05:53.608" v="277" actId="9405"/>
          <ac:inkMkLst>
            <pc:docMk/>
            <pc:sldMk cId="3809126691" sldId="265"/>
            <ac:inkMk id="270" creationId="{79F5643E-DC19-472F-A9ED-07308C7BF5B2}"/>
          </ac:inkMkLst>
        </pc:inkChg>
        <pc:inkChg chg="add del">
          <ac:chgData name="Kimberly Brehm" userId="8c2b6ab9-3f19-41de-a892-34e3c36865ec" providerId="ADAL" clId="{25FF1424-813D-4A4A-97AE-1BD5E96A986D}" dt="2020-02-21T16:06:05.699" v="287"/>
          <ac:inkMkLst>
            <pc:docMk/>
            <pc:sldMk cId="3809126691" sldId="265"/>
            <ac:inkMk id="271" creationId="{21CA216D-C144-4725-A2CC-111B4D46A2D6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2" creationId="{651DD8DD-94CE-4575-BDB8-C9434A218FD5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3" creationId="{54B45117-DA6A-4AE8-BB26-77C148B83BC8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4" creationId="{59D7BEC1-A934-4AC6-86F3-715653BEA147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5" creationId="{C4AD18A8-8820-42AA-ABD1-8AD308E1F05F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6" creationId="{464D66BB-4B4F-43DD-B57A-BC8A6ED1E82A}"/>
          </ac:inkMkLst>
        </pc:inkChg>
        <pc:inkChg chg="add mod">
          <ac:chgData name="Kimberly Brehm" userId="8c2b6ab9-3f19-41de-a892-34e3c36865ec" providerId="ADAL" clId="{25FF1424-813D-4A4A-97AE-1BD5E96A986D}" dt="2020-02-21T16:06:04.368" v="286"/>
          <ac:inkMkLst>
            <pc:docMk/>
            <pc:sldMk cId="3809126691" sldId="265"/>
            <ac:inkMk id="277" creationId="{DD3797D9-E0E4-410B-999F-708A74009F74}"/>
          </ac:inkMkLst>
        </pc:inkChg>
        <pc:inkChg chg="add">
          <ac:chgData name="Kimberly Brehm" userId="8c2b6ab9-3f19-41de-a892-34e3c36865ec" providerId="ADAL" clId="{25FF1424-813D-4A4A-97AE-1BD5E96A986D}" dt="2020-02-21T16:06:03.782" v="285" actId="9405"/>
          <ac:inkMkLst>
            <pc:docMk/>
            <pc:sldMk cId="3809126691" sldId="265"/>
            <ac:inkMk id="278" creationId="{0B281590-2526-4391-A0A9-A95857844514}"/>
          </ac:inkMkLst>
        </pc:inkChg>
        <pc:inkChg chg="add">
          <ac:chgData name="Kimberly Brehm" userId="8c2b6ab9-3f19-41de-a892-34e3c36865ec" providerId="ADAL" clId="{25FF1424-813D-4A4A-97AE-1BD5E96A986D}" dt="2020-02-21T16:06:07.779" v="288" actId="9405"/>
          <ac:inkMkLst>
            <pc:docMk/>
            <pc:sldMk cId="3809126691" sldId="265"/>
            <ac:inkMk id="281" creationId="{C66C8148-F718-400C-85DF-3DDA8979E2C3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2" creationId="{31CB1887-44B7-4EE2-BAC5-620DD31C3C68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3" creationId="{D70A366B-7DE3-48FF-B24F-55B0C2A1B813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4" creationId="{7CC15CA5-3F7B-45DE-98AD-C4480B32F0ED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5" creationId="{B463058C-A1D9-465F-B1FC-8F2C8A92376E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6" creationId="{FBCDE115-E918-4C15-89C2-6FA0BF8B6C35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7" creationId="{9F65E39A-2B76-4E3E-A8B6-7D1C6A407F3E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8" creationId="{0F809909-9B74-4B69-B127-765DDEEF8A33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89" creationId="{BF4AB6DE-68BD-47D1-ABAB-99CD38E037F4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0" creationId="{CAFC6262-3F41-448B-A95F-2CF5A53D1130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1" creationId="{37EC43D0-B9EE-4C40-8F49-B79DF9390756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2" creationId="{8F071D6F-0479-497E-9D6D-F76232106BF8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3" creationId="{A5B11C8D-18B0-4012-876D-B696E2D2044C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4" creationId="{97133E6F-1A79-4528-B0C4-92EBC091BF47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5" creationId="{0EDB8915-06B3-4326-8714-56CDA9443B84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6" creationId="{EDFFD3EB-0AED-48CD-9046-B0117C5FCE92}"/>
          </ac:inkMkLst>
        </pc:inkChg>
        <pc:inkChg chg="add mod">
          <ac:chgData name="Kimberly Brehm" userId="8c2b6ab9-3f19-41de-a892-34e3c36865ec" providerId="ADAL" clId="{25FF1424-813D-4A4A-97AE-1BD5E96A986D}" dt="2020-02-21T16:06:27.770" v="305"/>
          <ac:inkMkLst>
            <pc:docMk/>
            <pc:sldMk cId="3809126691" sldId="265"/>
            <ac:inkMk id="297" creationId="{D26CE3C0-4062-44D9-B634-075FCABED9E5}"/>
          </ac:inkMkLst>
        </pc:inkChg>
        <pc:inkChg chg="add del">
          <ac:chgData name="Kimberly Brehm" userId="8c2b6ab9-3f19-41de-a892-34e3c36865ec" providerId="ADAL" clId="{25FF1424-813D-4A4A-97AE-1BD5E96A986D}" dt="2020-02-21T16:06:34.716" v="307"/>
          <ac:inkMkLst>
            <pc:docMk/>
            <pc:sldMk cId="3809126691" sldId="265"/>
            <ac:inkMk id="300" creationId="{3EC1F7B4-FDA3-42B8-87FF-DFC015CB81C9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1" creationId="{7A51086A-2B0B-459C-83CD-F45F670E7D42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2" creationId="{8A811FDB-FF62-45AE-99CD-C65A417224DA}"/>
          </ac:inkMkLst>
        </pc:inkChg>
        <pc:inkChg chg="add del mod">
          <ac:chgData name="Kimberly Brehm" userId="8c2b6ab9-3f19-41de-a892-34e3c36865ec" providerId="ADAL" clId="{25FF1424-813D-4A4A-97AE-1BD5E96A986D}" dt="2020-02-21T16:06:48.681" v="320"/>
          <ac:inkMkLst>
            <pc:docMk/>
            <pc:sldMk cId="3809126691" sldId="265"/>
            <ac:inkMk id="303" creationId="{A6AAC0C0-09C1-43EC-9AF6-2642D975376E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4" creationId="{A108EDCF-C4C1-4323-9CDB-89042616E083}"/>
          </ac:inkMkLst>
        </pc:inkChg>
        <pc:inkChg chg="add">
          <ac:chgData name="Kimberly Brehm" userId="8c2b6ab9-3f19-41de-a892-34e3c36865ec" providerId="ADAL" clId="{25FF1424-813D-4A4A-97AE-1BD5E96A986D}" dt="2020-02-21T16:06:39.341" v="312" actId="9405"/>
          <ac:inkMkLst>
            <pc:docMk/>
            <pc:sldMk cId="3809126691" sldId="265"/>
            <ac:inkMk id="305" creationId="{DB8BB2E1-C412-4495-B0E6-D91CC664E845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6" creationId="{9C1771AD-707F-47FF-8B16-855CF765A652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7" creationId="{68B778B7-15AC-4EEA-B197-8CD83C4656C8}"/>
          </ac:inkMkLst>
        </pc:inkChg>
        <pc:inkChg chg="add mod">
          <ac:chgData name="Kimberly Brehm" userId="8c2b6ab9-3f19-41de-a892-34e3c36865ec" providerId="ADAL" clId="{25FF1424-813D-4A4A-97AE-1BD5E96A986D}" dt="2020-02-21T16:06:41.445" v="316"/>
          <ac:inkMkLst>
            <pc:docMk/>
            <pc:sldMk cId="3809126691" sldId="265"/>
            <ac:inkMk id="308" creationId="{78F65F72-4969-407C-B5A9-95682FFDD4C3}"/>
          </ac:inkMkLst>
        </pc:inkChg>
        <pc:inkChg chg="add mod">
          <ac:chgData name="Kimberly Brehm" userId="8c2b6ab9-3f19-41de-a892-34e3c36865ec" providerId="ADAL" clId="{25FF1424-813D-4A4A-97AE-1BD5E96A986D}" dt="2020-02-21T16:06:45.354" v="319"/>
          <ac:inkMkLst>
            <pc:docMk/>
            <pc:sldMk cId="3809126691" sldId="265"/>
            <ac:inkMk id="311" creationId="{C7F4AD0F-82A1-426E-AB47-65651228A207}"/>
          </ac:inkMkLst>
        </pc:inkChg>
        <pc:inkChg chg="add mod">
          <ac:chgData name="Kimberly Brehm" userId="8c2b6ab9-3f19-41de-a892-34e3c36865ec" providerId="ADAL" clId="{25FF1424-813D-4A4A-97AE-1BD5E96A986D}" dt="2020-02-21T16:06:45.354" v="319"/>
          <ac:inkMkLst>
            <pc:docMk/>
            <pc:sldMk cId="3809126691" sldId="265"/>
            <ac:inkMk id="312" creationId="{BDFC7C4C-C586-4798-8111-0C472012FD00}"/>
          </ac:inkMkLst>
        </pc:inkChg>
        <pc:inkChg chg="add">
          <ac:chgData name="Kimberly Brehm" userId="8c2b6ab9-3f19-41de-a892-34e3c36865ec" providerId="ADAL" clId="{25FF1424-813D-4A4A-97AE-1BD5E96A986D}" dt="2020-02-21T16:06:50.972" v="321" actId="9405"/>
          <ac:inkMkLst>
            <pc:docMk/>
            <pc:sldMk cId="3809126691" sldId="265"/>
            <ac:inkMk id="314" creationId="{F3D16636-1FEB-46AE-879A-6013FB08C10B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15" creationId="{7E074569-D25C-4E49-A882-F052F8A068A7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16" creationId="{4C2024F0-7154-4498-8B60-F09BDE6267A1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17" creationId="{4C41F5AB-BC84-4D4A-BC26-A5A3C82FE697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18" creationId="{2DA892B3-B7D2-4F90-97CE-40CDC4903808}"/>
          </ac:inkMkLst>
        </pc:inkChg>
        <pc:inkChg chg="add">
          <ac:chgData name="Kimberly Brehm" userId="8c2b6ab9-3f19-41de-a892-34e3c36865ec" providerId="ADAL" clId="{25FF1424-813D-4A4A-97AE-1BD5E96A986D}" dt="2020-02-21T16:06:54.373" v="326" actId="9405"/>
          <ac:inkMkLst>
            <pc:docMk/>
            <pc:sldMk cId="3809126691" sldId="265"/>
            <ac:inkMk id="319" creationId="{81E99630-BD51-4F70-BCD2-4A6009E3C34C}"/>
          </ac:inkMkLst>
        </pc:inkChg>
        <pc:inkChg chg="add del">
          <ac:chgData name="Kimberly Brehm" userId="8c2b6ab9-3f19-41de-a892-34e3c36865ec" providerId="ADAL" clId="{25FF1424-813D-4A4A-97AE-1BD5E96A986D}" dt="2020-02-21T16:06:57.483" v="333"/>
          <ac:inkMkLst>
            <pc:docMk/>
            <pc:sldMk cId="3809126691" sldId="265"/>
            <ac:inkMk id="320" creationId="{182B289F-42E6-48B7-A24D-86F861A61AFB}"/>
          </ac:inkMkLst>
        </pc:inkChg>
        <pc:inkChg chg="add del mod">
          <ac:chgData name="Kimberly Brehm" userId="8c2b6ab9-3f19-41de-a892-34e3c36865ec" providerId="ADAL" clId="{25FF1424-813D-4A4A-97AE-1BD5E96A986D}" dt="2020-02-21T16:06:57.483" v="335"/>
          <ac:inkMkLst>
            <pc:docMk/>
            <pc:sldMk cId="3809126691" sldId="265"/>
            <ac:inkMk id="321" creationId="{6063BA0B-1FEB-4072-BCCD-26C8B559BE7D}"/>
          </ac:inkMkLst>
        </pc:inkChg>
        <pc:inkChg chg="add del mod">
          <ac:chgData name="Kimberly Brehm" userId="8c2b6ab9-3f19-41de-a892-34e3c36865ec" providerId="ADAL" clId="{25FF1424-813D-4A4A-97AE-1BD5E96A986D}" dt="2020-02-21T16:06:57.483" v="334"/>
          <ac:inkMkLst>
            <pc:docMk/>
            <pc:sldMk cId="3809126691" sldId="265"/>
            <ac:inkMk id="322" creationId="{D20E4074-80DC-4240-AFCD-BE5EF6AF2E58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23" creationId="{CFD31CA2-E4C9-4BB6-916F-C6221CF8D101}"/>
          </ac:inkMkLst>
        </pc:inkChg>
        <pc:inkChg chg="add mod">
          <ac:chgData name="Kimberly Brehm" userId="8c2b6ab9-3f19-41de-a892-34e3c36865ec" providerId="ADAL" clId="{25FF1424-813D-4A4A-97AE-1BD5E96A986D}" dt="2020-02-21T16:06:57.012" v="332"/>
          <ac:inkMkLst>
            <pc:docMk/>
            <pc:sldMk cId="3809126691" sldId="265"/>
            <ac:inkMk id="324" creationId="{FB5B246C-3C75-4D6E-B684-4296E7C96C81}"/>
          </ac:inkMkLst>
        </pc:inkChg>
        <pc:inkChg chg="add mod">
          <ac:chgData name="Kimberly Brehm" userId="8c2b6ab9-3f19-41de-a892-34e3c36865ec" providerId="ADAL" clId="{25FF1424-813D-4A4A-97AE-1BD5E96A986D}" dt="2020-02-21T16:07:00.736" v="339"/>
          <ac:inkMkLst>
            <pc:docMk/>
            <pc:sldMk cId="3809126691" sldId="265"/>
            <ac:inkMk id="328" creationId="{48133217-A42E-434C-A3FD-0E0029ECAF91}"/>
          </ac:inkMkLst>
        </pc:inkChg>
        <pc:inkChg chg="add mod">
          <ac:chgData name="Kimberly Brehm" userId="8c2b6ab9-3f19-41de-a892-34e3c36865ec" providerId="ADAL" clId="{25FF1424-813D-4A4A-97AE-1BD5E96A986D}" dt="2020-02-21T16:07:00.736" v="339"/>
          <ac:inkMkLst>
            <pc:docMk/>
            <pc:sldMk cId="3809126691" sldId="265"/>
            <ac:inkMk id="329" creationId="{BA669A8D-7F8B-4714-8A96-98741728465A}"/>
          </ac:inkMkLst>
        </pc:inkChg>
        <pc:inkChg chg="add mod">
          <ac:chgData name="Kimberly Brehm" userId="8c2b6ab9-3f19-41de-a892-34e3c36865ec" providerId="ADAL" clId="{25FF1424-813D-4A4A-97AE-1BD5E96A986D}" dt="2020-02-21T16:07:00.736" v="339"/>
          <ac:inkMkLst>
            <pc:docMk/>
            <pc:sldMk cId="3809126691" sldId="265"/>
            <ac:inkMk id="330" creationId="{B7A897B2-C969-4AC1-A46A-D4B8FE68AAD5}"/>
          </ac:inkMkLst>
        </pc:inkChg>
        <pc:inkChg chg="add del">
          <ac:chgData name="Kimberly Brehm" userId="8c2b6ab9-3f19-41de-a892-34e3c36865ec" providerId="ADAL" clId="{25FF1424-813D-4A4A-97AE-1BD5E96A986D}" dt="2020-02-21T16:23:41.589" v="923"/>
          <ac:inkMkLst>
            <pc:docMk/>
            <pc:sldMk cId="3809126691" sldId="265"/>
            <ac:inkMk id="332" creationId="{924D71E5-8E1E-4C07-ADB7-8F13E4201A27}"/>
          </ac:inkMkLst>
        </pc:inkChg>
        <pc:inkChg chg="add">
          <ac:chgData name="Kimberly Brehm" userId="8c2b6ab9-3f19-41de-a892-34e3c36865ec" providerId="ADAL" clId="{25FF1424-813D-4A4A-97AE-1BD5E96A986D}" dt="2020-02-21T16:21:49.939" v="921" actId="9405"/>
          <ac:inkMkLst>
            <pc:docMk/>
            <pc:sldMk cId="3809126691" sldId="265"/>
            <ac:inkMk id="334" creationId="{2CAA5241-2AA6-4527-A34D-C903CD92009F}"/>
          </ac:inkMkLst>
        </pc:inkChg>
        <pc:inkChg chg="add">
          <ac:chgData name="Kimberly Brehm" userId="8c2b6ab9-3f19-41de-a892-34e3c36865ec" providerId="ADAL" clId="{25FF1424-813D-4A4A-97AE-1BD5E96A986D}" dt="2020-02-21T16:21:51.292" v="922" actId="9405"/>
          <ac:inkMkLst>
            <pc:docMk/>
            <pc:sldMk cId="3809126691" sldId="265"/>
            <ac:inkMk id="335" creationId="{76449DDD-6BC1-4568-8B62-36E7091ABC5E}"/>
          </ac:inkMkLst>
        </pc:inkChg>
        <pc:inkChg chg="add del">
          <ac:chgData name="Kimberly Brehm" userId="8c2b6ab9-3f19-41de-a892-34e3c36865ec" providerId="ADAL" clId="{25FF1424-813D-4A4A-97AE-1BD5E96A986D}" dt="2020-02-21T16:27:53.791" v="924"/>
          <ac:inkMkLst>
            <pc:docMk/>
            <pc:sldMk cId="3809126691" sldId="265"/>
            <ac:inkMk id="336" creationId="{AF02088D-9AD3-4986-94D0-9544996309A0}"/>
          </ac:inkMkLst>
        </pc:inkChg>
        <pc:inkChg chg="add">
          <ac:chgData name="Kimberly Brehm" userId="8c2b6ab9-3f19-41de-a892-34e3c36865ec" providerId="ADAL" clId="{25FF1424-813D-4A4A-97AE-1BD5E96A986D}" dt="2020-02-21T16:27:53.791" v="924"/>
          <ac:inkMkLst>
            <pc:docMk/>
            <pc:sldMk cId="3809126691" sldId="265"/>
            <ac:inkMk id="338" creationId="{EB05267A-F175-4929-999C-4BBFD1AB8685}"/>
          </ac:inkMkLst>
        </pc:inkChg>
      </pc:sldChg>
      <pc:sldChg chg="addSp delSp modSp add">
        <pc:chgData name="Kimberly Brehm" userId="8c2b6ab9-3f19-41de-a892-34e3c36865ec" providerId="ADAL" clId="{25FF1424-813D-4A4A-97AE-1BD5E96A986D}" dt="2020-02-21T16:27:53.791" v="924"/>
        <pc:sldMkLst>
          <pc:docMk/>
          <pc:sldMk cId="2878305706" sldId="266"/>
        </pc:sldMkLst>
        <pc:grpChg chg="mod">
          <ac:chgData name="Kimberly Brehm" userId="8c2b6ab9-3f19-41de-a892-34e3c36865ec" providerId="ADAL" clId="{25FF1424-813D-4A4A-97AE-1BD5E96A986D}" dt="2020-02-21T16:07:29.662" v="372"/>
          <ac:grpSpMkLst>
            <pc:docMk/>
            <pc:sldMk cId="2878305706" sldId="266"/>
            <ac:grpSpMk id="33" creationId="{D727F92B-E362-40AE-9FF3-9F464708C19D}"/>
          </ac:grpSpMkLst>
        </pc:grpChg>
        <pc:grpChg chg="mod">
          <ac:chgData name="Kimberly Brehm" userId="8c2b6ab9-3f19-41de-a892-34e3c36865ec" providerId="ADAL" clId="{25FF1424-813D-4A4A-97AE-1BD5E96A986D}" dt="2020-02-21T16:07:29.662" v="372"/>
          <ac:grpSpMkLst>
            <pc:docMk/>
            <pc:sldMk cId="2878305706" sldId="266"/>
            <ac:grpSpMk id="34" creationId="{E8BE5F87-6215-49D7-AD2B-F841E3310E1C}"/>
          </ac:grpSpMkLst>
        </pc:grpChg>
        <pc:grpChg chg="mod">
          <ac:chgData name="Kimberly Brehm" userId="8c2b6ab9-3f19-41de-a892-34e3c36865ec" providerId="ADAL" clId="{25FF1424-813D-4A4A-97AE-1BD5E96A986D}" dt="2020-02-21T16:07:29.662" v="372"/>
          <ac:grpSpMkLst>
            <pc:docMk/>
            <pc:sldMk cId="2878305706" sldId="266"/>
            <ac:grpSpMk id="35" creationId="{D1437829-75BF-410A-940C-E16300D6F0B7}"/>
          </ac:grpSpMkLst>
        </pc:grpChg>
        <pc:grpChg chg="mod">
          <ac:chgData name="Kimberly Brehm" userId="8c2b6ab9-3f19-41de-a892-34e3c36865ec" providerId="ADAL" clId="{25FF1424-813D-4A4A-97AE-1BD5E96A986D}" dt="2020-02-21T16:07:29.662" v="372"/>
          <ac:grpSpMkLst>
            <pc:docMk/>
            <pc:sldMk cId="2878305706" sldId="266"/>
            <ac:grpSpMk id="36" creationId="{5C88F5D0-C452-4B38-8729-F65751257E9E}"/>
          </ac:grpSpMkLst>
        </pc:grpChg>
        <pc:grpChg chg="mod">
          <ac:chgData name="Kimberly Brehm" userId="8c2b6ab9-3f19-41de-a892-34e3c36865ec" providerId="ADAL" clId="{25FF1424-813D-4A4A-97AE-1BD5E96A986D}" dt="2020-02-21T16:07:45.141" v="392"/>
          <ac:grpSpMkLst>
            <pc:docMk/>
            <pc:sldMk cId="2878305706" sldId="266"/>
            <ac:grpSpMk id="56" creationId="{F594731D-DBF5-48F4-AD54-C76EBD183E10}"/>
          </ac:grpSpMkLst>
        </pc:grpChg>
        <pc:grpChg chg="mod">
          <ac:chgData name="Kimberly Brehm" userId="8c2b6ab9-3f19-41de-a892-34e3c36865ec" providerId="ADAL" clId="{25FF1424-813D-4A4A-97AE-1BD5E96A986D}" dt="2020-02-21T16:07:45.141" v="392"/>
          <ac:grpSpMkLst>
            <pc:docMk/>
            <pc:sldMk cId="2878305706" sldId="266"/>
            <ac:grpSpMk id="57" creationId="{17781C79-1EB8-4DFF-BBE4-5DA7EB3853C6}"/>
          </ac:grpSpMkLst>
        </pc:grpChg>
        <pc:grpChg chg="mod">
          <ac:chgData name="Kimberly Brehm" userId="8c2b6ab9-3f19-41de-a892-34e3c36865ec" providerId="ADAL" clId="{25FF1424-813D-4A4A-97AE-1BD5E96A986D}" dt="2020-02-21T16:07:57.641" v="404"/>
          <ac:grpSpMkLst>
            <pc:docMk/>
            <pc:sldMk cId="2878305706" sldId="266"/>
            <ac:grpSpMk id="69" creationId="{F7E7882B-180D-446E-B66F-3E986D1FC271}"/>
          </ac:grpSpMkLst>
        </pc:grpChg>
        <pc:grpChg chg="mod">
          <ac:chgData name="Kimberly Brehm" userId="8c2b6ab9-3f19-41de-a892-34e3c36865ec" providerId="ADAL" clId="{25FF1424-813D-4A4A-97AE-1BD5E96A986D}" dt="2020-02-21T16:07:57.641" v="404"/>
          <ac:grpSpMkLst>
            <pc:docMk/>
            <pc:sldMk cId="2878305706" sldId="266"/>
            <ac:grpSpMk id="70" creationId="{32004DE2-40A1-42EC-8AD8-2E65C5F9A0A1}"/>
          </ac:grpSpMkLst>
        </pc:grpChg>
        <pc:grpChg chg="mod">
          <ac:chgData name="Kimberly Brehm" userId="8c2b6ab9-3f19-41de-a892-34e3c36865ec" providerId="ADAL" clId="{25FF1424-813D-4A4A-97AE-1BD5E96A986D}" dt="2020-02-21T16:07:57.641" v="404"/>
          <ac:grpSpMkLst>
            <pc:docMk/>
            <pc:sldMk cId="2878305706" sldId="266"/>
            <ac:grpSpMk id="71" creationId="{C67DCF09-5585-4D70-9AD7-8B8F8F20B2A6}"/>
          </ac:grpSpMkLst>
        </pc:grpChg>
        <pc:grpChg chg="mod">
          <ac:chgData name="Kimberly Brehm" userId="8c2b6ab9-3f19-41de-a892-34e3c36865ec" providerId="ADAL" clId="{25FF1424-813D-4A4A-97AE-1BD5E96A986D}" dt="2020-02-21T16:07:57.641" v="404"/>
          <ac:grpSpMkLst>
            <pc:docMk/>
            <pc:sldMk cId="2878305706" sldId="266"/>
            <ac:grpSpMk id="72" creationId="{7B0BAF34-4DD0-43C4-95ED-794F7129F183}"/>
          </ac:grpSpMkLst>
        </pc:grpChg>
        <pc:grpChg chg="mod">
          <ac:chgData name="Kimberly Brehm" userId="8c2b6ab9-3f19-41de-a892-34e3c36865ec" providerId="ADAL" clId="{25FF1424-813D-4A4A-97AE-1BD5E96A986D}" dt="2020-02-21T16:08:10.543" v="415"/>
          <ac:grpSpMkLst>
            <pc:docMk/>
            <pc:sldMk cId="2878305706" sldId="266"/>
            <ac:grpSpMk id="83" creationId="{6D27DDDC-C966-4EA6-8078-CDAC395C3AA5}"/>
          </ac:grpSpMkLst>
        </pc:grpChg>
        <pc:grpChg chg="mod">
          <ac:chgData name="Kimberly Brehm" userId="8c2b6ab9-3f19-41de-a892-34e3c36865ec" providerId="ADAL" clId="{25FF1424-813D-4A4A-97AE-1BD5E96A986D}" dt="2020-02-21T16:08:10.543" v="415"/>
          <ac:grpSpMkLst>
            <pc:docMk/>
            <pc:sldMk cId="2878305706" sldId="266"/>
            <ac:grpSpMk id="84" creationId="{D0FF31BE-CDB5-4703-9650-C59F51D95DFC}"/>
          </ac:grpSpMkLst>
        </pc:grpChg>
        <pc:grpChg chg="del mod">
          <ac:chgData name="Kimberly Brehm" userId="8c2b6ab9-3f19-41de-a892-34e3c36865ec" providerId="ADAL" clId="{25FF1424-813D-4A4A-97AE-1BD5E96A986D}" dt="2020-02-21T16:08:22.493" v="436"/>
          <ac:grpSpMkLst>
            <pc:docMk/>
            <pc:sldMk cId="2878305706" sldId="266"/>
            <ac:grpSpMk id="95" creationId="{A7FF2C62-A8A0-42AD-A0D6-DE288E96AA6E}"/>
          </ac:grpSpMkLst>
        </pc:grpChg>
        <pc:grpChg chg="mod">
          <ac:chgData name="Kimberly Brehm" userId="8c2b6ab9-3f19-41de-a892-34e3c36865ec" providerId="ADAL" clId="{25FF1424-813D-4A4A-97AE-1BD5E96A986D}" dt="2020-02-21T16:08:22.493" v="436"/>
          <ac:grpSpMkLst>
            <pc:docMk/>
            <pc:sldMk cId="2878305706" sldId="266"/>
            <ac:grpSpMk id="105" creationId="{391845A1-EFE5-475C-B9AD-22E542DA33AB}"/>
          </ac:grpSpMkLst>
        </pc:grpChg>
        <pc:grpChg chg="mod">
          <ac:chgData name="Kimberly Brehm" userId="8c2b6ab9-3f19-41de-a892-34e3c36865ec" providerId="ADAL" clId="{25FF1424-813D-4A4A-97AE-1BD5E96A986D}" dt="2020-02-21T16:08:22.493" v="436"/>
          <ac:grpSpMkLst>
            <pc:docMk/>
            <pc:sldMk cId="2878305706" sldId="266"/>
            <ac:grpSpMk id="106" creationId="{EAF52A1F-AE1B-4B40-8984-80B913A20A60}"/>
          </ac:grpSpMkLst>
        </pc:grpChg>
        <pc:grpChg chg="mod">
          <ac:chgData name="Kimberly Brehm" userId="8c2b6ab9-3f19-41de-a892-34e3c36865ec" providerId="ADAL" clId="{25FF1424-813D-4A4A-97AE-1BD5E96A986D}" dt="2020-02-21T16:08:33.853" v="447"/>
          <ac:grpSpMkLst>
            <pc:docMk/>
            <pc:sldMk cId="2878305706" sldId="266"/>
            <ac:grpSpMk id="117" creationId="{CE778413-1EB4-4C81-894A-F2D64D705827}"/>
          </ac:grpSpMkLst>
        </pc:grpChg>
        <pc:grpChg chg="mod">
          <ac:chgData name="Kimberly Brehm" userId="8c2b6ab9-3f19-41de-a892-34e3c36865ec" providerId="ADAL" clId="{25FF1424-813D-4A4A-97AE-1BD5E96A986D}" dt="2020-02-21T16:08:33.853" v="447"/>
          <ac:grpSpMkLst>
            <pc:docMk/>
            <pc:sldMk cId="2878305706" sldId="266"/>
            <ac:grpSpMk id="118" creationId="{7FA14A53-C557-4A8D-BAE5-63AABA508037}"/>
          </ac:grpSpMkLst>
        </pc:grpChg>
        <pc:grpChg chg="mod">
          <ac:chgData name="Kimberly Brehm" userId="8c2b6ab9-3f19-41de-a892-34e3c36865ec" providerId="ADAL" clId="{25FF1424-813D-4A4A-97AE-1BD5E96A986D}" dt="2020-02-21T16:08:33.853" v="447"/>
          <ac:grpSpMkLst>
            <pc:docMk/>
            <pc:sldMk cId="2878305706" sldId="266"/>
            <ac:grpSpMk id="119" creationId="{138080ED-7947-4AFC-ADDD-55F2F21973B1}"/>
          </ac:grpSpMkLst>
        </pc:grpChg>
        <pc:grpChg chg="del mod">
          <ac:chgData name="Kimberly Brehm" userId="8c2b6ab9-3f19-41de-a892-34e3c36865ec" providerId="ADAL" clId="{25FF1424-813D-4A4A-97AE-1BD5E96A986D}" dt="2020-02-21T16:08:41.225" v="456"/>
          <ac:grpSpMkLst>
            <pc:docMk/>
            <pc:sldMk cId="2878305706" sldId="266"/>
            <ac:grpSpMk id="125" creationId="{006560A7-068C-4871-AD09-563482FAFCDF}"/>
          </ac:grpSpMkLst>
        </pc:grpChg>
        <pc:grpChg chg="mod">
          <ac:chgData name="Kimberly Brehm" userId="8c2b6ab9-3f19-41de-a892-34e3c36865ec" providerId="ADAL" clId="{25FF1424-813D-4A4A-97AE-1BD5E96A986D}" dt="2020-02-21T16:08:41.225" v="456"/>
          <ac:grpSpMkLst>
            <pc:docMk/>
            <pc:sldMk cId="2878305706" sldId="266"/>
            <ac:grpSpMk id="128" creationId="{2226EB1C-D739-4E09-9F3A-4A547D449EA8}"/>
          </ac:grpSpMkLst>
        </pc:grpChg>
        <pc:grpChg chg="mod">
          <ac:chgData name="Kimberly Brehm" userId="8c2b6ab9-3f19-41de-a892-34e3c36865ec" providerId="ADAL" clId="{25FF1424-813D-4A4A-97AE-1BD5E96A986D}" dt="2020-02-21T16:08:51.062" v="467"/>
          <ac:grpSpMkLst>
            <pc:docMk/>
            <pc:sldMk cId="2878305706" sldId="266"/>
            <ac:grpSpMk id="139" creationId="{D5AB0CCA-8364-419B-B8C6-60F93A7B8837}"/>
          </ac:grpSpMkLst>
        </pc:grpChg>
        <pc:grpChg chg="mod">
          <ac:chgData name="Kimberly Brehm" userId="8c2b6ab9-3f19-41de-a892-34e3c36865ec" providerId="ADAL" clId="{25FF1424-813D-4A4A-97AE-1BD5E96A986D}" dt="2020-02-21T16:08:51.062" v="467"/>
          <ac:grpSpMkLst>
            <pc:docMk/>
            <pc:sldMk cId="2878305706" sldId="266"/>
            <ac:grpSpMk id="140" creationId="{A18E075E-6951-48AF-BCA9-D76FCE0C4ED7}"/>
          </ac:grpSpMkLst>
        </pc:grpChg>
        <pc:grpChg chg="mod">
          <ac:chgData name="Kimberly Brehm" userId="8c2b6ab9-3f19-41de-a892-34e3c36865ec" providerId="ADAL" clId="{25FF1424-813D-4A4A-97AE-1BD5E96A986D}" dt="2020-02-21T16:08:51.062" v="467"/>
          <ac:grpSpMkLst>
            <pc:docMk/>
            <pc:sldMk cId="2878305706" sldId="266"/>
            <ac:grpSpMk id="141" creationId="{1FCACC6C-7AF9-47DA-BA73-B8F5B81DB88C}"/>
          </ac:grpSpMkLst>
        </pc:grpChg>
        <pc:grpChg chg="mod">
          <ac:chgData name="Kimberly Brehm" userId="8c2b6ab9-3f19-41de-a892-34e3c36865ec" providerId="ADAL" clId="{25FF1424-813D-4A4A-97AE-1BD5E96A986D}" dt="2020-02-21T16:08:55.524" v="475"/>
          <ac:grpSpMkLst>
            <pc:docMk/>
            <pc:sldMk cId="2878305706" sldId="266"/>
            <ac:grpSpMk id="149" creationId="{B89B5EB2-C33F-4C9D-9235-4F0E944AA4AC}"/>
          </ac:grpSpMkLst>
        </pc:grpChg>
        <pc:grpChg chg="mod">
          <ac:chgData name="Kimberly Brehm" userId="8c2b6ab9-3f19-41de-a892-34e3c36865ec" providerId="ADAL" clId="{25FF1424-813D-4A4A-97AE-1BD5E96A986D}" dt="2020-02-21T16:08:55.524" v="475"/>
          <ac:grpSpMkLst>
            <pc:docMk/>
            <pc:sldMk cId="2878305706" sldId="266"/>
            <ac:grpSpMk id="150" creationId="{826EF71D-D733-4273-AEFE-0036B60D0888}"/>
          </ac:grpSpMkLst>
        </pc:grpChg>
        <pc:grpChg chg="del mod">
          <ac:chgData name="Kimberly Brehm" userId="8c2b6ab9-3f19-41de-a892-34e3c36865ec" providerId="ADAL" clId="{25FF1424-813D-4A4A-97AE-1BD5E96A986D}" dt="2020-02-21T16:09:34.006" v="543"/>
          <ac:grpSpMkLst>
            <pc:docMk/>
            <pc:sldMk cId="2878305706" sldId="266"/>
            <ac:grpSpMk id="164" creationId="{D0F0B693-5DC2-4812-9A41-F28F92B49CE9}"/>
          </ac:grpSpMkLst>
        </pc:grpChg>
        <pc:grpChg chg="del mod">
          <ac:chgData name="Kimberly Brehm" userId="8c2b6ab9-3f19-41de-a892-34e3c36865ec" providerId="ADAL" clId="{25FF1424-813D-4A4A-97AE-1BD5E96A986D}" dt="2020-02-21T16:09:33.990" v="541"/>
          <ac:grpSpMkLst>
            <pc:docMk/>
            <pc:sldMk cId="2878305706" sldId="266"/>
            <ac:grpSpMk id="174" creationId="{F8152C9A-1624-48A9-A8D9-28D4DE1BB5D1}"/>
          </ac:grpSpMkLst>
        </pc:grpChg>
        <pc:grpChg chg="del mod">
          <ac:chgData name="Kimberly Brehm" userId="8c2b6ab9-3f19-41de-a892-34e3c36865ec" providerId="ADAL" clId="{25FF1424-813D-4A4A-97AE-1BD5E96A986D}" dt="2020-02-21T16:09:33.975" v="531"/>
          <ac:grpSpMkLst>
            <pc:docMk/>
            <pc:sldMk cId="2878305706" sldId="266"/>
            <ac:grpSpMk id="175" creationId="{9D8F1497-1CA3-4DFB-B5E2-7DE23FEBB1EC}"/>
          </ac:grpSpMkLst>
        </pc:grpChg>
        <pc:grpChg chg="del mod">
          <ac:chgData name="Kimberly Brehm" userId="8c2b6ab9-3f19-41de-a892-34e3c36865ec" providerId="ADAL" clId="{25FF1424-813D-4A4A-97AE-1BD5E96A986D}" dt="2020-02-21T16:09:30.687" v="520"/>
          <ac:grpSpMkLst>
            <pc:docMk/>
            <pc:sldMk cId="2878305706" sldId="266"/>
            <ac:grpSpMk id="181" creationId="{ABC601B3-F46E-47E7-8BA1-1F176981293D}"/>
          </ac:grpSpMkLst>
        </pc:grpChg>
        <pc:grpChg chg="del mod">
          <ac:chgData name="Kimberly Brehm" userId="8c2b6ab9-3f19-41de-a892-34e3c36865ec" providerId="ADAL" clId="{25FF1424-813D-4A4A-97AE-1BD5E96A986D}" dt="2020-02-21T16:09:30.703" v="522"/>
          <ac:grpSpMkLst>
            <pc:docMk/>
            <pc:sldMk cId="2878305706" sldId="266"/>
            <ac:grpSpMk id="188" creationId="{07C85DB0-9281-40E9-9504-D9AC56AD3C71}"/>
          </ac:grpSpMkLst>
        </pc:grpChg>
        <pc:grpChg chg="mod">
          <ac:chgData name="Kimberly Brehm" userId="8c2b6ab9-3f19-41de-a892-34e3c36865ec" providerId="ADAL" clId="{25FF1424-813D-4A4A-97AE-1BD5E96A986D}" dt="2020-02-21T16:09:46.351" v="567"/>
          <ac:grpSpMkLst>
            <pc:docMk/>
            <pc:sldMk cId="2878305706" sldId="266"/>
            <ac:grpSpMk id="210" creationId="{26893F84-5B03-41C4-B54E-49FCBFE5CA56}"/>
          </ac:grpSpMkLst>
        </pc:grpChg>
        <pc:grpChg chg="mod">
          <ac:chgData name="Kimberly Brehm" userId="8c2b6ab9-3f19-41de-a892-34e3c36865ec" providerId="ADAL" clId="{25FF1424-813D-4A4A-97AE-1BD5E96A986D}" dt="2020-02-21T16:09:46.351" v="567"/>
          <ac:grpSpMkLst>
            <pc:docMk/>
            <pc:sldMk cId="2878305706" sldId="266"/>
            <ac:grpSpMk id="211" creationId="{8F351E42-1FF7-49CD-AF7E-9ADB1CA890F5}"/>
          </ac:grpSpMkLst>
        </pc:grpChg>
        <pc:grpChg chg="del mod">
          <ac:chgData name="Kimberly Brehm" userId="8c2b6ab9-3f19-41de-a892-34e3c36865ec" providerId="ADAL" clId="{25FF1424-813D-4A4A-97AE-1BD5E96A986D}" dt="2020-02-21T16:09:50.285" v="573"/>
          <ac:grpSpMkLst>
            <pc:docMk/>
            <pc:sldMk cId="2878305706" sldId="266"/>
            <ac:grpSpMk id="215" creationId="{22D7FC77-CCFD-4FB7-9DC9-FD3223B2EE72}"/>
          </ac:grpSpMkLst>
        </pc:grpChg>
        <pc:grpChg chg="del mod">
          <ac:chgData name="Kimberly Brehm" userId="8c2b6ab9-3f19-41de-a892-34e3c36865ec" providerId="ADAL" clId="{25FF1424-813D-4A4A-97AE-1BD5E96A986D}" dt="2020-02-21T16:10:07.614" v="613"/>
          <ac:grpSpMkLst>
            <pc:docMk/>
            <pc:sldMk cId="2878305706" sldId="266"/>
            <ac:grpSpMk id="217" creationId="{A100C8C5-2E66-4A9D-A842-8D596BA93CE8}"/>
          </ac:grpSpMkLst>
        </pc:grpChg>
        <pc:grpChg chg="del mod">
          <ac:chgData name="Kimberly Brehm" userId="8c2b6ab9-3f19-41de-a892-34e3c36865ec" providerId="ADAL" clId="{25FF1424-813D-4A4A-97AE-1BD5E96A986D}" dt="2020-02-21T16:09:59.497" v="588"/>
          <ac:grpSpMkLst>
            <pc:docMk/>
            <pc:sldMk cId="2878305706" sldId="266"/>
            <ac:grpSpMk id="228" creationId="{9134FE79-4E11-4777-87F7-033896A4E4C1}"/>
          </ac:grpSpMkLst>
        </pc:grpChg>
        <pc:grpChg chg="del mod">
          <ac:chgData name="Kimberly Brehm" userId="8c2b6ab9-3f19-41de-a892-34e3c36865ec" providerId="ADAL" clId="{25FF1424-813D-4A4A-97AE-1BD5E96A986D}" dt="2020-02-21T16:10:01.551" v="590"/>
          <ac:grpSpMkLst>
            <pc:docMk/>
            <pc:sldMk cId="2878305706" sldId="266"/>
            <ac:grpSpMk id="232" creationId="{BCD96B67-1424-41A7-9DDD-1D6F5103648C}"/>
          </ac:grpSpMkLst>
        </pc:grpChg>
        <pc:grpChg chg="del mod">
          <ac:chgData name="Kimberly Brehm" userId="8c2b6ab9-3f19-41de-a892-34e3c36865ec" providerId="ADAL" clId="{25FF1424-813D-4A4A-97AE-1BD5E96A986D}" dt="2020-02-21T16:10:04.851" v="596"/>
          <ac:grpSpMkLst>
            <pc:docMk/>
            <pc:sldMk cId="2878305706" sldId="266"/>
            <ac:grpSpMk id="234" creationId="{9680C3EF-BC91-4DE9-811D-522FAFC0DC49}"/>
          </ac:grpSpMkLst>
        </pc:grpChg>
        <pc:grpChg chg="del mod">
          <ac:chgData name="Kimberly Brehm" userId="8c2b6ab9-3f19-41de-a892-34e3c36865ec" providerId="ADAL" clId="{25FF1424-813D-4A4A-97AE-1BD5E96A986D}" dt="2020-02-21T16:10:07.621" v="618"/>
          <ac:grpSpMkLst>
            <pc:docMk/>
            <pc:sldMk cId="2878305706" sldId="266"/>
            <ac:grpSpMk id="240" creationId="{E971235F-751F-4B02-A8B8-043F4FDC306A}"/>
          </ac:grpSpMkLst>
        </pc:grpChg>
        <pc:grpChg chg="mod">
          <ac:chgData name="Kimberly Brehm" userId="8c2b6ab9-3f19-41de-a892-34e3c36865ec" providerId="ADAL" clId="{25FF1424-813D-4A4A-97AE-1BD5E96A986D}" dt="2020-02-21T16:10:18.189" v="633"/>
          <ac:grpSpMkLst>
            <pc:docMk/>
            <pc:sldMk cId="2878305706" sldId="266"/>
            <ac:grpSpMk id="254" creationId="{81C66227-E8EE-4934-BB2F-513CF51560DE}"/>
          </ac:grpSpMkLst>
        </pc:grpChg>
        <pc:grpChg chg="mod">
          <ac:chgData name="Kimberly Brehm" userId="8c2b6ab9-3f19-41de-a892-34e3c36865ec" providerId="ADAL" clId="{25FF1424-813D-4A4A-97AE-1BD5E96A986D}" dt="2020-02-21T16:10:18.189" v="633"/>
          <ac:grpSpMkLst>
            <pc:docMk/>
            <pc:sldMk cId="2878305706" sldId="266"/>
            <ac:grpSpMk id="255" creationId="{D6D94F01-29AD-4308-84BA-A875F97A68EF}"/>
          </ac:grpSpMkLst>
        </pc:grpChg>
        <pc:grpChg chg="del mod">
          <ac:chgData name="Kimberly Brehm" userId="8c2b6ab9-3f19-41de-a892-34e3c36865ec" providerId="ADAL" clId="{25FF1424-813D-4A4A-97AE-1BD5E96A986D}" dt="2020-02-21T16:10:26.284" v="639"/>
          <ac:grpSpMkLst>
            <pc:docMk/>
            <pc:sldMk cId="2878305706" sldId="266"/>
            <ac:grpSpMk id="261" creationId="{13D544B5-4A6F-4823-A4FD-AD01879B9B80}"/>
          </ac:grpSpMkLst>
        </pc:grpChg>
        <pc:grpChg chg="del mod">
          <ac:chgData name="Kimberly Brehm" userId="8c2b6ab9-3f19-41de-a892-34e3c36865ec" providerId="ADAL" clId="{25FF1424-813D-4A4A-97AE-1BD5E96A986D}" dt="2020-02-21T16:10:26.830" v="641"/>
          <ac:grpSpMkLst>
            <pc:docMk/>
            <pc:sldMk cId="2878305706" sldId="266"/>
            <ac:grpSpMk id="262" creationId="{01F4CC2D-D21A-4415-82BC-744B3D576D59}"/>
          </ac:grpSpMkLst>
        </pc:grpChg>
        <pc:grpChg chg="del mod">
          <ac:chgData name="Kimberly Brehm" userId="8c2b6ab9-3f19-41de-a892-34e3c36865ec" providerId="ADAL" clId="{25FF1424-813D-4A4A-97AE-1BD5E96A986D}" dt="2020-02-21T16:10:38.381" v="652"/>
          <ac:grpSpMkLst>
            <pc:docMk/>
            <pc:sldMk cId="2878305706" sldId="266"/>
            <ac:grpSpMk id="264" creationId="{1636CB15-E903-4D02-944C-6110F7D52ED6}"/>
          </ac:grpSpMkLst>
        </pc:grpChg>
        <pc:grpChg chg="mod">
          <ac:chgData name="Kimberly Brehm" userId="8c2b6ab9-3f19-41de-a892-34e3c36865ec" providerId="ADAL" clId="{25FF1424-813D-4A4A-97AE-1BD5E96A986D}" dt="2020-02-21T16:10:30.663" v="647"/>
          <ac:grpSpMkLst>
            <pc:docMk/>
            <pc:sldMk cId="2878305706" sldId="266"/>
            <ac:grpSpMk id="270" creationId="{AB03F64F-FFF9-4ED8-9F39-AA8EF2EEF8CE}"/>
          </ac:grpSpMkLst>
        </pc:grpChg>
        <pc:grpChg chg="mod">
          <ac:chgData name="Kimberly Brehm" userId="8c2b6ab9-3f19-41de-a892-34e3c36865ec" providerId="ADAL" clId="{25FF1424-813D-4A4A-97AE-1BD5E96A986D}" dt="2020-02-21T16:10:38.381" v="652"/>
          <ac:grpSpMkLst>
            <pc:docMk/>
            <pc:sldMk cId="2878305706" sldId="266"/>
            <ac:grpSpMk id="273" creationId="{DC257833-F56E-48F2-A6A6-82708FB55D03}"/>
          </ac:grpSpMkLst>
        </pc:grpChg>
        <pc:grpChg chg="del mod">
          <ac:chgData name="Kimberly Brehm" userId="8c2b6ab9-3f19-41de-a892-34e3c36865ec" providerId="ADAL" clId="{25FF1424-813D-4A4A-97AE-1BD5E96A986D}" dt="2020-02-21T16:10:57.105" v="667"/>
          <ac:grpSpMkLst>
            <pc:docMk/>
            <pc:sldMk cId="2878305706" sldId="266"/>
            <ac:grpSpMk id="279" creationId="{91382FDE-97BA-4ECB-B12C-5CD2B05249F8}"/>
          </ac:grpSpMkLst>
        </pc:grpChg>
        <pc:grpChg chg="mod">
          <ac:chgData name="Kimberly Brehm" userId="8c2b6ab9-3f19-41de-a892-34e3c36865ec" providerId="ADAL" clId="{25FF1424-813D-4A4A-97AE-1BD5E96A986D}" dt="2020-02-21T16:10:57.105" v="667"/>
          <ac:grpSpMkLst>
            <pc:docMk/>
            <pc:sldMk cId="2878305706" sldId="266"/>
            <ac:grpSpMk id="287" creationId="{79FFC37C-D919-4FA0-AD2E-C0B1DF2FE6EB}"/>
          </ac:grpSpMkLst>
        </pc:grpChg>
        <pc:grpChg chg="mod">
          <ac:chgData name="Kimberly Brehm" userId="8c2b6ab9-3f19-41de-a892-34e3c36865ec" providerId="ADAL" clId="{25FF1424-813D-4A4A-97AE-1BD5E96A986D}" dt="2020-02-21T16:11:08.237" v="678"/>
          <ac:grpSpMkLst>
            <pc:docMk/>
            <pc:sldMk cId="2878305706" sldId="266"/>
            <ac:grpSpMk id="298" creationId="{EDAB9713-D101-4C2C-9E34-A15B9517E94E}"/>
          </ac:grpSpMkLst>
        </pc:grpChg>
        <pc:grpChg chg="mod">
          <ac:chgData name="Kimberly Brehm" userId="8c2b6ab9-3f19-41de-a892-34e3c36865ec" providerId="ADAL" clId="{25FF1424-813D-4A4A-97AE-1BD5E96A986D}" dt="2020-02-21T16:11:08.237" v="678"/>
          <ac:grpSpMkLst>
            <pc:docMk/>
            <pc:sldMk cId="2878305706" sldId="266"/>
            <ac:grpSpMk id="299" creationId="{FB55FA41-5AD2-47DB-A3E4-0F33B9243A2E}"/>
          </ac:grpSpMkLst>
        </pc:grpChg>
        <pc:grpChg chg="mod">
          <ac:chgData name="Kimberly Brehm" userId="8c2b6ab9-3f19-41de-a892-34e3c36865ec" providerId="ADAL" clId="{25FF1424-813D-4A4A-97AE-1BD5E96A986D}" dt="2020-02-21T16:11:39.035" v="683"/>
          <ac:grpSpMkLst>
            <pc:docMk/>
            <pc:sldMk cId="2878305706" sldId="266"/>
            <ac:grpSpMk id="304" creationId="{283C5088-480E-4F53-9F5F-506174343611}"/>
          </ac:grpSpMkLst>
        </pc:grpChg>
        <pc:grpChg chg="mod">
          <ac:chgData name="Kimberly Brehm" userId="8c2b6ab9-3f19-41de-a892-34e3c36865ec" providerId="ADAL" clId="{25FF1424-813D-4A4A-97AE-1BD5E96A986D}" dt="2020-02-21T16:11:46.772" v="698"/>
          <ac:grpSpMkLst>
            <pc:docMk/>
            <pc:sldMk cId="2878305706" sldId="266"/>
            <ac:grpSpMk id="319" creationId="{9D9DBDD0-38F3-4755-95C5-7233703EFDC2}"/>
          </ac:grpSpMkLst>
        </pc:grpChg>
        <pc:grpChg chg="mod">
          <ac:chgData name="Kimberly Brehm" userId="8c2b6ab9-3f19-41de-a892-34e3c36865ec" providerId="ADAL" clId="{25FF1424-813D-4A4A-97AE-1BD5E96A986D}" dt="2020-02-21T16:11:46.772" v="698"/>
          <ac:grpSpMkLst>
            <pc:docMk/>
            <pc:sldMk cId="2878305706" sldId="266"/>
            <ac:grpSpMk id="320" creationId="{F09C7054-F016-49EA-ADC8-EA7D0F48D8DA}"/>
          </ac:grpSpMkLst>
        </pc:grpChg>
        <pc:grpChg chg="mod">
          <ac:chgData name="Kimberly Brehm" userId="8c2b6ab9-3f19-41de-a892-34e3c36865ec" providerId="ADAL" clId="{25FF1424-813D-4A4A-97AE-1BD5E96A986D}" dt="2020-02-21T16:11:57.885" v="703"/>
          <ac:grpSpMkLst>
            <pc:docMk/>
            <pc:sldMk cId="2878305706" sldId="266"/>
            <ac:grpSpMk id="325" creationId="{9766F4D2-F72D-445B-8FF6-3125F64D0342}"/>
          </ac:grpSpMkLst>
        </pc:grpChg>
        <pc:grpChg chg="mod">
          <ac:chgData name="Kimberly Brehm" userId="8c2b6ab9-3f19-41de-a892-34e3c36865ec" providerId="ADAL" clId="{25FF1424-813D-4A4A-97AE-1BD5E96A986D}" dt="2020-02-21T16:12:04.154" v="710"/>
          <ac:grpSpMkLst>
            <pc:docMk/>
            <pc:sldMk cId="2878305706" sldId="266"/>
            <ac:grpSpMk id="332" creationId="{01EC86DB-E38D-4F82-9404-E23D46CC3121}"/>
          </ac:grpSpMkLst>
        </pc:grpChg>
        <pc:grpChg chg="del mod">
          <ac:chgData name="Kimberly Brehm" userId="8c2b6ab9-3f19-41de-a892-34e3c36865ec" providerId="ADAL" clId="{25FF1424-813D-4A4A-97AE-1BD5E96A986D}" dt="2020-02-21T16:12:12.378" v="717"/>
          <ac:grpSpMkLst>
            <pc:docMk/>
            <pc:sldMk cId="2878305706" sldId="266"/>
            <ac:grpSpMk id="338" creationId="{1E1E4922-82F6-41EB-843E-E64E4885318D}"/>
          </ac:grpSpMkLst>
        </pc:grpChg>
        <pc:grpChg chg="mod">
          <ac:chgData name="Kimberly Brehm" userId="8c2b6ab9-3f19-41de-a892-34e3c36865ec" providerId="ADAL" clId="{25FF1424-813D-4A4A-97AE-1BD5E96A986D}" dt="2020-02-21T16:12:11.476" v="716"/>
          <ac:grpSpMkLst>
            <pc:docMk/>
            <pc:sldMk cId="2878305706" sldId="266"/>
            <ac:grpSpMk id="339" creationId="{5374C1D0-911A-4AF3-9ED9-A77F972E1764}"/>
          </ac:grpSpMkLst>
        </pc:grpChg>
        <pc:grpChg chg="del mod">
          <ac:chgData name="Kimberly Brehm" userId="8c2b6ab9-3f19-41de-a892-34e3c36865ec" providerId="ADAL" clId="{25FF1424-813D-4A4A-97AE-1BD5E96A986D}" dt="2020-02-21T16:12:28.598" v="735"/>
          <ac:grpSpMkLst>
            <pc:docMk/>
            <pc:sldMk cId="2878305706" sldId="266"/>
            <ac:grpSpMk id="346" creationId="{DF3D829A-5A9E-4C15-A098-CD054BDED355}"/>
          </ac:grpSpMkLst>
        </pc:grpChg>
        <pc:grpChg chg="del mod">
          <ac:chgData name="Kimberly Brehm" userId="8c2b6ab9-3f19-41de-a892-34e3c36865ec" providerId="ADAL" clId="{25FF1424-813D-4A4A-97AE-1BD5E96A986D}" dt="2020-02-21T16:12:32.209" v="738"/>
          <ac:grpSpMkLst>
            <pc:docMk/>
            <pc:sldMk cId="2878305706" sldId="266"/>
            <ac:grpSpMk id="357" creationId="{1AF6694B-4070-4FE6-8F6D-C9C1C31B7710}"/>
          </ac:grpSpMkLst>
        </pc:grpChg>
        <pc:grpChg chg="mod">
          <ac:chgData name="Kimberly Brehm" userId="8c2b6ab9-3f19-41de-a892-34e3c36865ec" providerId="ADAL" clId="{25FF1424-813D-4A4A-97AE-1BD5E96A986D}" dt="2020-02-21T16:12:32.209" v="738"/>
          <ac:grpSpMkLst>
            <pc:docMk/>
            <pc:sldMk cId="2878305706" sldId="266"/>
            <ac:grpSpMk id="359" creationId="{7D5CA811-53BC-41C3-9B3D-450A252408F1}"/>
          </ac:grpSpMkLst>
        </pc:grpChg>
        <pc:picChg chg="add mod">
          <ac:chgData name="Kimberly Brehm" userId="8c2b6ab9-3f19-41de-a892-34e3c36865ec" providerId="ADAL" clId="{25FF1424-813D-4A4A-97AE-1BD5E96A986D}" dt="2020-02-21T16:27:53.791" v="924"/>
          <ac:picMkLst>
            <pc:docMk/>
            <pc:sldMk cId="2878305706" sldId="266"/>
            <ac:picMk id="361" creationId="{67C50EE7-0C02-41D4-9C83-66A84C2FA922}"/>
          </ac:picMkLst>
        </pc:pic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" creationId="{1705F58A-3364-4A88-8852-22EBB4D64978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3" creationId="{A946BC8B-C45D-4754-9166-C138DF1A9DA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4" creationId="{11DD3273-BA63-4A86-ADDA-C768E2E2F964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5" creationId="{239F80BB-59F9-4A6D-B884-71D866BE909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6" creationId="{01EB130F-43F1-4174-BF84-9C72A0701672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7" creationId="{2ACC6C70-136F-4A60-AD01-8C4857DE53C9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8" creationId="{C4CC7582-02A2-491D-8666-57D1785D272D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9" creationId="{C75FFBE6-1026-4A99-BAE4-4DD1071F690D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0" creationId="{68DB8AB0-7012-4F72-97A2-35DEC065637D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1" creationId="{4A2DDC52-DF54-48DA-8953-81FFCC1B098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2" creationId="{4CDA54B2-28A6-4FDE-90F6-8C4A08CC10D3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3" creationId="{0C48E014-6044-4FD5-B794-023243F46528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4" creationId="{77DD90F1-6A20-4C5C-8E06-743357083722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5" creationId="{A34D1901-8AAF-4FFA-98D5-45945B5487EE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6" creationId="{39CDD58E-5C97-497B-9A31-DF480911A195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7" creationId="{61071C17-B34E-48B4-A183-D45C098C979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8" creationId="{9DA58DD4-A77B-45EC-A38A-84C9132D7DC3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19" creationId="{654FB913-1281-4A89-8EE6-9EB93E609CFD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0" creationId="{215F0907-4872-4EA2-9D67-4B14CBB5871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1" creationId="{10788A01-D06C-4B6D-8FDE-DB06B00389D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2" creationId="{DC1B5384-7AF5-453C-B6B9-005351779EF3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3" creationId="{81F213D4-0E11-41BF-B774-4BB931A89653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4" creationId="{EA1206AD-1CAF-470C-AEAE-DA4CF0174462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5" creationId="{BE7E65AF-B498-488C-BA92-C47159D2DE84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6" creationId="{64917BFD-8BAE-4134-B6B2-07B49B7F9B02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7" creationId="{C0CC4DF3-E2AF-4E75-BCC5-6FB556642E1C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8" creationId="{A0AF663B-B172-4FB4-ACEC-EB7C9F89A42B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29" creationId="{9C4F1ACB-871A-4BE4-9935-33887CBE8394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30" creationId="{CE23DD4B-CA94-428D-B81D-F9046F9426CB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31" creationId="{C31D90E7-F84B-48F8-91AF-D48AD4F43FC9}"/>
          </ac:inkMkLst>
        </pc:inkChg>
        <pc:inkChg chg="add mod">
          <ac:chgData name="Kimberly Brehm" userId="8c2b6ab9-3f19-41de-a892-34e3c36865ec" providerId="ADAL" clId="{25FF1424-813D-4A4A-97AE-1BD5E96A986D}" dt="2020-02-21T16:07:29.662" v="372"/>
          <ac:inkMkLst>
            <pc:docMk/>
            <pc:sldMk cId="2878305706" sldId="266"/>
            <ac:inkMk id="32" creationId="{0AEC6E58-1606-449A-90EE-81C23A91AC60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37" creationId="{AA82D82D-0F08-4905-8B83-128C2D6FDDCD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38" creationId="{9742CBBF-B5F0-4D19-A166-0D02B63E353D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39" creationId="{111B4AA3-B635-44BA-8729-53B9A61469E3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0" creationId="{C8DFA9EE-57E6-45C5-B851-859D401F7462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1" creationId="{4658BF04-CF93-4279-A6CF-EA55421A1846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2" creationId="{7795D0D9-BBBF-4525-ADA1-AE29D666DDA9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3" creationId="{186F7928-95F5-4D6B-A8E2-842639EDD58E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4" creationId="{4BB7C858-A90C-49AD-9CFD-CF4BD4E6A905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5" creationId="{06063D97-277D-4248-A376-4E7EED2A9143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6" creationId="{448A6A97-7B1F-40B3-864B-D685D9F94344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7" creationId="{6E60A777-56F6-4890-8B35-817E906FF3E7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8" creationId="{B789DFA6-440D-4E44-97B0-D59F32C152E8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49" creationId="{A04B78AB-A7CF-4EB9-9FA1-D0F76DB99B48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0" creationId="{B0D47201-08FF-4548-9B69-0AD8A0312466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1" creationId="{07C6DC0E-411C-434B-94C1-9E39BBBC7ED3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2" creationId="{A877CD4F-1F59-498F-B4AE-F537A0204969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3" creationId="{9B1BF641-9D36-444B-9D05-3955319CCDA6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4" creationId="{3FFAEF7B-B348-4BCA-B2F5-8334B873E303}"/>
          </ac:inkMkLst>
        </pc:inkChg>
        <pc:inkChg chg="add mod">
          <ac:chgData name="Kimberly Brehm" userId="8c2b6ab9-3f19-41de-a892-34e3c36865ec" providerId="ADAL" clId="{25FF1424-813D-4A4A-97AE-1BD5E96A986D}" dt="2020-02-21T16:07:45.141" v="392"/>
          <ac:inkMkLst>
            <pc:docMk/>
            <pc:sldMk cId="2878305706" sldId="266"/>
            <ac:inkMk id="55" creationId="{78C0EFA9-5212-4D15-8C81-665CC91ADE4F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58" creationId="{DC99EDBA-CC9B-4340-99F7-7E26BD9D701A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59" creationId="{0756374C-26E1-439D-B28A-62884EEBF18C}"/>
          </ac:inkMkLst>
        </pc:inkChg>
        <pc:inkChg chg="add">
          <ac:chgData name="Kimberly Brehm" userId="8c2b6ab9-3f19-41de-a892-34e3c36865ec" providerId="ADAL" clId="{25FF1424-813D-4A4A-97AE-1BD5E96A986D}" dt="2020-02-21T16:07:52.717" v="395" actId="9405"/>
          <ac:inkMkLst>
            <pc:docMk/>
            <pc:sldMk cId="2878305706" sldId="266"/>
            <ac:inkMk id="60" creationId="{8FBE2DEF-2A56-4A81-9E0D-2CDE36767813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1" creationId="{3666B320-4312-43F0-9E23-BA94EE802653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2" creationId="{E0874843-7091-482A-9B29-143D81EE230F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3" creationId="{B7B96D64-11E2-42B7-A047-2A4600C6E0B3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4" creationId="{129F51B6-9674-4568-AF2A-024E5434E97C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5" creationId="{E79D8C07-E491-4CF1-BCAD-50049B3CF1A8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6" creationId="{C0D72181-13E5-4C66-8873-BE9C893613F8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7" creationId="{C7C026FB-13A7-4FA0-9175-A9DBB5BC436A}"/>
          </ac:inkMkLst>
        </pc:inkChg>
        <pc:inkChg chg="add mod">
          <ac:chgData name="Kimberly Brehm" userId="8c2b6ab9-3f19-41de-a892-34e3c36865ec" providerId="ADAL" clId="{25FF1424-813D-4A4A-97AE-1BD5E96A986D}" dt="2020-02-21T16:07:57.641" v="404"/>
          <ac:inkMkLst>
            <pc:docMk/>
            <pc:sldMk cId="2878305706" sldId="266"/>
            <ac:inkMk id="68" creationId="{382549F5-34E4-4611-9AE3-BDBD47E57AE2}"/>
          </ac:inkMkLst>
        </pc:inkChg>
        <pc:inkChg chg="add mod">
          <ac:chgData name="Kimberly Brehm" userId="8c2b6ab9-3f19-41de-a892-34e3c36865ec" providerId="ADAL" clId="{25FF1424-813D-4A4A-97AE-1BD5E96A986D}" dt="2020-02-21T16:08:10.543" v="415"/>
          <ac:inkMkLst>
            <pc:docMk/>
            <pc:sldMk cId="2878305706" sldId="266"/>
            <ac:inkMk id="73" creationId="{3BEC151C-49CB-4C2C-A598-20FE7B9E9919}"/>
          </ac:inkMkLst>
        </pc:inkChg>
        <pc:inkChg chg="add mod">
          <ac:chgData name="Kimberly Brehm" userId="8c2b6ab9-3f19-41de-a892-34e3c36865ec" providerId="ADAL" clId="{25FF1424-813D-4A4A-97AE-1BD5E96A986D}" dt="2020-02-21T16:08:10.543" v="415"/>
          <ac:inkMkLst>
            <pc:docMk/>
            <pc:sldMk cId="2878305706" sldId="266"/>
            <ac:inkMk id="74" creationId="{D009B42B-D018-4A23-AA38-6473F7DA0A76}"/>
          </ac:inkMkLst>
        </pc:inkChg>
        <pc:inkChg chg="add">
          <ac:chgData name="Kimberly Brehm" userId="8c2b6ab9-3f19-41de-a892-34e3c36865ec" providerId="ADAL" clId="{25FF1424-813D-4A4A-97AE-1BD5E96A986D}" dt="2020-02-21T16:08:05.223" v="407" actId="9405"/>
          <ac:inkMkLst>
            <pc:docMk/>
            <pc:sldMk cId="2878305706" sldId="266"/>
            <ac:inkMk id="75" creationId="{97310409-2934-4A32-96E3-E9C64787A146}"/>
          </ac:inkMkLst>
        </pc:inkChg>
        <pc:inkChg chg="add">
          <ac:chgData name="Kimberly Brehm" userId="8c2b6ab9-3f19-41de-a892-34e3c36865ec" providerId="ADAL" clId="{25FF1424-813D-4A4A-97AE-1BD5E96A986D}" dt="2020-02-21T16:08:05.804" v="408" actId="9405"/>
          <ac:inkMkLst>
            <pc:docMk/>
            <pc:sldMk cId="2878305706" sldId="266"/>
            <ac:inkMk id="76" creationId="{EF668205-9E4B-4F11-A9BB-261DD4083E36}"/>
          </ac:inkMkLst>
        </pc:inkChg>
        <pc:inkChg chg="add">
          <ac:chgData name="Kimberly Brehm" userId="8c2b6ab9-3f19-41de-a892-34e3c36865ec" providerId="ADAL" clId="{25FF1424-813D-4A4A-97AE-1BD5E96A986D}" dt="2020-02-21T16:08:06.257" v="409" actId="9405"/>
          <ac:inkMkLst>
            <pc:docMk/>
            <pc:sldMk cId="2878305706" sldId="266"/>
            <ac:inkMk id="77" creationId="{C1F45E5B-E0F8-4942-BC1A-7F714FBE7A82}"/>
          </ac:inkMkLst>
        </pc:inkChg>
        <pc:inkChg chg="add mod">
          <ac:chgData name="Kimberly Brehm" userId="8c2b6ab9-3f19-41de-a892-34e3c36865ec" providerId="ADAL" clId="{25FF1424-813D-4A4A-97AE-1BD5E96A986D}" dt="2020-02-21T16:08:10.543" v="415"/>
          <ac:inkMkLst>
            <pc:docMk/>
            <pc:sldMk cId="2878305706" sldId="266"/>
            <ac:inkMk id="78" creationId="{7E63F8C0-AD41-462B-ACCB-AF1D8892A502}"/>
          </ac:inkMkLst>
        </pc:inkChg>
        <pc:inkChg chg="add mod">
          <ac:chgData name="Kimberly Brehm" userId="8c2b6ab9-3f19-41de-a892-34e3c36865ec" providerId="ADAL" clId="{25FF1424-813D-4A4A-97AE-1BD5E96A986D}" dt="2020-02-21T16:08:10.543" v="415"/>
          <ac:inkMkLst>
            <pc:docMk/>
            <pc:sldMk cId="2878305706" sldId="266"/>
            <ac:inkMk id="79" creationId="{2C1167CA-2D48-4EC1-9022-AB1B39288144}"/>
          </ac:inkMkLst>
        </pc:inkChg>
        <pc:inkChg chg="add">
          <ac:chgData name="Kimberly Brehm" userId="8c2b6ab9-3f19-41de-a892-34e3c36865ec" providerId="ADAL" clId="{25FF1424-813D-4A4A-97AE-1BD5E96A986D}" dt="2020-02-21T16:08:08.030" v="412" actId="9405"/>
          <ac:inkMkLst>
            <pc:docMk/>
            <pc:sldMk cId="2878305706" sldId="266"/>
            <ac:inkMk id="80" creationId="{E31951F5-F2B8-4EDA-A463-45AC8F09183C}"/>
          </ac:inkMkLst>
        </pc:inkChg>
        <pc:inkChg chg="add">
          <ac:chgData name="Kimberly Brehm" userId="8c2b6ab9-3f19-41de-a892-34e3c36865ec" providerId="ADAL" clId="{25FF1424-813D-4A4A-97AE-1BD5E96A986D}" dt="2020-02-21T16:08:08.701" v="413" actId="9405"/>
          <ac:inkMkLst>
            <pc:docMk/>
            <pc:sldMk cId="2878305706" sldId="266"/>
            <ac:inkMk id="81" creationId="{8EB973EF-7A41-4070-BBC3-0A85F162B646}"/>
          </ac:inkMkLst>
        </pc:inkChg>
        <pc:inkChg chg="add">
          <ac:chgData name="Kimberly Brehm" userId="8c2b6ab9-3f19-41de-a892-34e3c36865ec" providerId="ADAL" clId="{25FF1424-813D-4A4A-97AE-1BD5E96A986D}" dt="2020-02-21T16:08:09.587" v="414" actId="9405"/>
          <ac:inkMkLst>
            <pc:docMk/>
            <pc:sldMk cId="2878305706" sldId="266"/>
            <ac:inkMk id="82" creationId="{C5B5DB05-63D8-41CE-B578-105CE2BC08E0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85" creationId="{1C3ED0A5-8A51-4DA7-81AF-F70AC304D7D0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86" creationId="{8D24D712-1A6C-4FE6-A2D4-D8AC420BEDC2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87" creationId="{610CE2EF-3EDF-4A47-BEE5-D99634D3D4E9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88" creationId="{1744DA1C-D607-4B16-8495-A8A58DBFB519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89" creationId="{88D5B14D-E604-4AF0-86EA-81ECC23CB71A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0" creationId="{26F6E0D6-2947-4BE6-B925-4DBB0D186B1E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1" creationId="{A6E6F17E-9A59-4AAC-8D5E-0BEB4C98AB93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2" creationId="{75B8FF57-8699-484F-B111-A370955A9771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3" creationId="{3EA77A24-C978-45A3-8E70-CAC1094A4F70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4" creationId="{ECE7E886-0AC8-458F-9361-BA5595D87DDF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6" creationId="{50FB5A76-A2E1-42DA-BF18-A6549A082B22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7" creationId="{D304FD7F-8FCC-4A3B-BE74-96B907809FB7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8" creationId="{D10EE703-0039-4F50-B166-41A6BF2E70E1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99" creationId="{38DEFAD9-4A3C-447B-8C2A-71AAEC23D2AF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100" creationId="{769E978F-D75B-4327-A022-85C8F201C520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101" creationId="{E1703CF0-540D-4264-A172-6E353C9BC748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102" creationId="{18ADEF70-7B4A-45B9-BB64-16B81AFD6314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103" creationId="{76E71158-65CD-4492-95FC-2090CD0DE9F0}"/>
          </ac:inkMkLst>
        </pc:inkChg>
        <pc:inkChg chg="add mod">
          <ac:chgData name="Kimberly Brehm" userId="8c2b6ab9-3f19-41de-a892-34e3c36865ec" providerId="ADAL" clId="{25FF1424-813D-4A4A-97AE-1BD5E96A986D}" dt="2020-02-21T16:08:22.493" v="436"/>
          <ac:inkMkLst>
            <pc:docMk/>
            <pc:sldMk cId="2878305706" sldId="266"/>
            <ac:inkMk id="104" creationId="{06FDAECE-8B0C-4199-A95D-F058896DABD4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07" creationId="{03B0578A-6E50-41F7-A2D1-AED8F1260FC9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08" creationId="{7F832D2F-BE36-4F19-8843-54866298965B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09" creationId="{7A751A55-8689-49D4-A4BD-7822137466E8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0" creationId="{049D7F59-55B5-4528-82BB-6FAF9066EC40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1" creationId="{84B8F151-D126-4041-BEC4-EE64F69A0025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2" creationId="{5094870F-24D5-48F4-B346-A8413D0D79A4}"/>
          </ac:inkMkLst>
        </pc:inkChg>
        <pc:inkChg chg="add">
          <ac:chgData name="Kimberly Brehm" userId="8c2b6ab9-3f19-41de-a892-34e3c36865ec" providerId="ADAL" clId="{25FF1424-813D-4A4A-97AE-1BD5E96A986D}" dt="2020-02-21T16:08:31.632" v="443" actId="9405"/>
          <ac:inkMkLst>
            <pc:docMk/>
            <pc:sldMk cId="2878305706" sldId="266"/>
            <ac:inkMk id="113" creationId="{46F8E6C5-3039-40B6-A8DD-E877192671CA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4" creationId="{E62AB82C-6451-4832-A708-0171C9A0631C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5" creationId="{AB29E114-9911-4278-A453-C5FA6777A2FF}"/>
          </ac:inkMkLst>
        </pc:inkChg>
        <pc:inkChg chg="add mod">
          <ac:chgData name="Kimberly Brehm" userId="8c2b6ab9-3f19-41de-a892-34e3c36865ec" providerId="ADAL" clId="{25FF1424-813D-4A4A-97AE-1BD5E96A986D}" dt="2020-02-21T16:08:33.853" v="447"/>
          <ac:inkMkLst>
            <pc:docMk/>
            <pc:sldMk cId="2878305706" sldId="266"/>
            <ac:inkMk id="116" creationId="{C03BAE4A-2EEA-45C4-B202-D0D7CB513151}"/>
          </ac:inkMkLst>
        </pc:inkChg>
        <pc:inkChg chg="add">
          <ac:chgData name="Kimberly Brehm" userId="8c2b6ab9-3f19-41de-a892-34e3c36865ec" providerId="ADAL" clId="{25FF1424-813D-4A4A-97AE-1BD5E96A986D}" dt="2020-02-21T16:08:36.590" v="448" actId="9405"/>
          <ac:inkMkLst>
            <pc:docMk/>
            <pc:sldMk cId="2878305706" sldId="266"/>
            <ac:inkMk id="120" creationId="{3481D0DB-DF3F-424C-9B4A-F58A35A2FE16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1" creationId="{B68D81C9-4965-4A8C-8E43-794447D3A666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2" creationId="{50E47E89-35A2-4A1F-BEB9-1F3209DD32ED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3" creationId="{1E8F33EA-60A7-4EF2-9974-D88FDD71937D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4" creationId="{890ED181-8F5B-44F8-803E-100115DD363B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6" creationId="{23D5FBE3-71E1-4DE0-9910-B54CBCCF3154}"/>
          </ac:inkMkLst>
        </pc:inkChg>
        <pc:inkChg chg="add mod">
          <ac:chgData name="Kimberly Brehm" userId="8c2b6ab9-3f19-41de-a892-34e3c36865ec" providerId="ADAL" clId="{25FF1424-813D-4A4A-97AE-1BD5E96A986D}" dt="2020-02-21T16:08:41.225" v="456"/>
          <ac:inkMkLst>
            <pc:docMk/>
            <pc:sldMk cId="2878305706" sldId="266"/>
            <ac:inkMk id="127" creationId="{9C5235B3-8396-4FDC-890C-440D10ED54C5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29" creationId="{38CDF668-03C4-4194-9D1A-D8E0225E89A5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0" creationId="{7F7230E8-3790-40D6-B18D-FC8B3112BE90}"/>
          </ac:inkMkLst>
        </pc:inkChg>
        <pc:inkChg chg="add">
          <ac:chgData name="Kimberly Brehm" userId="8c2b6ab9-3f19-41de-a892-34e3c36865ec" providerId="ADAL" clId="{25FF1424-813D-4A4A-97AE-1BD5E96A986D}" dt="2020-02-21T16:08:46.520" v="459" actId="9405"/>
          <ac:inkMkLst>
            <pc:docMk/>
            <pc:sldMk cId="2878305706" sldId="266"/>
            <ac:inkMk id="131" creationId="{B366ADE7-E0FF-48DC-927B-2C1169FAC414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2" creationId="{84890DD9-30CA-45DD-A7DF-3BF2F65CC3FC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3" creationId="{76BA6151-45B0-47D2-AB7E-FF9A73DB86AB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4" creationId="{259AAC60-721B-4BA3-9468-213D1FF45C63}"/>
          </ac:inkMkLst>
        </pc:inkChg>
        <pc:inkChg chg="add">
          <ac:chgData name="Kimberly Brehm" userId="8c2b6ab9-3f19-41de-a892-34e3c36865ec" providerId="ADAL" clId="{25FF1424-813D-4A4A-97AE-1BD5E96A986D}" dt="2020-02-21T16:08:48.996" v="463" actId="9405"/>
          <ac:inkMkLst>
            <pc:docMk/>
            <pc:sldMk cId="2878305706" sldId="266"/>
            <ac:inkMk id="135" creationId="{1F397DC8-1448-409E-A4F6-14260694B55E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6" creationId="{4AF85BF1-46BB-4DED-8F0D-47185167B8B8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7" creationId="{94508BB0-6642-4F6F-8821-15810811AB23}"/>
          </ac:inkMkLst>
        </pc:inkChg>
        <pc:inkChg chg="add mod">
          <ac:chgData name="Kimberly Brehm" userId="8c2b6ab9-3f19-41de-a892-34e3c36865ec" providerId="ADAL" clId="{25FF1424-813D-4A4A-97AE-1BD5E96A986D}" dt="2020-02-21T16:08:51.062" v="467"/>
          <ac:inkMkLst>
            <pc:docMk/>
            <pc:sldMk cId="2878305706" sldId="266"/>
            <ac:inkMk id="138" creationId="{AB4C15AB-5DEF-4A46-88EA-881C6E515626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2" creationId="{2FA3D23E-D66C-4766-900D-BBDA110F7CFF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3" creationId="{6AF6D9EC-F4A5-402F-BD20-949E20FCD7C6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4" creationId="{34510C8D-608D-40EE-9979-350377A66F24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5" creationId="{B31AD64B-FDEA-43E8-AA5A-48FC7B336A08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6" creationId="{F676D1C9-60C1-43F2-8EB7-6222ABAC7AAE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7" creationId="{8738648C-A7C2-458F-9927-A9085772FF4F}"/>
          </ac:inkMkLst>
        </pc:inkChg>
        <pc:inkChg chg="add mod">
          <ac:chgData name="Kimberly Brehm" userId="8c2b6ab9-3f19-41de-a892-34e3c36865ec" providerId="ADAL" clId="{25FF1424-813D-4A4A-97AE-1BD5E96A986D}" dt="2020-02-21T16:08:55.524" v="475"/>
          <ac:inkMkLst>
            <pc:docMk/>
            <pc:sldMk cId="2878305706" sldId="266"/>
            <ac:inkMk id="148" creationId="{287D411F-BFC4-481A-A565-0624A42AAB4D}"/>
          </ac:inkMkLst>
        </pc:inkChg>
        <pc:inkChg chg="add del mod">
          <ac:chgData name="Kimberly Brehm" userId="8c2b6ab9-3f19-41de-a892-34e3c36865ec" providerId="ADAL" clId="{25FF1424-813D-4A4A-97AE-1BD5E96A986D}" dt="2020-02-21T16:09:33.990" v="538"/>
          <ac:inkMkLst>
            <pc:docMk/>
            <pc:sldMk cId="2878305706" sldId="266"/>
            <ac:inkMk id="151" creationId="{FE7C330F-D9A7-45E8-B7EA-998EB7ACCC6C}"/>
          </ac:inkMkLst>
        </pc:inkChg>
        <pc:inkChg chg="add del mod">
          <ac:chgData name="Kimberly Brehm" userId="8c2b6ab9-3f19-41de-a892-34e3c36865ec" providerId="ADAL" clId="{25FF1424-813D-4A4A-97AE-1BD5E96A986D}" dt="2020-02-21T16:09:33.975" v="530"/>
          <ac:inkMkLst>
            <pc:docMk/>
            <pc:sldMk cId="2878305706" sldId="266"/>
            <ac:inkMk id="152" creationId="{291A7E8D-606D-4237-B1C5-04C29D89C4B0}"/>
          </ac:inkMkLst>
        </pc:inkChg>
        <pc:inkChg chg="add del mod">
          <ac:chgData name="Kimberly Brehm" userId="8c2b6ab9-3f19-41de-a892-34e3c36865ec" providerId="ADAL" clId="{25FF1424-813D-4A4A-97AE-1BD5E96A986D}" dt="2020-02-21T16:09:33.975" v="527"/>
          <ac:inkMkLst>
            <pc:docMk/>
            <pc:sldMk cId="2878305706" sldId="266"/>
            <ac:inkMk id="153" creationId="{A2FA5A87-067F-4EC4-8AD6-76A96A093FFA}"/>
          </ac:inkMkLst>
        </pc:inkChg>
        <pc:inkChg chg="add del mod">
          <ac:chgData name="Kimberly Brehm" userId="8c2b6ab9-3f19-41de-a892-34e3c36865ec" providerId="ADAL" clId="{25FF1424-813D-4A4A-97AE-1BD5E96A986D}" dt="2020-02-21T16:09:33.990" v="537"/>
          <ac:inkMkLst>
            <pc:docMk/>
            <pc:sldMk cId="2878305706" sldId="266"/>
            <ac:inkMk id="154" creationId="{C05B307A-C487-4DFE-BC56-67103B85799A}"/>
          </ac:inkMkLst>
        </pc:inkChg>
        <pc:inkChg chg="add del mod">
          <ac:chgData name="Kimberly Brehm" userId="8c2b6ab9-3f19-41de-a892-34e3c36865ec" providerId="ADAL" clId="{25FF1424-813D-4A4A-97AE-1BD5E96A986D}" dt="2020-02-21T16:09:34.006" v="543"/>
          <ac:inkMkLst>
            <pc:docMk/>
            <pc:sldMk cId="2878305706" sldId="266"/>
            <ac:inkMk id="155" creationId="{18D6F0F3-EA7A-411E-B0A3-E1360049F543}"/>
          </ac:inkMkLst>
        </pc:inkChg>
        <pc:inkChg chg="add del mod">
          <ac:chgData name="Kimberly Brehm" userId="8c2b6ab9-3f19-41de-a892-34e3c36865ec" providerId="ADAL" clId="{25FF1424-813D-4A4A-97AE-1BD5E96A986D}" dt="2020-02-21T16:09:33.975" v="528"/>
          <ac:inkMkLst>
            <pc:docMk/>
            <pc:sldMk cId="2878305706" sldId="266"/>
            <ac:inkMk id="156" creationId="{CB5DCDB5-7352-43FA-92C4-800959E1567F}"/>
          </ac:inkMkLst>
        </pc:inkChg>
        <pc:inkChg chg="add del mod">
          <ac:chgData name="Kimberly Brehm" userId="8c2b6ab9-3f19-41de-a892-34e3c36865ec" providerId="ADAL" clId="{25FF1424-813D-4A4A-97AE-1BD5E96A986D}" dt="2020-02-21T16:09:33.990" v="535"/>
          <ac:inkMkLst>
            <pc:docMk/>
            <pc:sldMk cId="2878305706" sldId="266"/>
            <ac:inkMk id="157" creationId="{5DCB3A95-3AEA-430B-82A6-12311E561598}"/>
          </ac:inkMkLst>
        </pc:inkChg>
        <pc:inkChg chg="add del mod">
          <ac:chgData name="Kimberly Brehm" userId="8c2b6ab9-3f19-41de-a892-34e3c36865ec" providerId="ADAL" clId="{25FF1424-813D-4A4A-97AE-1BD5E96A986D}" dt="2020-02-21T16:09:33.990" v="536"/>
          <ac:inkMkLst>
            <pc:docMk/>
            <pc:sldMk cId="2878305706" sldId="266"/>
            <ac:inkMk id="158" creationId="{0D0390C1-0A31-4BE6-B3D3-28583B45E2DA}"/>
          </ac:inkMkLst>
        </pc:inkChg>
        <pc:inkChg chg="add del mod">
          <ac:chgData name="Kimberly Brehm" userId="8c2b6ab9-3f19-41de-a892-34e3c36865ec" providerId="ADAL" clId="{25FF1424-813D-4A4A-97AE-1BD5E96A986D}" dt="2020-02-21T16:09:33.975" v="532"/>
          <ac:inkMkLst>
            <pc:docMk/>
            <pc:sldMk cId="2878305706" sldId="266"/>
            <ac:inkMk id="159" creationId="{F9B7B439-1FC4-453A-BE89-C18E0B95CAEA}"/>
          </ac:inkMkLst>
        </pc:inkChg>
        <pc:inkChg chg="add del mod">
          <ac:chgData name="Kimberly Brehm" userId="8c2b6ab9-3f19-41de-a892-34e3c36865ec" providerId="ADAL" clId="{25FF1424-813D-4A4A-97AE-1BD5E96A986D}" dt="2020-02-21T16:09:33.990" v="539"/>
          <ac:inkMkLst>
            <pc:docMk/>
            <pc:sldMk cId="2878305706" sldId="266"/>
            <ac:inkMk id="160" creationId="{96FBBB0E-536D-44DF-932D-2F74D1343EEA}"/>
          </ac:inkMkLst>
        </pc:inkChg>
        <pc:inkChg chg="add del mod">
          <ac:chgData name="Kimberly Brehm" userId="8c2b6ab9-3f19-41de-a892-34e3c36865ec" providerId="ADAL" clId="{25FF1424-813D-4A4A-97AE-1BD5E96A986D}" dt="2020-02-21T16:09:34.006" v="544"/>
          <ac:inkMkLst>
            <pc:docMk/>
            <pc:sldMk cId="2878305706" sldId="266"/>
            <ac:inkMk id="161" creationId="{41467B46-386A-4553-99F5-7D9032B03A90}"/>
          </ac:inkMkLst>
        </pc:inkChg>
        <pc:inkChg chg="add del mod">
          <ac:chgData name="Kimberly Brehm" userId="8c2b6ab9-3f19-41de-a892-34e3c36865ec" providerId="ADAL" clId="{25FF1424-813D-4A4A-97AE-1BD5E96A986D}" dt="2020-02-21T16:09:34.006" v="542"/>
          <ac:inkMkLst>
            <pc:docMk/>
            <pc:sldMk cId="2878305706" sldId="266"/>
            <ac:inkMk id="162" creationId="{5790E967-5B4B-4906-ABD8-07243DBF5642}"/>
          </ac:inkMkLst>
        </pc:inkChg>
        <pc:inkChg chg="add del mod">
          <ac:chgData name="Kimberly Brehm" userId="8c2b6ab9-3f19-41de-a892-34e3c36865ec" providerId="ADAL" clId="{25FF1424-813D-4A4A-97AE-1BD5E96A986D}" dt="2020-02-21T16:09:09.020" v="490"/>
          <ac:inkMkLst>
            <pc:docMk/>
            <pc:sldMk cId="2878305706" sldId="266"/>
            <ac:inkMk id="163" creationId="{A6C4672E-0B2B-45F5-ADD8-CA45F20B0A82}"/>
          </ac:inkMkLst>
        </pc:inkChg>
        <pc:inkChg chg="add del mod">
          <ac:chgData name="Kimberly Brehm" userId="8c2b6ab9-3f19-41de-a892-34e3c36865ec" providerId="ADAL" clId="{25FF1424-813D-4A4A-97AE-1BD5E96A986D}" dt="2020-02-21T16:09:33.975" v="531"/>
          <ac:inkMkLst>
            <pc:docMk/>
            <pc:sldMk cId="2878305706" sldId="266"/>
            <ac:inkMk id="165" creationId="{819480CF-5D7A-4B47-BC64-792981356699}"/>
          </ac:inkMkLst>
        </pc:inkChg>
        <pc:inkChg chg="add del mod">
          <ac:chgData name="Kimberly Brehm" userId="8c2b6ab9-3f19-41de-a892-34e3c36865ec" providerId="ADAL" clId="{25FF1424-813D-4A4A-97AE-1BD5E96A986D}" dt="2020-02-21T16:09:33.990" v="540"/>
          <ac:inkMkLst>
            <pc:docMk/>
            <pc:sldMk cId="2878305706" sldId="266"/>
            <ac:inkMk id="166" creationId="{23D9C373-A566-4824-B643-3DA32C45974B}"/>
          </ac:inkMkLst>
        </pc:inkChg>
        <pc:inkChg chg="add del mod">
          <ac:chgData name="Kimberly Brehm" userId="8c2b6ab9-3f19-41de-a892-34e3c36865ec" providerId="ADAL" clId="{25FF1424-813D-4A4A-97AE-1BD5E96A986D}" dt="2020-02-21T16:09:33.975" v="529"/>
          <ac:inkMkLst>
            <pc:docMk/>
            <pc:sldMk cId="2878305706" sldId="266"/>
            <ac:inkMk id="167" creationId="{FA80369F-064C-4684-91A6-1FB2DA79B169}"/>
          </ac:inkMkLst>
        </pc:inkChg>
        <pc:inkChg chg="add del mod">
          <ac:chgData name="Kimberly Brehm" userId="8c2b6ab9-3f19-41de-a892-34e3c36865ec" providerId="ADAL" clId="{25FF1424-813D-4A4A-97AE-1BD5E96A986D}" dt="2020-02-21T16:09:33.975" v="526"/>
          <ac:inkMkLst>
            <pc:docMk/>
            <pc:sldMk cId="2878305706" sldId="266"/>
            <ac:inkMk id="168" creationId="{FA9C71E5-C034-49E6-9A22-193CB9125B92}"/>
          </ac:inkMkLst>
        </pc:inkChg>
        <pc:inkChg chg="add del mod">
          <ac:chgData name="Kimberly Brehm" userId="8c2b6ab9-3f19-41de-a892-34e3c36865ec" providerId="ADAL" clId="{25FF1424-813D-4A4A-97AE-1BD5E96A986D}" dt="2020-02-21T16:09:33.990" v="541"/>
          <ac:inkMkLst>
            <pc:docMk/>
            <pc:sldMk cId="2878305706" sldId="266"/>
            <ac:inkMk id="169" creationId="{768C505D-9521-49B8-A875-42946EF4D078}"/>
          </ac:inkMkLst>
        </pc:inkChg>
        <pc:inkChg chg="add del mod">
          <ac:chgData name="Kimberly Brehm" userId="8c2b6ab9-3f19-41de-a892-34e3c36865ec" providerId="ADAL" clId="{25FF1424-813D-4A4A-97AE-1BD5E96A986D}" dt="2020-02-21T16:09:33.990" v="533"/>
          <ac:inkMkLst>
            <pc:docMk/>
            <pc:sldMk cId="2878305706" sldId="266"/>
            <ac:inkMk id="170" creationId="{72D6AADA-5E26-419A-8020-D6CF625C4B52}"/>
          </ac:inkMkLst>
        </pc:inkChg>
        <pc:inkChg chg="add del mod">
          <ac:chgData name="Kimberly Brehm" userId="8c2b6ab9-3f19-41de-a892-34e3c36865ec" providerId="ADAL" clId="{25FF1424-813D-4A4A-97AE-1BD5E96A986D}" dt="2020-02-21T16:09:34.006" v="545"/>
          <ac:inkMkLst>
            <pc:docMk/>
            <pc:sldMk cId="2878305706" sldId="266"/>
            <ac:inkMk id="171" creationId="{627DE783-894A-4520-8186-615B5F29FB81}"/>
          </ac:inkMkLst>
        </pc:inkChg>
        <pc:inkChg chg="add del mod">
          <ac:chgData name="Kimberly Brehm" userId="8c2b6ab9-3f19-41de-a892-34e3c36865ec" providerId="ADAL" clId="{25FF1424-813D-4A4A-97AE-1BD5E96A986D}" dt="2020-02-21T16:09:33.975" v="525"/>
          <ac:inkMkLst>
            <pc:docMk/>
            <pc:sldMk cId="2878305706" sldId="266"/>
            <ac:inkMk id="172" creationId="{14EFDF27-0D02-4AED-A1AC-8C41A733AF07}"/>
          </ac:inkMkLst>
        </pc:inkChg>
        <pc:inkChg chg="add del mod">
          <ac:chgData name="Kimberly Brehm" userId="8c2b6ab9-3f19-41de-a892-34e3c36865ec" providerId="ADAL" clId="{25FF1424-813D-4A4A-97AE-1BD5E96A986D}" dt="2020-02-21T16:09:33.990" v="534"/>
          <ac:inkMkLst>
            <pc:docMk/>
            <pc:sldMk cId="2878305706" sldId="266"/>
            <ac:inkMk id="173" creationId="{4C94E57F-04F0-447A-9957-F287217AA3B3}"/>
          </ac:inkMkLst>
        </pc:inkChg>
        <pc:inkChg chg="add del mod">
          <ac:chgData name="Kimberly Brehm" userId="8c2b6ab9-3f19-41de-a892-34e3c36865ec" providerId="ADAL" clId="{25FF1424-813D-4A4A-97AE-1BD5E96A986D}" dt="2020-02-21T16:09:30.687" v="520"/>
          <ac:inkMkLst>
            <pc:docMk/>
            <pc:sldMk cId="2878305706" sldId="266"/>
            <ac:inkMk id="176" creationId="{9EA4151F-EDEF-45D0-A0F6-04744A653E71}"/>
          </ac:inkMkLst>
        </pc:inkChg>
        <pc:inkChg chg="add del mod">
          <ac:chgData name="Kimberly Brehm" userId="8c2b6ab9-3f19-41de-a892-34e3c36865ec" providerId="ADAL" clId="{25FF1424-813D-4A4A-97AE-1BD5E96A986D}" dt="2020-02-21T16:09:30.703" v="524"/>
          <ac:inkMkLst>
            <pc:docMk/>
            <pc:sldMk cId="2878305706" sldId="266"/>
            <ac:inkMk id="177" creationId="{5CBAE119-4F3D-45B3-B448-E3FAF0E3648A}"/>
          </ac:inkMkLst>
        </pc:inkChg>
        <pc:inkChg chg="add del mod">
          <ac:chgData name="Kimberly Brehm" userId="8c2b6ab9-3f19-41de-a892-34e3c36865ec" providerId="ADAL" clId="{25FF1424-813D-4A4A-97AE-1BD5E96A986D}" dt="2020-02-21T16:09:30.687" v="519"/>
          <ac:inkMkLst>
            <pc:docMk/>
            <pc:sldMk cId="2878305706" sldId="266"/>
            <ac:inkMk id="178" creationId="{FD7F3F93-970D-4D0D-A137-DE2336D05AE9}"/>
          </ac:inkMkLst>
        </pc:inkChg>
        <pc:inkChg chg="add del mod">
          <ac:chgData name="Kimberly Brehm" userId="8c2b6ab9-3f19-41de-a892-34e3c36865ec" providerId="ADAL" clId="{25FF1424-813D-4A4A-97AE-1BD5E96A986D}" dt="2020-02-21T16:09:30.687" v="515"/>
          <ac:inkMkLst>
            <pc:docMk/>
            <pc:sldMk cId="2878305706" sldId="266"/>
            <ac:inkMk id="179" creationId="{D511953F-CFD4-48FF-B932-F55FD96FE11E}"/>
          </ac:inkMkLst>
        </pc:inkChg>
        <pc:inkChg chg="add del mod">
          <ac:chgData name="Kimberly Brehm" userId="8c2b6ab9-3f19-41de-a892-34e3c36865ec" providerId="ADAL" clId="{25FF1424-813D-4A4A-97AE-1BD5E96A986D}" dt="2020-02-21T16:09:30.687" v="516"/>
          <ac:inkMkLst>
            <pc:docMk/>
            <pc:sldMk cId="2878305706" sldId="266"/>
            <ac:inkMk id="180" creationId="{E20D82C2-30A8-4465-9489-C73839DE5271}"/>
          </ac:inkMkLst>
        </pc:inkChg>
        <pc:inkChg chg="add del mod">
          <ac:chgData name="Kimberly Brehm" userId="8c2b6ab9-3f19-41de-a892-34e3c36865ec" providerId="ADAL" clId="{25FF1424-813D-4A4A-97AE-1BD5E96A986D}" dt="2020-02-21T16:09:30.687" v="517"/>
          <ac:inkMkLst>
            <pc:docMk/>
            <pc:sldMk cId="2878305706" sldId="266"/>
            <ac:inkMk id="182" creationId="{529D3A46-6F19-4B7F-B03F-C6FD65FE6B12}"/>
          </ac:inkMkLst>
        </pc:inkChg>
        <pc:inkChg chg="add del mod">
          <ac:chgData name="Kimberly Brehm" userId="8c2b6ab9-3f19-41de-a892-34e3c36865ec" providerId="ADAL" clId="{25FF1424-813D-4A4A-97AE-1BD5E96A986D}" dt="2020-02-21T16:09:30.687" v="518"/>
          <ac:inkMkLst>
            <pc:docMk/>
            <pc:sldMk cId="2878305706" sldId="266"/>
            <ac:inkMk id="183" creationId="{9597468A-B7B5-4D07-B7E0-E5E799A3C52F}"/>
          </ac:inkMkLst>
        </pc:inkChg>
        <pc:inkChg chg="add del mod">
          <ac:chgData name="Kimberly Brehm" userId="8c2b6ab9-3f19-41de-a892-34e3c36865ec" providerId="ADAL" clId="{25FF1424-813D-4A4A-97AE-1BD5E96A986D}" dt="2020-02-21T16:09:30.703" v="522"/>
          <ac:inkMkLst>
            <pc:docMk/>
            <pc:sldMk cId="2878305706" sldId="266"/>
            <ac:inkMk id="184" creationId="{4A613A25-A781-4536-9802-E359E14C5630}"/>
          </ac:inkMkLst>
        </pc:inkChg>
        <pc:inkChg chg="add del mod">
          <ac:chgData name="Kimberly Brehm" userId="8c2b6ab9-3f19-41de-a892-34e3c36865ec" providerId="ADAL" clId="{25FF1424-813D-4A4A-97AE-1BD5E96A986D}" dt="2020-02-21T16:09:30.703" v="521"/>
          <ac:inkMkLst>
            <pc:docMk/>
            <pc:sldMk cId="2878305706" sldId="266"/>
            <ac:inkMk id="185" creationId="{2324EC2B-1A20-450B-8221-A0EB241D031C}"/>
          </ac:inkMkLst>
        </pc:inkChg>
        <pc:inkChg chg="add del mod">
          <ac:chgData name="Kimberly Brehm" userId="8c2b6ab9-3f19-41de-a892-34e3c36865ec" providerId="ADAL" clId="{25FF1424-813D-4A4A-97AE-1BD5E96A986D}" dt="2020-02-21T16:09:30.687" v="514"/>
          <ac:inkMkLst>
            <pc:docMk/>
            <pc:sldMk cId="2878305706" sldId="266"/>
            <ac:inkMk id="186" creationId="{71491C84-8DAB-4DA4-BC83-41DB46958FA9}"/>
          </ac:inkMkLst>
        </pc:inkChg>
        <pc:inkChg chg="add del mod">
          <ac:chgData name="Kimberly Brehm" userId="8c2b6ab9-3f19-41de-a892-34e3c36865ec" providerId="ADAL" clId="{25FF1424-813D-4A4A-97AE-1BD5E96A986D}" dt="2020-02-21T16:09:30.703" v="523"/>
          <ac:inkMkLst>
            <pc:docMk/>
            <pc:sldMk cId="2878305706" sldId="266"/>
            <ac:inkMk id="187" creationId="{F25932C9-6BAF-4CB1-AF16-1838721624CE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89" creationId="{46549B98-B9FB-457E-9431-F44AA3C7D955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0" creationId="{91B02151-E707-4F88-9DF2-6CD8276B6C1D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1" creationId="{1737D1A5-E4AD-4214-B2A7-23148F8B045E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2" creationId="{E8C9AC7B-F9E8-46DB-AA69-803512651F8E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3" creationId="{6DD0E009-15CC-44B4-9F88-C1BA8A91A5B0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4" creationId="{A26ED1CD-6866-456B-8967-C3C73164F304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5" creationId="{6D8354E5-4E32-48C9-A14D-0615E561D0F7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6" creationId="{30AE65DE-EFCF-4A9C-BC7C-E14AE39642B6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7" creationId="{E450F029-4612-4CC5-A92A-0B379F86C249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8" creationId="{D9903C3E-DF34-400C-8CF2-3B43607CE3B5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199" creationId="{F1089F71-18A0-417F-A40B-E49529E321BD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0" creationId="{566C2178-B0E5-4548-8B77-B7873B5DA5A6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1" creationId="{F5805E75-6432-48DC-9E3B-4475DD0F14A6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2" creationId="{2D7F951D-1113-40B3-8827-B51B3EC7365A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3" creationId="{DC9CB264-4DAA-479C-AB34-4E20A1200970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4" creationId="{1FB9DEF3-7BEF-449C-9346-A740EE054BD4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5" creationId="{11E1FA0A-8318-4786-991D-6728959A4E94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6" creationId="{DBE84E10-BC5D-4A16-8A2B-5017480CE16E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7" creationId="{CE7D239D-7607-48B1-AD31-9DD7F20CCAC8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8" creationId="{30E41292-5130-49DD-8DA5-5B3922D42343}"/>
          </ac:inkMkLst>
        </pc:inkChg>
        <pc:inkChg chg="add mod">
          <ac:chgData name="Kimberly Brehm" userId="8c2b6ab9-3f19-41de-a892-34e3c36865ec" providerId="ADAL" clId="{25FF1424-813D-4A4A-97AE-1BD5E96A986D}" dt="2020-02-21T16:09:46.351" v="567"/>
          <ac:inkMkLst>
            <pc:docMk/>
            <pc:sldMk cId="2878305706" sldId="266"/>
            <ac:inkMk id="209" creationId="{8950D7EB-D931-4C93-A2AD-27AC408CA8A9}"/>
          </ac:inkMkLst>
        </pc:inkChg>
        <pc:inkChg chg="add del mod">
          <ac:chgData name="Kimberly Brehm" userId="8c2b6ab9-3f19-41de-a892-34e3c36865ec" providerId="ADAL" clId="{25FF1424-813D-4A4A-97AE-1BD5E96A986D}" dt="2020-02-21T16:10:07.614" v="613"/>
          <ac:inkMkLst>
            <pc:docMk/>
            <pc:sldMk cId="2878305706" sldId="266"/>
            <ac:inkMk id="212" creationId="{E765A95F-B1B6-4F16-B65A-1605D4C568FD}"/>
          </ac:inkMkLst>
        </pc:inkChg>
        <pc:inkChg chg="add del mod">
          <ac:chgData name="Kimberly Brehm" userId="8c2b6ab9-3f19-41de-a892-34e3c36865ec" providerId="ADAL" clId="{25FF1424-813D-4A4A-97AE-1BD5E96A986D}" dt="2020-02-21T16:10:07.599" v="603"/>
          <ac:inkMkLst>
            <pc:docMk/>
            <pc:sldMk cId="2878305706" sldId="266"/>
            <ac:inkMk id="213" creationId="{67B4F420-ABC0-4017-9D58-64ECEA41FDB0}"/>
          </ac:inkMkLst>
        </pc:inkChg>
        <pc:inkChg chg="add del">
          <ac:chgData name="Kimberly Brehm" userId="8c2b6ab9-3f19-41de-a892-34e3c36865ec" providerId="ADAL" clId="{25FF1424-813D-4A4A-97AE-1BD5E96A986D}" dt="2020-02-21T16:10:07.596" v="601"/>
          <ac:inkMkLst>
            <pc:docMk/>
            <pc:sldMk cId="2878305706" sldId="266"/>
            <ac:inkMk id="214" creationId="{513F9A97-0253-4187-9055-B7E4408F3EBD}"/>
          </ac:inkMkLst>
        </pc:inkChg>
        <pc:inkChg chg="add del mod">
          <ac:chgData name="Kimberly Brehm" userId="8c2b6ab9-3f19-41de-a892-34e3c36865ec" providerId="ADAL" clId="{25FF1424-813D-4A4A-97AE-1BD5E96A986D}" dt="2020-02-21T16:10:07.617" v="616"/>
          <ac:inkMkLst>
            <pc:docMk/>
            <pc:sldMk cId="2878305706" sldId="266"/>
            <ac:inkMk id="216" creationId="{115F4FC7-D74C-4A9B-A18B-E9A089EE59B5}"/>
          </ac:inkMkLst>
        </pc:inkChg>
        <pc:inkChg chg="add del mod">
          <ac:chgData name="Kimberly Brehm" userId="8c2b6ab9-3f19-41de-a892-34e3c36865ec" providerId="ADAL" clId="{25FF1424-813D-4A4A-97AE-1BD5E96A986D}" dt="2020-02-21T16:10:07.594" v="599"/>
          <ac:inkMkLst>
            <pc:docMk/>
            <pc:sldMk cId="2878305706" sldId="266"/>
            <ac:inkMk id="218" creationId="{B0593FC4-DEF5-4229-B8B9-93C3B4F71CB0}"/>
          </ac:inkMkLst>
        </pc:inkChg>
        <pc:inkChg chg="add del mod">
          <ac:chgData name="Kimberly Brehm" userId="8c2b6ab9-3f19-41de-a892-34e3c36865ec" providerId="ADAL" clId="{25FF1424-813D-4A4A-97AE-1BD5E96A986D}" dt="2020-02-21T16:10:07.592" v="598"/>
          <ac:inkMkLst>
            <pc:docMk/>
            <pc:sldMk cId="2878305706" sldId="266"/>
            <ac:inkMk id="219" creationId="{BAEE03DF-954E-4719-976A-AD07A7FCE904}"/>
          </ac:inkMkLst>
        </pc:inkChg>
        <pc:inkChg chg="add del mod">
          <ac:chgData name="Kimberly Brehm" userId="8c2b6ab9-3f19-41de-a892-34e3c36865ec" providerId="ADAL" clId="{25FF1424-813D-4A4A-97AE-1BD5E96A986D}" dt="2020-02-21T16:10:07.609" v="610"/>
          <ac:inkMkLst>
            <pc:docMk/>
            <pc:sldMk cId="2878305706" sldId="266"/>
            <ac:inkMk id="220" creationId="{483F486B-88B3-4FC8-916A-2D574100DABF}"/>
          </ac:inkMkLst>
        </pc:inkChg>
        <pc:inkChg chg="add del mod">
          <ac:chgData name="Kimberly Brehm" userId="8c2b6ab9-3f19-41de-a892-34e3c36865ec" providerId="ADAL" clId="{25FF1424-813D-4A4A-97AE-1BD5E96A986D}" dt="2020-02-21T16:10:07.607" v="608"/>
          <ac:inkMkLst>
            <pc:docMk/>
            <pc:sldMk cId="2878305706" sldId="266"/>
            <ac:inkMk id="221" creationId="{6832BE2C-9D35-4535-ABBB-4231F7522D3E}"/>
          </ac:inkMkLst>
        </pc:inkChg>
        <pc:inkChg chg="add del mod">
          <ac:chgData name="Kimberly Brehm" userId="8c2b6ab9-3f19-41de-a892-34e3c36865ec" providerId="ADAL" clId="{25FF1424-813D-4A4A-97AE-1BD5E96A986D}" dt="2020-02-21T16:10:07.605" v="607"/>
          <ac:inkMkLst>
            <pc:docMk/>
            <pc:sldMk cId="2878305706" sldId="266"/>
            <ac:inkMk id="222" creationId="{A1DF63D5-8767-4781-9C4F-A39B2D32174E}"/>
          </ac:inkMkLst>
        </pc:inkChg>
        <pc:inkChg chg="add del mod">
          <ac:chgData name="Kimberly Brehm" userId="8c2b6ab9-3f19-41de-a892-34e3c36865ec" providerId="ADAL" clId="{25FF1424-813D-4A4A-97AE-1BD5E96A986D}" dt="2020-02-21T16:10:07.600" v="604"/>
          <ac:inkMkLst>
            <pc:docMk/>
            <pc:sldMk cId="2878305706" sldId="266"/>
            <ac:inkMk id="223" creationId="{15F21025-CC8E-4AF2-9CA8-4324E3EA2F03}"/>
          </ac:inkMkLst>
        </pc:inkChg>
        <pc:inkChg chg="add del mod">
          <ac:chgData name="Kimberly Brehm" userId="8c2b6ab9-3f19-41de-a892-34e3c36865ec" providerId="ADAL" clId="{25FF1424-813D-4A4A-97AE-1BD5E96A986D}" dt="2020-02-21T16:10:07.615" v="614"/>
          <ac:inkMkLst>
            <pc:docMk/>
            <pc:sldMk cId="2878305706" sldId="266"/>
            <ac:inkMk id="224" creationId="{1059CB0C-DB0A-4343-948C-1948C5E688B2}"/>
          </ac:inkMkLst>
        </pc:inkChg>
        <pc:inkChg chg="add del mod">
          <ac:chgData name="Kimberly Brehm" userId="8c2b6ab9-3f19-41de-a892-34e3c36865ec" providerId="ADAL" clId="{25FF1424-813D-4A4A-97AE-1BD5E96A986D}" dt="2020-02-21T16:10:07.602" v="605"/>
          <ac:inkMkLst>
            <pc:docMk/>
            <pc:sldMk cId="2878305706" sldId="266"/>
            <ac:inkMk id="225" creationId="{B8FBDF68-1105-47C9-9419-125DF50DAEE7}"/>
          </ac:inkMkLst>
        </pc:inkChg>
        <pc:inkChg chg="add del mod">
          <ac:chgData name="Kimberly Brehm" userId="8c2b6ab9-3f19-41de-a892-34e3c36865ec" providerId="ADAL" clId="{25FF1424-813D-4A4A-97AE-1BD5E96A986D}" dt="2020-02-21T16:10:07.622" v="619"/>
          <ac:inkMkLst>
            <pc:docMk/>
            <pc:sldMk cId="2878305706" sldId="266"/>
            <ac:inkMk id="226" creationId="{5D920A97-170E-41E8-977A-7BF62C232F81}"/>
          </ac:inkMkLst>
        </pc:inkChg>
        <pc:inkChg chg="add del mod">
          <ac:chgData name="Kimberly Brehm" userId="8c2b6ab9-3f19-41de-a892-34e3c36865ec" providerId="ADAL" clId="{25FF1424-813D-4A4A-97AE-1BD5E96A986D}" dt="2020-02-21T16:10:07.621" v="618"/>
          <ac:inkMkLst>
            <pc:docMk/>
            <pc:sldMk cId="2878305706" sldId="266"/>
            <ac:inkMk id="227" creationId="{497A675F-36B0-411F-9F62-1256769275F4}"/>
          </ac:inkMkLst>
        </pc:inkChg>
        <pc:inkChg chg="add del mod">
          <ac:chgData name="Kimberly Brehm" userId="8c2b6ab9-3f19-41de-a892-34e3c36865ec" providerId="ADAL" clId="{25FF1424-813D-4A4A-97AE-1BD5E96A986D}" dt="2020-02-21T16:10:07.610" v="611"/>
          <ac:inkMkLst>
            <pc:docMk/>
            <pc:sldMk cId="2878305706" sldId="266"/>
            <ac:inkMk id="229" creationId="{64D0ACEC-A68D-4413-9EA8-198A957E0A33}"/>
          </ac:inkMkLst>
        </pc:inkChg>
        <pc:inkChg chg="add del mod">
          <ac:chgData name="Kimberly Brehm" userId="8c2b6ab9-3f19-41de-a892-34e3c36865ec" providerId="ADAL" clId="{25FF1424-813D-4A4A-97AE-1BD5E96A986D}" dt="2020-02-21T16:10:07.619" v="617"/>
          <ac:inkMkLst>
            <pc:docMk/>
            <pc:sldMk cId="2878305706" sldId="266"/>
            <ac:inkMk id="230" creationId="{A5174884-EC13-4FB4-A5D9-0256C01BBDA9}"/>
          </ac:inkMkLst>
        </pc:inkChg>
        <pc:inkChg chg="add del mod">
          <ac:chgData name="Kimberly Brehm" userId="8c2b6ab9-3f19-41de-a892-34e3c36865ec" providerId="ADAL" clId="{25FF1424-813D-4A4A-97AE-1BD5E96A986D}" dt="2020-02-21T16:10:07.616" v="615"/>
          <ac:inkMkLst>
            <pc:docMk/>
            <pc:sldMk cId="2878305706" sldId="266"/>
            <ac:inkMk id="231" creationId="{ABD77C28-5A55-4972-885E-870F6809F9DC}"/>
          </ac:inkMkLst>
        </pc:inkChg>
        <pc:inkChg chg="add del mod">
          <ac:chgData name="Kimberly Brehm" userId="8c2b6ab9-3f19-41de-a892-34e3c36865ec" providerId="ADAL" clId="{25FF1424-813D-4A4A-97AE-1BD5E96A986D}" dt="2020-02-21T16:10:07.604" v="606"/>
          <ac:inkMkLst>
            <pc:docMk/>
            <pc:sldMk cId="2878305706" sldId="266"/>
            <ac:inkMk id="233" creationId="{5358E49A-A6E3-4B55-9A30-210B3F77612C}"/>
          </ac:inkMkLst>
        </pc:inkChg>
        <pc:inkChg chg="add del mod">
          <ac:chgData name="Kimberly Brehm" userId="8c2b6ab9-3f19-41de-a892-34e3c36865ec" providerId="ADAL" clId="{25FF1424-813D-4A4A-97AE-1BD5E96A986D}" dt="2020-02-21T16:10:07.608" v="609"/>
          <ac:inkMkLst>
            <pc:docMk/>
            <pc:sldMk cId="2878305706" sldId="266"/>
            <ac:inkMk id="235" creationId="{1119D713-684E-479B-B98D-521BC3589753}"/>
          </ac:inkMkLst>
        </pc:inkChg>
        <pc:inkChg chg="add del mod">
          <ac:chgData name="Kimberly Brehm" userId="8c2b6ab9-3f19-41de-a892-34e3c36865ec" providerId="ADAL" clId="{25FF1424-813D-4A4A-97AE-1BD5E96A986D}" dt="2020-02-21T16:10:07.591" v="597"/>
          <ac:inkMkLst>
            <pc:docMk/>
            <pc:sldMk cId="2878305706" sldId="266"/>
            <ac:inkMk id="236" creationId="{2F11CFD4-D97E-45AC-9DF8-B2A190679D7C}"/>
          </ac:inkMkLst>
        </pc:inkChg>
        <pc:inkChg chg="add del mod">
          <ac:chgData name="Kimberly Brehm" userId="8c2b6ab9-3f19-41de-a892-34e3c36865ec" providerId="ADAL" clId="{25FF1424-813D-4A4A-97AE-1BD5E96A986D}" dt="2020-02-21T16:10:07.598" v="602"/>
          <ac:inkMkLst>
            <pc:docMk/>
            <pc:sldMk cId="2878305706" sldId="266"/>
            <ac:inkMk id="237" creationId="{E70AAB31-A992-4B7D-9CD2-C40C562E8061}"/>
          </ac:inkMkLst>
        </pc:inkChg>
        <pc:inkChg chg="add del mod">
          <ac:chgData name="Kimberly Brehm" userId="8c2b6ab9-3f19-41de-a892-34e3c36865ec" providerId="ADAL" clId="{25FF1424-813D-4A4A-97AE-1BD5E96A986D}" dt="2020-02-21T16:10:07.612" v="612"/>
          <ac:inkMkLst>
            <pc:docMk/>
            <pc:sldMk cId="2878305706" sldId="266"/>
            <ac:inkMk id="238" creationId="{BD2BE128-39E5-4819-A196-C7B7FA8EF4AD}"/>
          </ac:inkMkLst>
        </pc:inkChg>
        <pc:inkChg chg="add del mod">
          <ac:chgData name="Kimberly Brehm" userId="8c2b6ab9-3f19-41de-a892-34e3c36865ec" providerId="ADAL" clId="{25FF1424-813D-4A4A-97AE-1BD5E96A986D}" dt="2020-02-21T16:10:07.595" v="600"/>
          <ac:inkMkLst>
            <pc:docMk/>
            <pc:sldMk cId="2878305706" sldId="266"/>
            <ac:inkMk id="239" creationId="{90C73579-0D29-4A4E-8BCB-2B5C8B1EE640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1" creationId="{85E8F507-23E8-4AFF-95A1-27AD36144E06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2" creationId="{3070D2AD-47E3-4D00-8587-E47E9D94079B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3" creationId="{BB1FF1F2-8EB1-4D87-B443-7B585A72C382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4" creationId="{BE6C6040-3241-42B6-B5D2-AB747C973429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5" creationId="{10C3850B-3859-4B3A-88EB-3107BCFF98E9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6" creationId="{F34FA517-2B4F-4196-B72A-40470AF8569E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7" creationId="{C26A0B6E-3E45-40C7-9ECD-AAC4979995CD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8" creationId="{27637165-B5BB-4EF1-8188-F2F41BE2FC11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49" creationId="{10B3798D-6231-4407-BF9B-D157F1CD89C5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50" creationId="{E4626A06-A16F-491E-A758-5AC10C8A6D4F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51" creationId="{F96FB6E2-FF57-4F3B-A932-794D4FDEF07F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52" creationId="{04F1E700-563C-415A-95CD-6731EC7CA5E9}"/>
          </ac:inkMkLst>
        </pc:inkChg>
        <pc:inkChg chg="add mod">
          <ac:chgData name="Kimberly Brehm" userId="8c2b6ab9-3f19-41de-a892-34e3c36865ec" providerId="ADAL" clId="{25FF1424-813D-4A4A-97AE-1BD5E96A986D}" dt="2020-02-21T16:10:18.189" v="633"/>
          <ac:inkMkLst>
            <pc:docMk/>
            <pc:sldMk cId="2878305706" sldId="266"/>
            <ac:inkMk id="253" creationId="{889DC661-3986-421F-B3C9-4EC91B336021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56" creationId="{8A586E4F-CDE5-4312-A61B-301F9996B3AA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57" creationId="{9A08A4A0-2BC4-4C0B-A5F8-FAB63D93F84E}"/>
          </ac:inkMkLst>
        </pc:inkChg>
        <pc:inkChg chg="add del mod">
          <ac:chgData name="Kimberly Brehm" userId="8c2b6ab9-3f19-41de-a892-34e3c36865ec" providerId="ADAL" clId="{25FF1424-813D-4A4A-97AE-1BD5E96A986D}" dt="2020-02-21T16:10:31.413" v="648"/>
          <ac:inkMkLst>
            <pc:docMk/>
            <pc:sldMk cId="2878305706" sldId="266"/>
            <ac:inkMk id="258" creationId="{6A7DA282-5CAC-4A6A-9026-6F10F9E31924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59" creationId="{026660F4-D8C4-470E-A006-D7447CB724CD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60" creationId="{11C3C0AF-20FC-40A9-BFAC-9D6CD78C74E2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63" creationId="{80FB9F84-A465-4938-A2EA-34B542CCE070}"/>
          </ac:inkMkLst>
        </pc:inkChg>
        <pc:inkChg chg="add mod">
          <ac:chgData name="Kimberly Brehm" userId="8c2b6ab9-3f19-41de-a892-34e3c36865ec" providerId="ADAL" clId="{25FF1424-813D-4A4A-97AE-1BD5E96A986D}" dt="2020-02-21T16:10:30.663" v="647"/>
          <ac:inkMkLst>
            <pc:docMk/>
            <pc:sldMk cId="2878305706" sldId="266"/>
            <ac:inkMk id="265" creationId="{42994B97-8AB8-4F4A-B023-DB235C72048B}"/>
          </ac:inkMkLst>
        </pc:inkChg>
        <pc:inkChg chg="add mod">
          <ac:chgData name="Kimberly Brehm" userId="8c2b6ab9-3f19-41de-a892-34e3c36865ec" providerId="ADAL" clId="{25FF1424-813D-4A4A-97AE-1BD5E96A986D}" dt="2020-02-21T16:10:30.663" v="647"/>
          <ac:inkMkLst>
            <pc:docMk/>
            <pc:sldMk cId="2878305706" sldId="266"/>
            <ac:inkMk id="266" creationId="{4CA7BD7D-1858-4C87-B3DE-532C5AC474AB}"/>
          </ac:inkMkLst>
        </pc:inkChg>
        <pc:inkChg chg="add mod">
          <ac:chgData name="Kimberly Brehm" userId="8c2b6ab9-3f19-41de-a892-34e3c36865ec" providerId="ADAL" clId="{25FF1424-813D-4A4A-97AE-1BD5E96A986D}" dt="2020-02-21T16:10:30.663" v="647"/>
          <ac:inkMkLst>
            <pc:docMk/>
            <pc:sldMk cId="2878305706" sldId="266"/>
            <ac:inkMk id="267" creationId="{81A40FB6-0992-43BF-BA20-589C3C91DF4B}"/>
          </ac:inkMkLst>
        </pc:inkChg>
        <pc:inkChg chg="add mod">
          <ac:chgData name="Kimberly Brehm" userId="8c2b6ab9-3f19-41de-a892-34e3c36865ec" providerId="ADAL" clId="{25FF1424-813D-4A4A-97AE-1BD5E96A986D}" dt="2020-02-21T16:10:30.663" v="647"/>
          <ac:inkMkLst>
            <pc:docMk/>
            <pc:sldMk cId="2878305706" sldId="266"/>
            <ac:inkMk id="268" creationId="{E90BF25F-C937-4DA8-BDE7-5EB28956F833}"/>
          </ac:inkMkLst>
        </pc:inkChg>
        <pc:inkChg chg="add mod">
          <ac:chgData name="Kimberly Brehm" userId="8c2b6ab9-3f19-41de-a892-34e3c36865ec" providerId="ADAL" clId="{25FF1424-813D-4A4A-97AE-1BD5E96A986D}" dt="2020-02-21T16:10:30.663" v="647"/>
          <ac:inkMkLst>
            <pc:docMk/>
            <pc:sldMk cId="2878305706" sldId="266"/>
            <ac:inkMk id="269" creationId="{6FA7C006-6DEB-4E64-8241-15DA16CB7842}"/>
          </ac:inkMkLst>
        </pc:inkChg>
        <pc:inkChg chg="add del">
          <ac:chgData name="Kimberly Brehm" userId="8c2b6ab9-3f19-41de-a892-34e3c36865ec" providerId="ADAL" clId="{25FF1424-813D-4A4A-97AE-1BD5E96A986D}" dt="2020-02-21T16:10:35.198" v="650"/>
          <ac:inkMkLst>
            <pc:docMk/>
            <pc:sldMk cId="2878305706" sldId="266"/>
            <ac:inkMk id="271" creationId="{25A79DCD-E54E-4ECA-B8B8-E719B3434E8B}"/>
          </ac:inkMkLst>
        </pc:inkChg>
        <pc:inkChg chg="add mod">
          <ac:chgData name="Kimberly Brehm" userId="8c2b6ab9-3f19-41de-a892-34e3c36865ec" providerId="ADAL" clId="{25FF1424-813D-4A4A-97AE-1BD5E96A986D}" dt="2020-02-21T16:10:38.381" v="652"/>
          <ac:inkMkLst>
            <pc:docMk/>
            <pc:sldMk cId="2878305706" sldId="266"/>
            <ac:inkMk id="272" creationId="{65A8E30E-AFF8-4CA7-8D41-755E93C25EB8}"/>
          </ac:inkMkLst>
        </pc:inkChg>
        <pc:inkChg chg="add">
          <ac:chgData name="Kimberly Brehm" userId="8c2b6ab9-3f19-41de-a892-34e3c36865ec" providerId="ADAL" clId="{25FF1424-813D-4A4A-97AE-1BD5E96A986D}" dt="2020-02-21T16:10:45.068" v="653" actId="9405"/>
          <ac:inkMkLst>
            <pc:docMk/>
            <pc:sldMk cId="2878305706" sldId="266"/>
            <ac:inkMk id="274" creationId="{6320B2B5-86FB-4296-80A1-DAA060947E39}"/>
          </ac:inkMkLst>
        </pc:inkChg>
        <pc:inkChg chg="add del">
          <ac:chgData name="Kimberly Brehm" userId="8c2b6ab9-3f19-41de-a892-34e3c36865ec" providerId="ADAL" clId="{25FF1424-813D-4A4A-97AE-1BD5E96A986D}" dt="2020-02-21T16:10:47.161" v="655"/>
          <ac:inkMkLst>
            <pc:docMk/>
            <pc:sldMk cId="2878305706" sldId="266"/>
            <ac:inkMk id="275" creationId="{EA47D2CC-92BB-4ECD-A663-171326C7C61D}"/>
          </ac:inkMkLst>
        </pc:inkChg>
        <pc:inkChg chg="add">
          <ac:chgData name="Kimberly Brehm" userId="8c2b6ab9-3f19-41de-a892-34e3c36865ec" providerId="ADAL" clId="{25FF1424-813D-4A4A-97AE-1BD5E96A986D}" dt="2020-02-21T16:10:49.903" v="656" actId="9405"/>
          <ac:inkMkLst>
            <pc:docMk/>
            <pc:sldMk cId="2878305706" sldId="266"/>
            <ac:inkMk id="276" creationId="{E96C6BAB-84F7-4864-A080-0EC1D6BB84D8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77" creationId="{2C013652-1C2F-456D-91D1-A194A81EA1C2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78" creationId="{DA5BD853-A585-4270-AB79-2FF1701E7D88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0" creationId="{F6AD6B8F-2317-44C4-89A6-CB97CE03E98A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1" creationId="{E251AA05-0841-4ABB-A158-86F64BDADF90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2" creationId="{0184615D-EA3D-4ED0-A21E-2E88265E2DD4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3" creationId="{9C720E57-1355-45E4-8981-3D20A5A87F26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4" creationId="{02C114B0-9F56-4767-9F8B-EF7FF2EA5556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5" creationId="{365F06E9-28D6-4E07-9810-F21C9E291BBB}"/>
          </ac:inkMkLst>
        </pc:inkChg>
        <pc:inkChg chg="add mod">
          <ac:chgData name="Kimberly Brehm" userId="8c2b6ab9-3f19-41de-a892-34e3c36865ec" providerId="ADAL" clId="{25FF1424-813D-4A4A-97AE-1BD5E96A986D}" dt="2020-02-21T16:10:57.105" v="667"/>
          <ac:inkMkLst>
            <pc:docMk/>
            <pc:sldMk cId="2878305706" sldId="266"/>
            <ac:inkMk id="286" creationId="{4FF21E94-44F2-403F-9F9B-31E5C751987F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88" creationId="{13361C30-7B6E-4850-BAA5-6791D851D054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89" creationId="{6A37CDBF-59D7-4A3B-BC0E-11C4BE959B6E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0" creationId="{BF6A10B2-BDDD-4FB3-A616-ECB32A5D3463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1" creationId="{D20EA0A2-F29C-4540-9813-FDF703F4A973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2" creationId="{A85EA06A-93C6-4465-8AED-258D7578947C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3" creationId="{CCC5D6D5-DB9F-44F4-ADE2-216FE8B53042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4" creationId="{46908A77-35BE-41B7-8015-C43D4C8AE9FC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5" creationId="{3D096F50-2C4B-468F-9EE3-AC7004416A6F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6" creationId="{CB7A6641-0C84-414D-9E7A-8DD3AFAD782E}"/>
          </ac:inkMkLst>
        </pc:inkChg>
        <pc:inkChg chg="add mod">
          <ac:chgData name="Kimberly Brehm" userId="8c2b6ab9-3f19-41de-a892-34e3c36865ec" providerId="ADAL" clId="{25FF1424-813D-4A4A-97AE-1BD5E96A986D}" dt="2020-02-21T16:11:08.237" v="678"/>
          <ac:inkMkLst>
            <pc:docMk/>
            <pc:sldMk cId="2878305706" sldId="266"/>
            <ac:inkMk id="297" creationId="{4AA99E83-40AB-4D30-9540-449E972DFC03}"/>
          </ac:inkMkLst>
        </pc:inkChg>
        <pc:inkChg chg="add mod">
          <ac:chgData name="Kimberly Brehm" userId="8c2b6ab9-3f19-41de-a892-34e3c36865ec" providerId="ADAL" clId="{25FF1424-813D-4A4A-97AE-1BD5E96A986D}" dt="2020-02-21T16:11:39.035" v="683"/>
          <ac:inkMkLst>
            <pc:docMk/>
            <pc:sldMk cId="2878305706" sldId="266"/>
            <ac:inkMk id="300" creationId="{66959476-C938-4FAA-A6CF-4C9C15F219B4}"/>
          </ac:inkMkLst>
        </pc:inkChg>
        <pc:inkChg chg="add mod">
          <ac:chgData name="Kimberly Brehm" userId="8c2b6ab9-3f19-41de-a892-34e3c36865ec" providerId="ADAL" clId="{25FF1424-813D-4A4A-97AE-1BD5E96A986D}" dt="2020-02-21T16:11:39.035" v="683"/>
          <ac:inkMkLst>
            <pc:docMk/>
            <pc:sldMk cId="2878305706" sldId="266"/>
            <ac:inkMk id="301" creationId="{B7DDFA44-CA7E-4769-B39F-B1D9D6599EFF}"/>
          </ac:inkMkLst>
        </pc:inkChg>
        <pc:inkChg chg="add mod">
          <ac:chgData name="Kimberly Brehm" userId="8c2b6ab9-3f19-41de-a892-34e3c36865ec" providerId="ADAL" clId="{25FF1424-813D-4A4A-97AE-1BD5E96A986D}" dt="2020-02-21T16:11:39.035" v="683"/>
          <ac:inkMkLst>
            <pc:docMk/>
            <pc:sldMk cId="2878305706" sldId="266"/>
            <ac:inkMk id="302" creationId="{C87D0B9E-5A1E-427D-AAD7-B4CDD7AA2118}"/>
          </ac:inkMkLst>
        </pc:inkChg>
        <pc:inkChg chg="add mod">
          <ac:chgData name="Kimberly Brehm" userId="8c2b6ab9-3f19-41de-a892-34e3c36865ec" providerId="ADAL" clId="{25FF1424-813D-4A4A-97AE-1BD5E96A986D}" dt="2020-02-21T16:11:39.035" v="683"/>
          <ac:inkMkLst>
            <pc:docMk/>
            <pc:sldMk cId="2878305706" sldId="266"/>
            <ac:inkMk id="303" creationId="{53574185-B0F6-4F0B-B948-1E790C9126FB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05" creationId="{57BE84B4-3109-48CF-B359-B8D9C59DEB77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06" creationId="{E16D3A54-448F-46F4-B509-4FB48395571C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07" creationId="{DF072585-BFC0-4E3B-9876-996C85FBC6CD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08" creationId="{48554709-2CF7-445E-8367-2C865F5F5E6A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09" creationId="{C5FA16DA-608C-4B7F-818E-BE0E6F4765DE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0" creationId="{22E96061-024A-42BD-928C-835C405C1C2A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1" creationId="{9F23C1D3-03FC-48F7-A0F1-4E742D3C856F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2" creationId="{7085B65E-56F4-4293-941D-75B040DD3292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3" creationId="{15C8F16C-31B0-4C73-A6A3-057139BEB49B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4" creationId="{3A6035DF-D8C4-4CD5-8C1E-787E6B4D8180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5" creationId="{E827722C-766B-4581-9F83-A9B3B17BDCE9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6" creationId="{6A0C00B1-2593-457B-A16D-A495B45F8E41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7" creationId="{B19EDD0E-64FE-4EC6-8BBB-2676F170C497}"/>
          </ac:inkMkLst>
        </pc:inkChg>
        <pc:inkChg chg="add mod">
          <ac:chgData name="Kimberly Brehm" userId="8c2b6ab9-3f19-41de-a892-34e3c36865ec" providerId="ADAL" clId="{25FF1424-813D-4A4A-97AE-1BD5E96A986D}" dt="2020-02-21T16:11:46.772" v="698"/>
          <ac:inkMkLst>
            <pc:docMk/>
            <pc:sldMk cId="2878305706" sldId="266"/>
            <ac:inkMk id="318" creationId="{B3DF0DA8-9414-4978-ABA7-E360282F9975}"/>
          </ac:inkMkLst>
        </pc:inkChg>
        <pc:inkChg chg="add mod">
          <ac:chgData name="Kimberly Brehm" userId="8c2b6ab9-3f19-41de-a892-34e3c36865ec" providerId="ADAL" clId="{25FF1424-813D-4A4A-97AE-1BD5E96A986D}" dt="2020-02-21T16:11:57.885" v="703"/>
          <ac:inkMkLst>
            <pc:docMk/>
            <pc:sldMk cId="2878305706" sldId="266"/>
            <ac:inkMk id="321" creationId="{0CAD0A05-3988-448D-914D-2DE52D55C61F}"/>
          </ac:inkMkLst>
        </pc:inkChg>
        <pc:inkChg chg="add mod">
          <ac:chgData name="Kimberly Brehm" userId="8c2b6ab9-3f19-41de-a892-34e3c36865ec" providerId="ADAL" clId="{25FF1424-813D-4A4A-97AE-1BD5E96A986D}" dt="2020-02-21T16:11:57.885" v="703"/>
          <ac:inkMkLst>
            <pc:docMk/>
            <pc:sldMk cId="2878305706" sldId="266"/>
            <ac:inkMk id="322" creationId="{BE85670D-773F-4ADC-AA87-C83B36A32561}"/>
          </ac:inkMkLst>
        </pc:inkChg>
        <pc:inkChg chg="add mod">
          <ac:chgData name="Kimberly Brehm" userId="8c2b6ab9-3f19-41de-a892-34e3c36865ec" providerId="ADAL" clId="{25FF1424-813D-4A4A-97AE-1BD5E96A986D}" dt="2020-02-21T16:11:57.885" v="703"/>
          <ac:inkMkLst>
            <pc:docMk/>
            <pc:sldMk cId="2878305706" sldId="266"/>
            <ac:inkMk id="323" creationId="{26CACDF7-43E8-4CE3-BF51-71B35BE4359A}"/>
          </ac:inkMkLst>
        </pc:inkChg>
        <pc:inkChg chg="add mod">
          <ac:chgData name="Kimberly Brehm" userId="8c2b6ab9-3f19-41de-a892-34e3c36865ec" providerId="ADAL" clId="{25FF1424-813D-4A4A-97AE-1BD5E96A986D}" dt="2020-02-21T16:11:57.885" v="703"/>
          <ac:inkMkLst>
            <pc:docMk/>
            <pc:sldMk cId="2878305706" sldId="266"/>
            <ac:inkMk id="324" creationId="{0CCACE01-01F3-4838-B25D-75DBDBE68CD1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26" creationId="{E41CB7EF-1596-4C63-B11D-3D24A3B1DA17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27" creationId="{2EB56E5A-9059-41A5-A194-8365D36D7202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28" creationId="{FCBF1164-0F36-40BE-A929-2CFA102F767B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29" creationId="{5996A437-273D-43AA-A97D-5C7521DC3F72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30" creationId="{F3F3AEC4-9414-4528-B312-F1842B291384}"/>
          </ac:inkMkLst>
        </pc:inkChg>
        <pc:inkChg chg="add mod">
          <ac:chgData name="Kimberly Brehm" userId="8c2b6ab9-3f19-41de-a892-34e3c36865ec" providerId="ADAL" clId="{25FF1424-813D-4A4A-97AE-1BD5E96A986D}" dt="2020-02-21T16:12:04.154" v="710"/>
          <ac:inkMkLst>
            <pc:docMk/>
            <pc:sldMk cId="2878305706" sldId="266"/>
            <ac:inkMk id="331" creationId="{D1841E3A-BCDB-4CA2-8DB9-F75C667C75EA}"/>
          </ac:inkMkLst>
        </pc:inkChg>
        <pc:inkChg chg="add mod">
          <ac:chgData name="Kimberly Brehm" userId="8c2b6ab9-3f19-41de-a892-34e3c36865ec" providerId="ADAL" clId="{25FF1424-813D-4A4A-97AE-1BD5E96A986D}" dt="2020-02-21T16:12:11.476" v="716"/>
          <ac:inkMkLst>
            <pc:docMk/>
            <pc:sldMk cId="2878305706" sldId="266"/>
            <ac:inkMk id="333" creationId="{76A7321B-F898-49D9-A3C1-46EC31C2A4B6}"/>
          </ac:inkMkLst>
        </pc:inkChg>
        <pc:inkChg chg="add mod">
          <ac:chgData name="Kimberly Brehm" userId="8c2b6ab9-3f19-41de-a892-34e3c36865ec" providerId="ADAL" clId="{25FF1424-813D-4A4A-97AE-1BD5E96A986D}" dt="2020-02-21T16:12:11.476" v="716"/>
          <ac:inkMkLst>
            <pc:docMk/>
            <pc:sldMk cId="2878305706" sldId="266"/>
            <ac:inkMk id="334" creationId="{EE99D4DC-22F5-4879-AB13-23D69C4EAAE2}"/>
          </ac:inkMkLst>
        </pc:inkChg>
        <pc:inkChg chg="add mod">
          <ac:chgData name="Kimberly Brehm" userId="8c2b6ab9-3f19-41de-a892-34e3c36865ec" providerId="ADAL" clId="{25FF1424-813D-4A4A-97AE-1BD5E96A986D}" dt="2020-02-21T16:12:11.476" v="716"/>
          <ac:inkMkLst>
            <pc:docMk/>
            <pc:sldMk cId="2878305706" sldId="266"/>
            <ac:inkMk id="335" creationId="{0D7C12C9-DD87-4DFA-B74C-773EBFE4CCC9}"/>
          </ac:inkMkLst>
        </pc:inkChg>
        <pc:inkChg chg="add mod">
          <ac:chgData name="Kimberly Brehm" userId="8c2b6ab9-3f19-41de-a892-34e3c36865ec" providerId="ADAL" clId="{25FF1424-813D-4A4A-97AE-1BD5E96A986D}" dt="2020-02-21T16:12:12.378" v="717"/>
          <ac:inkMkLst>
            <pc:docMk/>
            <pc:sldMk cId="2878305706" sldId="266"/>
            <ac:inkMk id="336" creationId="{5C226D84-B12F-485E-9741-93D6E399443D}"/>
          </ac:inkMkLst>
        </pc:inkChg>
        <pc:inkChg chg="add del mod">
          <ac:chgData name="Kimberly Brehm" userId="8c2b6ab9-3f19-41de-a892-34e3c36865ec" providerId="ADAL" clId="{25FF1424-813D-4A4A-97AE-1BD5E96A986D}" dt="2020-02-21T16:12:12.378" v="717"/>
          <ac:inkMkLst>
            <pc:docMk/>
            <pc:sldMk cId="2878305706" sldId="266"/>
            <ac:inkMk id="337" creationId="{C8ABB553-F4FB-4E01-9718-48022C99AE15}"/>
          </ac:inkMkLst>
        </pc:inkChg>
        <pc:inkChg chg="add">
          <ac:chgData name="Kimberly Brehm" userId="8c2b6ab9-3f19-41de-a892-34e3c36865ec" providerId="ADAL" clId="{25FF1424-813D-4A4A-97AE-1BD5E96A986D}" dt="2020-02-21T16:12:14.502" v="718" actId="9405"/>
          <ac:inkMkLst>
            <pc:docMk/>
            <pc:sldMk cId="2878305706" sldId="266"/>
            <ac:inkMk id="340" creationId="{62C2C064-76D9-4D01-B5F7-AC88993D2808}"/>
          </ac:inkMkLst>
        </pc:inkChg>
        <pc:inkChg chg="add">
          <ac:chgData name="Kimberly Brehm" userId="8c2b6ab9-3f19-41de-a892-34e3c36865ec" providerId="ADAL" clId="{25FF1424-813D-4A4A-97AE-1BD5E96A986D}" dt="2020-02-21T16:12:17.752" v="719" actId="9405"/>
          <ac:inkMkLst>
            <pc:docMk/>
            <pc:sldMk cId="2878305706" sldId="266"/>
            <ac:inkMk id="341" creationId="{FC7E19EB-2DF8-4B9E-BE0C-218D565EB51F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2" creationId="{6B38A063-6AA0-41E3-9656-C56C473EEE19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3" creationId="{A2CE63A4-2153-4E76-A485-2364091B66EF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4" creationId="{D062BD73-59E8-4EC6-9427-AB57FA0BFE0C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5" creationId="{94B941FA-5E1C-45F8-A9E9-526DF1234239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7" creationId="{80A59DD0-5A14-4C7F-94E9-7DE90BEF27D6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8" creationId="{D773EA9C-7045-452D-91B3-4572FD091CAD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49" creationId="{7A545DCD-3E1A-42B9-B191-ADE1B1447D7D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50" creationId="{F902D9F5-7B3D-40FB-AFCB-C00FE7FA0F96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51" creationId="{D07C6DD3-819D-428E-B11C-340F4C990CF8}"/>
          </ac:inkMkLst>
        </pc:inkChg>
        <pc:inkChg chg="add del mod">
          <ac:chgData name="Kimberly Brehm" userId="8c2b6ab9-3f19-41de-a892-34e3c36865ec" providerId="ADAL" clId="{25FF1424-813D-4A4A-97AE-1BD5E96A986D}" dt="2020-02-21T16:12:28.891" v="736"/>
          <ac:inkMkLst>
            <pc:docMk/>
            <pc:sldMk cId="2878305706" sldId="266"/>
            <ac:inkMk id="352" creationId="{1229C3C4-15BC-4E3D-A90B-DF7E7A801B44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53" creationId="{4B03D7FA-B56C-43F4-A4CF-86F11E7701B6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54" creationId="{4DBD3026-B5ED-420B-A4DC-2D367B83FAB3}"/>
          </ac:inkMkLst>
        </pc:inkChg>
        <pc:inkChg chg="add">
          <ac:chgData name="Kimberly Brehm" userId="8c2b6ab9-3f19-41de-a892-34e3c36865ec" providerId="ADAL" clId="{25FF1424-813D-4A4A-97AE-1BD5E96A986D}" dt="2020-02-21T16:12:26.870" v="733" actId="9405"/>
          <ac:inkMkLst>
            <pc:docMk/>
            <pc:sldMk cId="2878305706" sldId="266"/>
            <ac:inkMk id="355" creationId="{992A2448-7FA4-4CD7-81C6-403EEED29AFE}"/>
          </ac:inkMkLst>
        </pc:inkChg>
        <pc:inkChg chg="add">
          <ac:chgData name="Kimberly Brehm" userId="8c2b6ab9-3f19-41de-a892-34e3c36865ec" providerId="ADAL" clId="{25FF1424-813D-4A4A-97AE-1BD5E96A986D}" dt="2020-02-21T16:12:27.732" v="734" actId="9405"/>
          <ac:inkMkLst>
            <pc:docMk/>
            <pc:sldMk cId="2878305706" sldId="266"/>
            <ac:inkMk id="356" creationId="{DFCFC9A8-90F4-4D25-ACD7-3317F9D9C9CF}"/>
          </ac:inkMkLst>
        </pc:inkChg>
        <pc:inkChg chg="add mod">
          <ac:chgData name="Kimberly Brehm" userId="8c2b6ab9-3f19-41de-a892-34e3c36865ec" providerId="ADAL" clId="{25FF1424-813D-4A4A-97AE-1BD5E96A986D}" dt="2020-02-21T16:12:32.209" v="738"/>
          <ac:inkMkLst>
            <pc:docMk/>
            <pc:sldMk cId="2878305706" sldId="266"/>
            <ac:inkMk id="358" creationId="{E27D5D4D-E308-48C6-9DA8-796ACA93ED65}"/>
          </ac:inkMkLst>
        </pc:inkChg>
        <pc:inkChg chg="add">
          <ac:chgData name="Kimberly Brehm" userId="8c2b6ab9-3f19-41de-a892-34e3c36865ec" providerId="ADAL" clId="{25FF1424-813D-4A4A-97AE-1BD5E96A986D}" dt="2020-02-21T16:27:53.791" v="924"/>
          <ac:inkMkLst>
            <pc:docMk/>
            <pc:sldMk cId="2878305706" sldId="266"/>
            <ac:inkMk id="360" creationId="{0E59125A-CD0A-4F75-89F8-98A603EF62E1}"/>
          </ac:inkMkLst>
        </pc:inkChg>
      </pc:sldChg>
      <pc:sldChg chg="addSp delSp modSp add del delAnim modAnim">
        <pc:chgData name="Kimberly Brehm" userId="8c2b6ab9-3f19-41de-a892-34e3c36865ec" providerId="ADAL" clId="{25FF1424-813D-4A4A-97AE-1BD5E96A986D}" dt="2020-02-21T16:29:24.069" v="926"/>
        <pc:sldMkLst>
          <pc:docMk/>
          <pc:sldMk cId="1677101331" sldId="267"/>
        </pc:sldMkLst>
        <pc:spChg chg="add">
          <ac:chgData name="Kimberly Brehm" userId="8c2b6ab9-3f19-41de-a892-34e3c36865ec" providerId="ADAL" clId="{25FF1424-813D-4A4A-97AE-1BD5E96A986D}" dt="2020-02-21T16:16:52.170" v="788"/>
          <ac:spMkLst>
            <pc:docMk/>
            <pc:sldMk cId="1677101331" sldId="267"/>
            <ac:spMk id="25" creationId="{165D3B86-1D79-435B-AB68-2358AF604A2B}"/>
          </ac:spMkLst>
        </pc:spChg>
        <pc:grpChg chg="del mod">
          <ac:chgData name="Kimberly Brehm" userId="8c2b6ab9-3f19-41de-a892-34e3c36865ec" providerId="ADAL" clId="{25FF1424-813D-4A4A-97AE-1BD5E96A986D}" dt="2020-02-21T16:14:15.470" v="780"/>
          <ac:grpSpMkLst>
            <pc:docMk/>
            <pc:sldMk cId="1677101331" sldId="267"/>
            <ac:grpSpMk id="23" creationId="{DCA42ABF-85C8-4A5D-877A-7924CE3EBFE8}"/>
          </ac:grpSpMkLst>
        </pc:grpChg>
        <pc:grpChg chg="del mod">
          <ac:chgData name="Kimberly Brehm" userId="8c2b6ab9-3f19-41de-a892-34e3c36865ec" providerId="ADAL" clId="{25FF1424-813D-4A4A-97AE-1BD5E96A986D}" dt="2020-02-21T16:14:15.470" v="781"/>
          <ac:grpSpMkLst>
            <pc:docMk/>
            <pc:sldMk cId="1677101331" sldId="267"/>
            <ac:grpSpMk id="24" creationId="{1DAFD8F8-CA38-493A-B944-EFB49584312F}"/>
          </ac:grpSpMkLst>
        </pc:grpChg>
        <pc:grpChg chg="mod">
          <ac:chgData name="Kimberly Brehm" userId="8c2b6ab9-3f19-41de-a892-34e3c36865ec" providerId="ADAL" clId="{25FF1424-813D-4A4A-97AE-1BD5E96A986D}" dt="2020-02-21T16:17:16.748" v="821"/>
          <ac:grpSpMkLst>
            <pc:docMk/>
            <pc:sldMk cId="1677101331" sldId="267"/>
            <ac:grpSpMk id="60" creationId="{58A1D55A-937B-49B4-9391-E4879E658B65}"/>
          </ac:grpSpMkLst>
        </pc:grpChg>
        <pc:grpChg chg="mod">
          <ac:chgData name="Kimberly Brehm" userId="8c2b6ab9-3f19-41de-a892-34e3c36865ec" providerId="ADAL" clId="{25FF1424-813D-4A4A-97AE-1BD5E96A986D}" dt="2020-02-21T16:17:16.748" v="821"/>
          <ac:grpSpMkLst>
            <pc:docMk/>
            <pc:sldMk cId="1677101331" sldId="267"/>
            <ac:grpSpMk id="61" creationId="{A85D678C-0651-4C2F-95FC-34C77AED0A90}"/>
          </ac:grpSpMkLst>
        </pc:grpChg>
        <pc:grpChg chg="mod">
          <ac:chgData name="Kimberly Brehm" userId="8c2b6ab9-3f19-41de-a892-34e3c36865ec" providerId="ADAL" clId="{25FF1424-813D-4A4A-97AE-1BD5E96A986D}" dt="2020-02-21T16:17:16.748" v="821"/>
          <ac:grpSpMkLst>
            <pc:docMk/>
            <pc:sldMk cId="1677101331" sldId="267"/>
            <ac:grpSpMk id="62" creationId="{71B82373-684C-4554-BB60-8D3FAA54D056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79" creationId="{4C8E8B20-1E75-4601-A5E3-D2696C176BF1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0" creationId="{7F9859F8-9233-4111-A370-AB21EA475AA4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1" creationId="{A724300D-2270-4C50-ADF9-4CCE89030E97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2" creationId="{8740440E-C246-489D-8C30-F8EE8730257B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3" creationId="{A8D44F79-33FB-436C-9595-39B8DB493BB4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4" creationId="{B3E4046E-DBAE-4A58-911A-67CCBA08252C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5" creationId="{EB5D6238-1F7B-4BE8-B228-B8FD56FE7B3E}"/>
          </ac:grpSpMkLst>
        </pc:grpChg>
        <pc:grpChg chg="mod">
          <ac:chgData name="Kimberly Brehm" userId="8c2b6ab9-3f19-41de-a892-34e3c36865ec" providerId="ADAL" clId="{25FF1424-813D-4A4A-97AE-1BD5E96A986D}" dt="2020-02-21T16:17:44.879" v="839"/>
          <ac:grpSpMkLst>
            <pc:docMk/>
            <pc:sldMk cId="1677101331" sldId="267"/>
            <ac:grpSpMk id="86" creationId="{2770D7CE-DD11-4CF9-ADCD-5B93F8C215C7}"/>
          </ac:grpSpMkLst>
        </pc:grpChg>
        <pc:grpChg chg="mod">
          <ac:chgData name="Kimberly Brehm" userId="8c2b6ab9-3f19-41de-a892-34e3c36865ec" providerId="ADAL" clId="{25FF1424-813D-4A4A-97AE-1BD5E96A986D}" dt="2020-02-21T16:17:50.803" v="848"/>
          <ac:grpSpMkLst>
            <pc:docMk/>
            <pc:sldMk cId="1677101331" sldId="267"/>
            <ac:grpSpMk id="95" creationId="{22527F6F-D9D4-418E-937D-52BDF6027EA5}"/>
          </ac:grpSpMkLst>
        </pc:grpChg>
        <pc:grpChg chg="mod">
          <ac:chgData name="Kimberly Brehm" userId="8c2b6ab9-3f19-41de-a892-34e3c36865ec" providerId="ADAL" clId="{25FF1424-813D-4A4A-97AE-1BD5E96A986D}" dt="2020-02-21T16:17:50.803" v="848"/>
          <ac:grpSpMkLst>
            <pc:docMk/>
            <pc:sldMk cId="1677101331" sldId="267"/>
            <ac:grpSpMk id="96" creationId="{A8B12C0A-4F1A-4A03-8F52-EBFC1D867B5F}"/>
          </ac:grpSpMkLst>
        </pc:grpChg>
        <pc:grpChg chg="mod">
          <ac:chgData name="Kimberly Brehm" userId="8c2b6ab9-3f19-41de-a892-34e3c36865ec" providerId="ADAL" clId="{25FF1424-813D-4A4A-97AE-1BD5E96A986D}" dt="2020-02-21T16:17:50.803" v="848"/>
          <ac:grpSpMkLst>
            <pc:docMk/>
            <pc:sldMk cId="1677101331" sldId="267"/>
            <ac:grpSpMk id="97" creationId="{0B811CCA-5CAF-4F2D-BD53-747B61459EAA}"/>
          </ac:grpSpMkLst>
        </pc:grpChg>
        <pc:grpChg chg="mod">
          <ac:chgData name="Kimberly Brehm" userId="8c2b6ab9-3f19-41de-a892-34e3c36865ec" providerId="ADAL" clId="{25FF1424-813D-4A4A-97AE-1BD5E96A986D}" dt="2020-02-21T16:17:50.803" v="848"/>
          <ac:grpSpMkLst>
            <pc:docMk/>
            <pc:sldMk cId="1677101331" sldId="267"/>
            <ac:grpSpMk id="98" creationId="{E13CC08B-5EFB-4196-AB46-D71FB6653FC9}"/>
          </ac:grpSpMkLst>
        </pc:grpChg>
        <pc:grpChg chg="mod">
          <ac:chgData name="Kimberly Brehm" userId="8c2b6ab9-3f19-41de-a892-34e3c36865ec" providerId="ADAL" clId="{25FF1424-813D-4A4A-97AE-1BD5E96A986D}" dt="2020-02-21T16:17:53.869" v="853"/>
          <ac:grpSpMkLst>
            <pc:docMk/>
            <pc:sldMk cId="1677101331" sldId="267"/>
            <ac:grpSpMk id="103" creationId="{BE5F5D54-FD2D-4FAE-9659-C3167A447E84}"/>
          </ac:grpSpMkLst>
        </pc:grpChg>
        <pc:grpChg chg="mod">
          <ac:chgData name="Kimberly Brehm" userId="8c2b6ab9-3f19-41de-a892-34e3c36865ec" providerId="ADAL" clId="{25FF1424-813D-4A4A-97AE-1BD5E96A986D}" dt="2020-02-21T16:17:53.869" v="853"/>
          <ac:grpSpMkLst>
            <pc:docMk/>
            <pc:sldMk cId="1677101331" sldId="267"/>
            <ac:grpSpMk id="104" creationId="{4F23E481-195B-4800-990A-B5015FA7F95D}"/>
          </ac:grpSpMkLst>
        </pc:grpChg>
        <pc:grpChg chg="mod">
          <ac:chgData name="Kimberly Brehm" userId="8c2b6ab9-3f19-41de-a892-34e3c36865ec" providerId="ADAL" clId="{25FF1424-813D-4A4A-97AE-1BD5E96A986D}" dt="2020-02-21T16:17:56.166" v="858"/>
          <ac:grpSpMkLst>
            <pc:docMk/>
            <pc:sldMk cId="1677101331" sldId="267"/>
            <ac:grpSpMk id="109" creationId="{D8359C46-36DF-4E7D-B045-E190998D15C5}"/>
          </ac:grpSpMkLst>
        </pc:grpChg>
        <pc:grpChg chg="mod">
          <ac:chgData name="Kimberly Brehm" userId="8c2b6ab9-3f19-41de-a892-34e3c36865ec" providerId="ADAL" clId="{25FF1424-813D-4A4A-97AE-1BD5E96A986D}" dt="2020-02-21T16:17:56.166" v="858"/>
          <ac:grpSpMkLst>
            <pc:docMk/>
            <pc:sldMk cId="1677101331" sldId="267"/>
            <ac:grpSpMk id="110" creationId="{E8C097FF-6B03-44C1-AEF3-466387D7D15B}"/>
          </ac:grpSpMkLst>
        </pc:grpChg>
        <pc:grpChg chg="mod">
          <ac:chgData name="Kimberly Brehm" userId="8c2b6ab9-3f19-41de-a892-34e3c36865ec" providerId="ADAL" clId="{25FF1424-813D-4A4A-97AE-1BD5E96A986D}" dt="2020-02-21T16:18:00.434" v="867"/>
          <ac:grpSpMkLst>
            <pc:docMk/>
            <pc:sldMk cId="1677101331" sldId="267"/>
            <ac:grpSpMk id="119" creationId="{B521C61D-F936-42FE-A7B0-539560E24A4E}"/>
          </ac:grpSpMkLst>
        </pc:grpChg>
        <pc:grpChg chg="mod">
          <ac:chgData name="Kimberly Brehm" userId="8c2b6ab9-3f19-41de-a892-34e3c36865ec" providerId="ADAL" clId="{25FF1424-813D-4A4A-97AE-1BD5E96A986D}" dt="2020-02-21T16:18:00.434" v="867"/>
          <ac:grpSpMkLst>
            <pc:docMk/>
            <pc:sldMk cId="1677101331" sldId="267"/>
            <ac:grpSpMk id="120" creationId="{4EEDE2C7-1075-4EAD-A48F-971B27F915E3}"/>
          </ac:grpSpMkLst>
        </pc:grpChg>
        <pc:grpChg chg="mod">
          <ac:chgData name="Kimberly Brehm" userId="8c2b6ab9-3f19-41de-a892-34e3c36865ec" providerId="ADAL" clId="{25FF1424-813D-4A4A-97AE-1BD5E96A986D}" dt="2020-02-21T16:18:00.434" v="867"/>
          <ac:grpSpMkLst>
            <pc:docMk/>
            <pc:sldMk cId="1677101331" sldId="267"/>
            <ac:grpSpMk id="121" creationId="{B5905DC2-9A45-4F62-9B05-7FE7D24CAD5D}"/>
          </ac:grpSpMkLst>
        </pc:grpChg>
        <pc:grpChg chg="mod">
          <ac:chgData name="Kimberly Brehm" userId="8c2b6ab9-3f19-41de-a892-34e3c36865ec" providerId="ADAL" clId="{25FF1424-813D-4A4A-97AE-1BD5E96A986D}" dt="2020-02-21T16:18:00.434" v="867"/>
          <ac:grpSpMkLst>
            <pc:docMk/>
            <pc:sldMk cId="1677101331" sldId="267"/>
            <ac:grpSpMk id="122" creationId="{91450E89-F365-4191-BD0B-E9CEE9F4C9E3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39" creationId="{18D5320E-DB55-4A29-9A98-3B3B8D8FE12F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0" creationId="{A1B63213-5261-4416-A917-3955A750044F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1" creationId="{8D96DF59-679C-4751-9345-F0B8679851CE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2" creationId="{3B12E969-4EE5-4E7A-8E45-77A4AB468E04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3" creationId="{BF8BD74A-9422-4934-A7EB-DAE9908C39B1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4" creationId="{FE8C47A8-80B7-4F8D-A6B5-B814D0B4EFCF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5" creationId="{381C1C21-9FCB-4732-9051-3194FBF38F4C}"/>
          </ac:grpSpMkLst>
        </pc:grpChg>
        <pc:grpChg chg="mod">
          <ac:chgData name="Kimberly Brehm" userId="8c2b6ab9-3f19-41de-a892-34e3c36865ec" providerId="ADAL" clId="{25FF1424-813D-4A4A-97AE-1BD5E96A986D}" dt="2020-02-21T16:18:09.388" v="884"/>
          <ac:grpSpMkLst>
            <pc:docMk/>
            <pc:sldMk cId="1677101331" sldId="267"/>
            <ac:grpSpMk id="146" creationId="{C1A50493-CBF2-4D29-B5DB-830F097CBFF7}"/>
          </ac:grpSpMkLst>
        </pc:grpChg>
        <pc:grpChg chg="del mod">
          <ac:chgData name="Kimberly Brehm" userId="8c2b6ab9-3f19-41de-a892-34e3c36865ec" providerId="ADAL" clId="{25FF1424-813D-4A4A-97AE-1BD5E96A986D}" dt="2020-02-21T16:18:30.695" v="901"/>
          <ac:grpSpMkLst>
            <pc:docMk/>
            <pc:sldMk cId="1677101331" sldId="267"/>
            <ac:grpSpMk id="149" creationId="{6BDA524E-F514-4D5B-8EEB-7D6BDB8454AC}"/>
          </ac:grpSpMkLst>
        </pc:grpChg>
        <pc:grpChg chg="del mod">
          <ac:chgData name="Kimberly Brehm" userId="8c2b6ab9-3f19-41de-a892-34e3c36865ec" providerId="ADAL" clId="{25FF1424-813D-4A4A-97AE-1BD5E96A986D}" dt="2020-02-21T16:18:38.766" v="916"/>
          <ac:grpSpMkLst>
            <pc:docMk/>
            <pc:sldMk cId="1677101331" sldId="267"/>
            <ac:grpSpMk id="163" creationId="{502836FB-E73F-4B6E-9FA4-514B25A071F7}"/>
          </ac:grpSpMkLst>
        </pc:grpChg>
        <pc:grpChg chg="del mod">
          <ac:chgData name="Kimberly Brehm" userId="8c2b6ab9-3f19-41de-a892-34e3c36865ec" providerId="ADAL" clId="{25FF1424-813D-4A4A-97AE-1BD5E96A986D}" dt="2020-02-21T16:18:38.766" v="916"/>
          <ac:grpSpMkLst>
            <pc:docMk/>
            <pc:sldMk cId="1677101331" sldId="267"/>
            <ac:grpSpMk id="164" creationId="{8CD5F417-B489-451F-8179-3F47156A3532}"/>
          </ac:grpSpMkLst>
        </pc:grpChg>
        <pc:grpChg chg="del mod">
          <ac:chgData name="Kimberly Brehm" userId="8c2b6ab9-3f19-41de-a892-34e3c36865ec" providerId="ADAL" clId="{25FF1424-813D-4A4A-97AE-1BD5E96A986D}" dt="2020-02-21T16:18:35.673" v="913"/>
          <ac:grpSpMkLst>
            <pc:docMk/>
            <pc:sldMk cId="1677101331" sldId="267"/>
            <ac:grpSpMk id="176" creationId="{8C62097F-2036-47D5-9462-F2E8627C2CC8}"/>
          </ac:grpSpMkLst>
        </pc:grpChg>
        <pc:grpChg chg="mod">
          <ac:chgData name="Kimberly Brehm" userId="8c2b6ab9-3f19-41de-a892-34e3c36865ec" providerId="ADAL" clId="{25FF1424-813D-4A4A-97AE-1BD5E96A986D}" dt="2020-02-21T16:18:35.673" v="913"/>
          <ac:grpSpMkLst>
            <pc:docMk/>
            <pc:sldMk cId="1677101331" sldId="267"/>
            <ac:grpSpMk id="177" creationId="{5BCA6764-5976-44E7-AEEE-D29AC002E187}"/>
          </ac:grpSpMkLst>
        </pc:grpChg>
        <pc:grpChg chg="mod">
          <ac:chgData name="Kimberly Brehm" userId="8c2b6ab9-3f19-41de-a892-34e3c36865ec" providerId="ADAL" clId="{25FF1424-813D-4A4A-97AE-1BD5E96A986D}" dt="2020-02-21T16:18:38.766" v="916"/>
          <ac:grpSpMkLst>
            <pc:docMk/>
            <pc:sldMk cId="1677101331" sldId="267"/>
            <ac:grpSpMk id="180" creationId="{8DB482C0-7E2B-48DF-97A4-F12F8E5FFED7}"/>
          </ac:grpSpMkLst>
        </pc:grpChg>
        <pc:graphicFrameChg chg="add">
          <ac:chgData name="Kimberly Brehm" userId="8c2b6ab9-3f19-41de-a892-34e3c36865ec" providerId="ADAL" clId="{25FF1424-813D-4A4A-97AE-1BD5E96A986D}" dt="2020-02-21T16:16:52.170" v="788"/>
          <ac:graphicFrameMkLst>
            <pc:docMk/>
            <pc:sldMk cId="1677101331" sldId="267"/>
            <ac:graphicFrameMk id="26" creationId="{CA23FC1C-E3AD-4C25-80C3-05FD9156D1CE}"/>
          </ac:graphicFrameMkLst>
        </pc:graphicFrameChg>
        <pc:picChg chg="add del mod">
          <ac:chgData name="Kimberly Brehm" userId="8c2b6ab9-3f19-41de-a892-34e3c36865ec" providerId="ADAL" clId="{25FF1424-813D-4A4A-97AE-1BD5E96A986D}" dt="2020-02-21T16:28:09.131" v="925"/>
          <ac:picMkLst>
            <pc:docMk/>
            <pc:sldMk cId="1677101331" sldId="267"/>
            <ac:picMk id="182" creationId="{5A5375E2-E78E-45D3-8DF8-D872D5583B60}"/>
          </ac:picMkLst>
        </pc:picChg>
        <pc:picChg chg="add del mod">
          <ac:chgData name="Kimberly Brehm" userId="8c2b6ab9-3f19-41de-a892-34e3c36865ec" providerId="ADAL" clId="{25FF1424-813D-4A4A-97AE-1BD5E96A986D}" dt="2020-02-21T16:29:24.069" v="926"/>
          <ac:picMkLst>
            <pc:docMk/>
            <pc:sldMk cId="1677101331" sldId="267"/>
            <ac:picMk id="184" creationId="{4784667C-9BC7-434C-B555-7190B24EFB09}"/>
          </ac:picMkLst>
        </pc:picChg>
        <pc:picChg chg="add mod">
          <ac:chgData name="Kimberly Brehm" userId="8c2b6ab9-3f19-41de-a892-34e3c36865ec" providerId="ADAL" clId="{25FF1424-813D-4A4A-97AE-1BD5E96A986D}" dt="2020-02-21T16:29:24.069" v="926"/>
          <ac:picMkLst>
            <pc:docMk/>
            <pc:sldMk cId="1677101331" sldId="267"/>
            <ac:picMk id="186" creationId="{4F843F39-BB30-42B9-91AF-E19FFFC50EB8}"/>
          </ac:picMkLst>
        </pc:picChg>
        <pc:inkChg chg="add del mod">
          <ac:chgData name="Kimberly Brehm" userId="8c2b6ab9-3f19-41de-a892-34e3c36865ec" providerId="ADAL" clId="{25FF1424-813D-4A4A-97AE-1BD5E96A986D}" dt="2020-02-21T16:14:15.447" v="763"/>
          <ac:inkMkLst>
            <pc:docMk/>
            <pc:sldMk cId="1677101331" sldId="267"/>
            <ac:inkMk id="2" creationId="{42380DE3-A3AE-4D5A-BC51-88E5005BA503}"/>
          </ac:inkMkLst>
        </pc:inkChg>
        <pc:inkChg chg="add del mod">
          <ac:chgData name="Kimberly Brehm" userId="8c2b6ab9-3f19-41de-a892-34e3c36865ec" providerId="ADAL" clId="{25FF1424-813D-4A4A-97AE-1BD5E96A986D}" dt="2020-02-21T16:14:15.470" v="779"/>
          <ac:inkMkLst>
            <pc:docMk/>
            <pc:sldMk cId="1677101331" sldId="267"/>
            <ac:inkMk id="3" creationId="{AE70AC03-45CD-4A03-89A8-8C1BAB518E0C}"/>
          </ac:inkMkLst>
        </pc:inkChg>
        <pc:inkChg chg="add del mod">
          <ac:chgData name="Kimberly Brehm" userId="8c2b6ab9-3f19-41de-a892-34e3c36865ec" providerId="ADAL" clId="{25FF1424-813D-4A4A-97AE-1BD5E96A986D}" dt="2020-02-21T16:14:15.470" v="781"/>
          <ac:inkMkLst>
            <pc:docMk/>
            <pc:sldMk cId="1677101331" sldId="267"/>
            <ac:inkMk id="4" creationId="{51C77A5C-149F-42EB-838E-E5420E4133E8}"/>
          </ac:inkMkLst>
        </pc:inkChg>
        <pc:inkChg chg="add del mod">
          <ac:chgData name="Kimberly Brehm" userId="8c2b6ab9-3f19-41de-a892-34e3c36865ec" providerId="ADAL" clId="{25FF1424-813D-4A4A-97AE-1BD5E96A986D}" dt="2020-02-21T16:14:15.453" v="772"/>
          <ac:inkMkLst>
            <pc:docMk/>
            <pc:sldMk cId="1677101331" sldId="267"/>
            <ac:inkMk id="5" creationId="{B48D92AE-C003-43AF-9720-E47323766387}"/>
          </ac:inkMkLst>
        </pc:inkChg>
        <pc:inkChg chg="add del mod">
          <ac:chgData name="Kimberly Brehm" userId="8c2b6ab9-3f19-41de-a892-34e3c36865ec" providerId="ADAL" clId="{25FF1424-813D-4A4A-97AE-1BD5E96A986D}" dt="2020-02-21T16:14:15.469" v="774"/>
          <ac:inkMkLst>
            <pc:docMk/>
            <pc:sldMk cId="1677101331" sldId="267"/>
            <ac:inkMk id="6" creationId="{22FDCB50-86D6-4741-8812-E41AFC94F53C}"/>
          </ac:inkMkLst>
        </pc:inkChg>
        <pc:inkChg chg="add del mod">
          <ac:chgData name="Kimberly Brehm" userId="8c2b6ab9-3f19-41de-a892-34e3c36865ec" providerId="ADAL" clId="{25FF1424-813D-4A4A-97AE-1BD5E96A986D}" dt="2020-02-21T16:14:15.470" v="776"/>
          <ac:inkMkLst>
            <pc:docMk/>
            <pc:sldMk cId="1677101331" sldId="267"/>
            <ac:inkMk id="7" creationId="{BD895A67-73FF-4D8D-8566-829D3EE3114F}"/>
          </ac:inkMkLst>
        </pc:inkChg>
        <pc:inkChg chg="add del mod">
          <ac:chgData name="Kimberly Brehm" userId="8c2b6ab9-3f19-41de-a892-34e3c36865ec" providerId="ADAL" clId="{25FF1424-813D-4A4A-97AE-1BD5E96A986D}" dt="2020-02-21T16:14:15.470" v="778"/>
          <ac:inkMkLst>
            <pc:docMk/>
            <pc:sldMk cId="1677101331" sldId="267"/>
            <ac:inkMk id="8" creationId="{1B7937BA-09BA-4D08-B4B6-735712E9733C}"/>
          </ac:inkMkLst>
        </pc:inkChg>
        <pc:inkChg chg="add del mod">
          <ac:chgData name="Kimberly Brehm" userId="8c2b6ab9-3f19-41de-a892-34e3c36865ec" providerId="ADAL" clId="{25FF1424-813D-4A4A-97AE-1BD5E96A986D}" dt="2020-02-21T16:14:15.470" v="775"/>
          <ac:inkMkLst>
            <pc:docMk/>
            <pc:sldMk cId="1677101331" sldId="267"/>
            <ac:inkMk id="9" creationId="{F0B9194E-0326-4D92-A2C4-C0C431610305}"/>
          </ac:inkMkLst>
        </pc:inkChg>
        <pc:inkChg chg="add del mod">
          <ac:chgData name="Kimberly Brehm" userId="8c2b6ab9-3f19-41de-a892-34e3c36865ec" providerId="ADAL" clId="{25FF1424-813D-4A4A-97AE-1BD5E96A986D}" dt="2020-02-21T16:14:15.470" v="783"/>
          <ac:inkMkLst>
            <pc:docMk/>
            <pc:sldMk cId="1677101331" sldId="267"/>
            <ac:inkMk id="10" creationId="{6CF5B720-FBEF-4CC6-B7CC-6D3ED9DD20EE}"/>
          </ac:inkMkLst>
        </pc:inkChg>
        <pc:inkChg chg="add del mod">
          <ac:chgData name="Kimberly Brehm" userId="8c2b6ab9-3f19-41de-a892-34e3c36865ec" providerId="ADAL" clId="{25FF1424-813D-4A4A-97AE-1BD5E96A986D}" dt="2020-02-21T16:14:15.453" v="766"/>
          <ac:inkMkLst>
            <pc:docMk/>
            <pc:sldMk cId="1677101331" sldId="267"/>
            <ac:inkMk id="11" creationId="{4D5AD6A7-1BD0-42E2-805B-8D9F9204B3FF}"/>
          </ac:inkMkLst>
        </pc:inkChg>
        <pc:inkChg chg="add del mod">
          <ac:chgData name="Kimberly Brehm" userId="8c2b6ab9-3f19-41de-a892-34e3c36865ec" providerId="ADAL" clId="{25FF1424-813D-4A4A-97AE-1BD5E96A986D}" dt="2020-02-21T16:14:15.453" v="767"/>
          <ac:inkMkLst>
            <pc:docMk/>
            <pc:sldMk cId="1677101331" sldId="267"/>
            <ac:inkMk id="12" creationId="{DBE5E353-B506-4801-92F1-F3F4C7DBD2EB}"/>
          </ac:inkMkLst>
        </pc:inkChg>
        <pc:inkChg chg="add del mod">
          <ac:chgData name="Kimberly Brehm" userId="8c2b6ab9-3f19-41de-a892-34e3c36865ec" providerId="ADAL" clId="{25FF1424-813D-4A4A-97AE-1BD5E96A986D}" dt="2020-02-21T16:14:15.453" v="771"/>
          <ac:inkMkLst>
            <pc:docMk/>
            <pc:sldMk cId="1677101331" sldId="267"/>
            <ac:inkMk id="13" creationId="{D9D61F57-38B1-4BA1-AA50-4B89B6BB72DB}"/>
          </ac:inkMkLst>
        </pc:inkChg>
        <pc:inkChg chg="add del mod">
          <ac:chgData name="Kimberly Brehm" userId="8c2b6ab9-3f19-41de-a892-34e3c36865ec" providerId="ADAL" clId="{25FF1424-813D-4A4A-97AE-1BD5E96A986D}" dt="2020-02-21T16:14:15.453" v="769"/>
          <ac:inkMkLst>
            <pc:docMk/>
            <pc:sldMk cId="1677101331" sldId="267"/>
            <ac:inkMk id="14" creationId="{D7C69A2A-1056-4F33-A933-7D04EA2C3455}"/>
          </ac:inkMkLst>
        </pc:inkChg>
        <pc:inkChg chg="add del mod">
          <ac:chgData name="Kimberly Brehm" userId="8c2b6ab9-3f19-41de-a892-34e3c36865ec" providerId="ADAL" clId="{25FF1424-813D-4A4A-97AE-1BD5E96A986D}" dt="2020-02-21T16:14:15.470" v="782"/>
          <ac:inkMkLst>
            <pc:docMk/>
            <pc:sldMk cId="1677101331" sldId="267"/>
            <ac:inkMk id="15" creationId="{8D3F5C2B-3A97-4321-BF32-504F1D8038B8}"/>
          </ac:inkMkLst>
        </pc:inkChg>
        <pc:inkChg chg="add del mod">
          <ac:chgData name="Kimberly Brehm" userId="8c2b6ab9-3f19-41de-a892-34e3c36865ec" providerId="ADAL" clId="{25FF1424-813D-4A4A-97AE-1BD5E96A986D}" dt="2020-02-21T16:14:15.470" v="777"/>
          <ac:inkMkLst>
            <pc:docMk/>
            <pc:sldMk cId="1677101331" sldId="267"/>
            <ac:inkMk id="16" creationId="{8EC24F28-B697-4B81-8395-044A85E69B22}"/>
          </ac:inkMkLst>
        </pc:inkChg>
        <pc:inkChg chg="add del mod">
          <ac:chgData name="Kimberly Brehm" userId="8c2b6ab9-3f19-41de-a892-34e3c36865ec" providerId="ADAL" clId="{25FF1424-813D-4A4A-97AE-1BD5E96A986D}" dt="2020-02-21T16:14:15.453" v="770"/>
          <ac:inkMkLst>
            <pc:docMk/>
            <pc:sldMk cId="1677101331" sldId="267"/>
            <ac:inkMk id="17" creationId="{D70F6A74-1D33-4DDF-9FB3-0C68D82AFB1B}"/>
          </ac:inkMkLst>
        </pc:inkChg>
        <pc:inkChg chg="add del mod">
          <ac:chgData name="Kimberly Brehm" userId="8c2b6ab9-3f19-41de-a892-34e3c36865ec" providerId="ADAL" clId="{25FF1424-813D-4A4A-97AE-1BD5E96A986D}" dt="2020-02-21T16:14:15.453" v="764"/>
          <ac:inkMkLst>
            <pc:docMk/>
            <pc:sldMk cId="1677101331" sldId="267"/>
            <ac:inkMk id="18" creationId="{8DC25BA0-B26A-43BA-A34F-B387E9DFFC28}"/>
          </ac:inkMkLst>
        </pc:inkChg>
        <pc:inkChg chg="add del mod">
          <ac:chgData name="Kimberly Brehm" userId="8c2b6ab9-3f19-41de-a892-34e3c36865ec" providerId="ADAL" clId="{25FF1424-813D-4A4A-97AE-1BD5E96A986D}" dt="2020-02-21T16:14:15.453" v="768"/>
          <ac:inkMkLst>
            <pc:docMk/>
            <pc:sldMk cId="1677101331" sldId="267"/>
            <ac:inkMk id="19" creationId="{B85D2E30-7FFF-421A-AA3A-845B4796A809}"/>
          </ac:inkMkLst>
        </pc:inkChg>
        <pc:inkChg chg="add del mod">
          <ac:chgData name="Kimberly Brehm" userId="8c2b6ab9-3f19-41de-a892-34e3c36865ec" providerId="ADAL" clId="{25FF1424-813D-4A4A-97AE-1BD5E96A986D}" dt="2020-02-21T16:14:15.470" v="780"/>
          <ac:inkMkLst>
            <pc:docMk/>
            <pc:sldMk cId="1677101331" sldId="267"/>
            <ac:inkMk id="20" creationId="{26D27710-AE55-4297-9FA8-B53C92DD71FF}"/>
          </ac:inkMkLst>
        </pc:inkChg>
        <pc:inkChg chg="add del mod">
          <ac:chgData name="Kimberly Brehm" userId="8c2b6ab9-3f19-41de-a892-34e3c36865ec" providerId="ADAL" clId="{25FF1424-813D-4A4A-97AE-1BD5E96A986D}" dt="2020-02-21T16:14:15.453" v="773"/>
          <ac:inkMkLst>
            <pc:docMk/>
            <pc:sldMk cId="1677101331" sldId="267"/>
            <ac:inkMk id="21" creationId="{0BB8C22C-BD52-4254-998B-D81CF64A742B}"/>
          </ac:inkMkLst>
        </pc:inkChg>
        <pc:inkChg chg="add del mod">
          <ac:chgData name="Kimberly Brehm" userId="8c2b6ab9-3f19-41de-a892-34e3c36865ec" providerId="ADAL" clId="{25FF1424-813D-4A4A-97AE-1BD5E96A986D}" dt="2020-02-21T16:14:15.453" v="765"/>
          <ac:inkMkLst>
            <pc:docMk/>
            <pc:sldMk cId="1677101331" sldId="267"/>
            <ac:inkMk id="22" creationId="{ACC61270-CB90-4F43-BC0C-EFD90ACD9350}"/>
          </ac:inkMkLst>
        </pc:inkChg>
        <pc:inkChg chg="add del">
          <ac:chgData name="Kimberly Brehm" userId="8c2b6ab9-3f19-41de-a892-34e3c36865ec" providerId="ADAL" clId="{25FF1424-813D-4A4A-97AE-1BD5E96A986D}" dt="2020-02-21T16:17:30.914" v="822" actId="478"/>
          <ac:inkMkLst>
            <pc:docMk/>
            <pc:sldMk cId="1677101331" sldId="267"/>
            <ac:inkMk id="27" creationId="{DF015734-379C-4824-B266-26445CF9F651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28" creationId="{B877A855-2EAF-4ECB-A44E-0A7E1F3B6AC4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29" creationId="{E5A5DB59-440E-4AF9-92A6-2576B14A94EB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0" creationId="{76B8B2E6-1CDB-4FB5-B392-304AF0094ABA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1" creationId="{1B9D2AC1-C993-408D-9F78-9D13336C1C3C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2" creationId="{E249A394-5FB8-4072-87F4-C789BF4C0444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3" creationId="{80413AB7-CF04-4CBC-9F0B-42F8247981D7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4" creationId="{24EAD578-9147-4154-B6B8-FF5A511DBC4C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5" creationId="{FCF6B603-7805-436B-87BF-9D1950B6F3FA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6" creationId="{AC5ADD65-9157-4488-8A64-A7138723E757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7" creationId="{729BCB20-F1F0-4C74-B891-8706C944FFD1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8" creationId="{D97C4584-4B28-4B93-8488-D4D4774EC3EA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39" creationId="{E6374675-1637-43A7-8859-BF9B66DDEB4E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0" creationId="{618AB71E-A87D-4FA8-82FE-424BA68750B8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1" creationId="{CFDEDF87-348F-45E7-8550-5ECE10057CFA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2" creationId="{89B46820-3C22-488A-8AFA-E6C5A0B81197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3" creationId="{1DA2490B-74FF-44EA-AE99-C66D7F182FA7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4" creationId="{00DB0F71-83F2-4D8F-8E54-566E84BDFAF5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5" creationId="{13EA5959-125A-4574-9EE6-AC02C615DCEC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6" creationId="{C50392C7-6025-497F-ACC9-441F1A08C2AF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7" creationId="{EBE68371-25A3-47BC-8D3B-9FFBE6D836F3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8" creationId="{193E96B2-7EE0-4C32-8B48-532D1F569536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49" creationId="{09B95893-6F67-42AF-9207-5A0EE399C3BC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0" creationId="{076D11D2-4EE1-4419-80E1-205F027143D8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1" creationId="{5F208AB7-1C3D-430F-B80E-1CE18D349B2E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2" creationId="{C502123D-0C4F-419E-AD93-6F51E7BC3AB6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3" creationId="{3398AF22-F809-4221-864A-BA99093D3001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4" creationId="{0C6F731E-FE5C-4B01-B235-C91C19081D0B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5" creationId="{0EB12FFC-FA96-4B57-AEE2-A3BAFDABE900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6" creationId="{411B13E4-7DB1-4F3A-88D4-3DF7BFA12F39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7" creationId="{2122939A-01BD-44E3-9247-E8A55DB0D76C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8" creationId="{2FD4F698-B4C0-436A-96D9-479D56C57DE4}"/>
          </ac:inkMkLst>
        </pc:inkChg>
        <pc:inkChg chg="add mod">
          <ac:chgData name="Kimberly Brehm" userId="8c2b6ab9-3f19-41de-a892-34e3c36865ec" providerId="ADAL" clId="{25FF1424-813D-4A4A-97AE-1BD5E96A986D}" dt="2020-02-21T16:17:16.748" v="821"/>
          <ac:inkMkLst>
            <pc:docMk/>
            <pc:sldMk cId="1677101331" sldId="267"/>
            <ac:inkMk id="59" creationId="{EF97F7FF-672B-4DDF-ACBC-A5BDDD2FD7C2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3" creationId="{BBB05A3A-632D-46F6-8D4E-DB63B8232F4F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4" creationId="{AF3E50BF-4FA5-4601-89E5-EF7E3DAFE3F5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5" creationId="{92AF2D5C-26AF-4561-A0B4-6A0ADE9D964D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6" creationId="{839414C0-F94F-4CFA-BEEF-77DFE479CF91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7" creationId="{18CC4E39-07A2-4873-B11E-59C9CB1889BD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8" creationId="{ACC80295-6506-4369-8050-32C07167FA45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69" creationId="{F4A8D452-A631-46AE-8C7A-AEC2B0A6A696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0" creationId="{CA22724C-7A96-4259-8F7A-08E4538AF1A7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1" creationId="{4F09BA2D-0101-4E63-827C-D992679E339E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2" creationId="{04ED8A29-F48B-475D-B085-3747B4188A14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3" creationId="{CCCDE598-6D68-4492-A7E9-C39FAE7C218C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4" creationId="{F67F7FE2-115C-4621-B5B4-8204346A1AF7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5" creationId="{93C4C8F8-3AC2-4B2D-937D-BEF77FA310DF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6" creationId="{13953818-FDAF-49D3-B24D-FFDCBA927F7D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7" creationId="{B99CB9F2-2F90-4560-AB59-65735F1E59EB}"/>
          </ac:inkMkLst>
        </pc:inkChg>
        <pc:inkChg chg="add mod">
          <ac:chgData name="Kimberly Brehm" userId="8c2b6ab9-3f19-41de-a892-34e3c36865ec" providerId="ADAL" clId="{25FF1424-813D-4A4A-97AE-1BD5E96A986D}" dt="2020-02-21T16:17:44.879" v="839"/>
          <ac:inkMkLst>
            <pc:docMk/>
            <pc:sldMk cId="1677101331" sldId="267"/>
            <ac:inkMk id="78" creationId="{9FC1AA9A-13C7-43E1-9603-00EB6878B198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87" creationId="{AE1890A3-F733-40D2-A6D9-C297F5EF02EE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88" creationId="{D24877FB-6AA8-449C-9F91-73E32B29AAE9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89" creationId="{9B5B831C-0D41-452A-A518-C839728CEEE3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90" creationId="{C79B9AB3-5039-4F89-81BF-600B98BBDB91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91" creationId="{1DFDD4E8-D53E-4E4F-BC46-4D69EE417E34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92" creationId="{BAA1E3C4-B093-438E-BE5E-A3EFD4D52D81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93" creationId="{104C7DCD-7D9B-4D30-846D-D760E2C2EDB0}"/>
          </ac:inkMkLst>
        </pc:inkChg>
        <pc:inkChg chg="add mod">
          <ac:chgData name="Kimberly Brehm" userId="8c2b6ab9-3f19-41de-a892-34e3c36865ec" providerId="ADAL" clId="{25FF1424-813D-4A4A-97AE-1BD5E96A986D}" dt="2020-02-21T16:17:50.803" v="848"/>
          <ac:inkMkLst>
            <pc:docMk/>
            <pc:sldMk cId="1677101331" sldId="267"/>
            <ac:inkMk id="94" creationId="{B8859033-4111-44D5-A7EA-152195E7D196}"/>
          </ac:inkMkLst>
        </pc:inkChg>
        <pc:inkChg chg="add mod">
          <ac:chgData name="Kimberly Brehm" userId="8c2b6ab9-3f19-41de-a892-34e3c36865ec" providerId="ADAL" clId="{25FF1424-813D-4A4A-97AE-1BD5E96A986D}" dt="2020-02-21T16:17:53.869" v="853"/>
          <ac:inkMkLst>
            <pc:docMk/>
            <pc:sldMk cId="1677101331" sldId="267"/>
            <ac:inkMk id="99" creationId="{881BC6CC-915E-49FC-B0DA-585BD37D18CD}"/>
          </ac:inkMkLst>
        </pc:inkChg>
        <pc:inkChg chg="add mod">
          <ac:chgData name="Kimberly Brehm" userId="8c2b6ab9-3f19-41de-a892-34e3c36865ec" providerId="ADAL" clId="{25FF1424-813D-4A4A-97AE-1BD5E96A986D}" dt="2020-02-21T16:17:53.869" v="853"/>
          <ac:inkMkLst>
            <pc:docMk/>
            <pc:sldMk cId="1677101331" sldId="267"/>
            <ac:inkMk id="100" creationId="{14D071C4-2C92-41B7-903B-39F11B4BCAE2}"/>
          </ac:inkMkLst>
        </pc:inkChg>
        <pc:inkChg chg="add mod">
          <ac:chgData name="Kimberly Brehm" userId="8c2b6ab9-3f19-41de-a892-34e3c36865ec" providerId="ADAL" clId="{25FF1424-813D-4A4A-97AE-1BD5E96A986D}" dt="2020-02-21T16:17:53.869" v="853"/>
          <ac:inkMkLst>
            <pc:docMk/>
            <pc:sldMk cId="1677101331" sldId="267"/>
            <ac:inkMk id="101" creationId="{E70A87F1-524B-4BF8-BC2E-EBB3B22578B2}"/>
          </ac:inkMkLst>
        </pc:inkChg>
        <pc:inkChg chg="add mod">
          <ac:chgData name="Kimberly Brehm" userId="8c2b6ab9-3f19-41de-a892-34e3c36865ec" providerId="ADAL" clId="{25FF1424-813D-4A4A-97AE-1BD5E96A986D}" dt="2020-02-21T16:17:53.869" v="853"/>
          <ac:inkMkLst>
            <pc:docMk/>
            <pc:sldMk cId="1677101331" sldId="267"/>
            <ac:inkMk id="102" creationId="{B59DFBBA-A160-4949-9C67-B8F705142AB6}"/>
          </ac:inkMkLst>
        </pc:inkChg>
        <pc:inkChg chg="add mod">
          <ac:chgData name="Kimberly Brehm" userId="8c2b6ab9-3f19-41de-a892-34e3c36865ec" providerId="ADAL" clId="{25FF1424-813D-4A4A-97AE-1BD5E96A986D}" dt="2020-02-21T16:17:56.166" v="858"/>
          <ac:inkMkLst>
            <pc:docMk/>
            <pc:sldMk cId="1677101331" sldId="267"/>
            <ac:inkMk id="105" creationId="{91C711F3-657D-46C9-B67E-0FEB0DAA736B}"/>
          </ac:inkMkLst>
        </pc:inkChg>
        <pc:inkChg chg="add mod">
          <ac:chgData name="Kimberly Brehm" userId="8c2b6ab9-3f19-41de-a892-34e3c36865ec" providerId="ADAL" clId="{25FF1424-813D-4A4A-97AE-1BD5E96A986D}" dt="2020-02-21T16:17:56.166" v="858"/>
          <ac:inkMkLst>
            <pc:docMk/>
            <pc:sldMk cId="1677101331" sldId="267"/>
            <ac:inkMk id="106" creationId="{09693B5D-FB82-420D-A8E2-8E1D0E8E8626}"/>
          </ac:inkMkLst>
        </pc:inkChg>
        <pc:inkChg chg="add mod">
          <ac:chgData name="Kimberly Brehm" userId="8c2b6ab9-3f19-41de-a892-34e3c36865ec" providerId="ADAL" clId="{25FF1424-813D-4A4A-97AE-1BD5E96A986D}" dt="2020-02-21T16:17:56.166" v="858"/>
          <ac:inkMkLst>
            <pc:docMk/>
            <pc:sldMk cId="1677101331" sldId="267"/>
            <ac:inkMk id="107" creationId="{6BC506F9-213D-4A07-8233-1BDA92CEAA7A}"/>
          </ac:inkMkLst>
        </pc:inkChg>
        <pc:inkChg chg="add mod">
          <ac:chgData name="Kimberly Brehm" userId="8c2b6ab9-3f19-41de-a892-34e3c36865ec" providerId="ADAL" clId="{25FF1424-813D-4A4A-97AE-1BD5E96A986D}" dt="2020-02-21T16:17:56.166" v="858"/>
          <ac:inkMkLst>
            <pc:docMk/>
            <pc:sldMk cId="1677101331" sldId="267"/>
            <ac:inkMk id="108" creationId="{3E00C00E-CC2A-486E-96AB-20973975C4E3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1" creationId="{685D5A5A-A38D-46AC-8129-6CEE7D0A9C2E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2" creationId="{17CECC03-C16F-40B7-9245-F0173F3AB58F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3" creationId="{38CB32AB-D9DA-4A02-A120-68238E463236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4" creationId="{943E0F40-F8EC-4332-87CC-215E8D75EA16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5" creationId="{5C260A54-9B43-4CEA-8E3C-0C7F91BE05B2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6" creationId="{EA96AE7C-3047-4B13-A274-BB383706A755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7" creationId="{2DE4C217-4FA8-4755-89ED-8089086F5259}"/>
          </ac:inkMkLst>
        </pc:inkChg>
        <pc:inkChg chg="add mod">
          <ac:chgData name="Kimberly Brehm" userId="8c2b6ab9-3f19-41de-a892-34e3c36865ec" providerId="ADAL" clId="{25FF1424-813D-4A4A-97AE-1BD5E96A986D}" dt="2020-02-21T16:18:00.434" v="867"/>
          <ac:inkMkLst>
            <pc:docMk/>
            <pc:sldMk cId="1677101331" sldId="267"/>
            <ac:inkMk id="118" creationId="{A72A0FCD-7A3D-4C27-A41E-F4AAB5FF44B2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3" creationId="{19DBB1A8-7412-40E9-B687-C579CFC495BD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4" creationId="{33AF765E-0D2B-4851-A772-497B91802112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5" creationId="{0B16E8D1-F6C8-4AC4-98F2-1CA84DDEAFD8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6" creationId="{D54F8AE2-32E7-40B8-B886-7C23E348483F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7" creationId="{7C192256-4EE5-4D02-A5BF-08CE5A58F453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8" creationId="{B2A62193-EA95-40A8-BF80-6929569E513E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29" creationId="{9880507B-5164-45A8-8276-B030E3F8E970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0" creationId="{003D9240-06CF-4652-BED0-25A0A757A6C8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1" creationId="{F47918BB-99A0-4694-9A34-727B15591CCE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2" creationId="{60363941-96C5-431F-820F-14021AAEA335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3" creationId="{FE4E45C1-21D6-4E4C-A2B9-F05B1D17A361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4" creationId="{555DF4B1-ABFF-4244-A024-5B2404F49324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5" creationId="{B02B9C30-4E2A-4209-82D5-59243AB66A14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6" creationId="{4DD05490-95ED-4D75-84DC-46A5FBA22246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7" creationId="{809794B4-09FE-4E0B-8EC3-98FA33D46709}"/>
          </ac:inkMkLst>
        </pc:inkChg>
        <pc:inkChg chg="add mod">
          <ac:chgData name="Kimberly Brehm" userId="8c2b6ab9-3f19-41de-a892-34e3c36865ec" providerId="ADAL" clId="{25FF1424-813D-4A4A-97AE-1BD5E96A986D}" dt="2020-02-21T16:18:09.388" v="884"/>
          <ac:inkMkLst>
            <pc:docMk/>
            <pc:sldMk cId="1677101331" sldId="267"/>
            <ac:inkMk id="138" creationId="{61E89F98-004B-4941-87EA-4FC1778ECDF8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47" creationId="{919638B3-A5E8-40C7-B5B7-6FFCFB36C581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48" creationId="{17A5032C-D56F-411E-8472-0BEEDDF92335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0" creationId="{09DEE85F-3ACD-454E-8094-86AD9AF1D559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1" creationId="{09F8A10B-9233-46C7-A2F9-140D1386CA11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2" creationId="{7C8A3BD2-7256-4454-B851-A1067AA7AEA1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3" creationId="{2735B8FA-9F4C-4971-96FB-D6292DA2F0A9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4" creationId="{496AC0A8-199D-49D8-985C-0F20EAC9FCCC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5" creationId="{F7CB4D16-DF4B-4AD6-BFBE-ECA7A4C265FE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6" creationId="{280B4435-B1E3-41C1-B854-FB3898040FB7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7" creationId="{AAD3D101-FA46-435F-8497-4BAE3F277492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8" creationId="{CC1B3B3E-0925-4B76-90F7-177F357A15EA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59" creationId="{B67B96EC-5A64-487A-B546-4FFFE598D31C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60" creationId="{49044DC0-F4BC-4080-B2B0-8AB28E7B632E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61" creationId="{22D1449A-072E-40D4-9ABE-B6460646CB12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62" creationId="{9B017AEF-0532-4531-AB4F-739B4535A908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65" creationId="{A9DBBBC9-8E84-424F-A432-68967DC195EA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66" creationId="{F8041B0F-61C9-44A3-9E45-6D8BBD809BCC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67" creationId="{C5CDFF5E-F58B-4504-85A6-C1DA330C4E69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68" creationId="{6DEA7BF1-D23E-435F-99EF-A5DA92F505CD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69" creationId="{D4AD3F0F-A9CE-442D-94B1-1A4823B7B05E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0" creationId="{19AC621C-D0CE-49EF-A083-FCCC2B8DC7FD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1" creationId="{35782C1A-C3AC-4BEF-9422-B01B66C8FCFC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2" creationId="{C6053E35-7D5B-4EDF-A3C5-35168E62312C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3" creationId="{0545EDCB-FB19-426D-82D2-48A639A457ED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4" creationId="{F4E2D821-1903-4FD3-A2BF-421A54DECBC6}"/>
          </ac:inkMkLst>
        </pc:inkChg>
        <pc:inkChg chg="add mod">
          <ac:chgData name="Kimberly Brehm" userId="8c2b6ab9-3f19-41de-a892-34e3c36865ec" providerId="ADAL" clId="{25FF1424-813D-4A4A-97AE-1BD5E96A986D}" dt="2020-02-21T16:18:35.673" v="913"/>
          <ac:inkMkLst>
            <pc:docMk/>
            <pc:sldMk cId="1677101331" sldId="267"/>
            <ac:inkMk id="175" creationId="{FECC29B2-A63D-4051-BB1F-D8508EA180FB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78" creationId="{77DA3889-C59C-4B56-8B42-7E7079EEC4DE}"/>
          </ac:inkMkLst>
        </pc:inkChg>
        <pc:inkChg chg="add mod">
          <ac:chgData name="Kimberly Brehm" userId="8c2b6ab9-3f19-41de-a892-34e3c36865ec" providerId="ADAL" clId="{25FF1424-813D-4A4A-97AE-1BD5E96A986D}" dt="2020-02-21T16:18:38.766" v="916"/>
          <ac:inkMkLst>
            <pc:docMk/>
            <pc:sldMk cId="1677101331" sldId="267"/>
            <ac:inkMk id="179" creationId="{7485C93B-659F-4088-B41C-541261E4792A}"/>
          </ac:inkMkLst>
        </pc:inkChg>
        <pc:inkChg chg="add del">
          <ac:chgData name="Kimberly Brehm" userId="8c2b6ab9-3f19-41de-a892-34e3c36865ec" providerId="ADAL" clId="{25FF1424-813D-4A4A-97AE-1BD5E96A986D}" dt="2020-02-21T16:28:09.131" v="925"/>
          <ac:inkMkLst>
            <pc:docMk/>
            <pc:sldMk cId="1677101331" sldId="267"/>
            <ac:inkMk id="181" creationId="{5747F929-3252-4B1C-ACA3-BC03935B7A4B}"/>
          </ac:inkMkLst>
        </pc:inkChg>
        <pc:inkChg chg="add del">
          <ac:chgData name="Kimberly Brehm" userId="8c2b6ab9-3f19-41de-a892-34e3c36865ec" providerId="ADAL" clId="{25FF1424-813D-4A4A-97AE-1BD5E96A986D}" dt="2020-02-21T16:29:24.069" v="926"/>
          <ac:inkMkLst>
            <pc:docMk/>
            <pc:sldMk cId="1677101331" sldId="267"/>
            <ac:inkMk id="183" creationId="{FBBE8D34-1882-4FA1-A7D9-D55830607D3D}"/>
          </ac:inkMkLst>
        </pc:inkChg>
        <pc:inkChg chg="add">
          <ac:chgData name="Kimberly Brehm" userId="8c2b6ab9-3f19-41de-a892-34e3c36865ec" providerId="ADAL" clId="{25FF1424-813D-4A4A-97AE-1BD5E96A986D}" dt="2020-02-21T16:29:24.069" v="926"/>
          <ac:inkMkLst>
            <pc:docMk/>
            <pc:sldMk cId="1677101331" sldId="267"/>
            <ac:inkMk id="185" creationId="{8F0DBD07-2C8C-4AD8-B1F7-9E32C15E2828}"/>
          </ac:inkMkLst>
        </pc:inkChg>
      </pc:sldChg>
      <pc:sldChg chg="addSp delSp modSp add">
        <pc:chgData name="Kimberly Brehm" userId="8c2b6ab9-3f19-41de-a892-34e3c36865ec" providerId="ADAL" clId="{25FF1424-813D-4A4A-97AE-1BD5E96A986D}" dt="2020-02-21T17:16:03.889" v="1383"/>
        <pc:sldMkLst>
          <pc:docMk/>
          <pc:sldMk cId="850253655" sldId="268"/>
        </pc:sldMkLst>
        <pc:grpChg chg="mod">
          <ac:chgData name="Kimberly Brehm" userId="8c2b6ab9-3f19-41de-a892-34e3c36865ec" providerId="ADAL" clId="{25FF1424-813D-4A4A-97AE-1BD5E96A986D}" dt="2020-02-21T17:10:02.303" v="1015"/>
          <ac:grpSpMkLst>
            <pc:docMk/>
            <pc:sldMk cId="850253655" sldId="268"/>
            <ac:grpSpMk id="16" creationId="{B201B543-A088-4257-9F99-8918611789C4}"/>
          </ac:grpSpMkLst>
        </pc:grpChg>
        <pc:grpChg chg="mod">
          <ac:chgData name="Kimberly Brehm" userId="8c2b6ab9-3f19-41de-a892-34e3c36865ec" providerId="ADAL" clId="{25FF1424-813D-4A4A-97AE-1BD5E96A986D}" dt="2020-02-21T17:10:02.303" v="1015"/>
          <ac:grpSpMkLst>
            <pc:docMk/>
            <pc:sldMk cId="850253655" sldId="268"/>
            <ac:grpSpMk id="17" creationId="{F6A85F51-A680-43C9-B083-6244BEF633B2}"/>
          </ac:grpSpMkLst>
        </pc:grpChg>
        <pc:grpChg chg="mod">
          <ac:chgData name="Kimberly Brehm" userId="8c2b6ab9-3f19-41de-a892-34e3c36865ec" providerId="ADAL" clId="{25FF1424-813D-4A4A-97AE-1BD5E96A986D}" dt="2020-02-21T17:10:02.303" v="1015"/>
          <ac:grpSpMkLst>
            <pc:docMk/>
            <pc:sldMk cId="850253655" sldId="268"/>
            <ac:grpSpMk id="18" creationId="{10241C18-3F21-4E59-A384-A79066DDAE00}"/>
          </ac:grpSpMkLst>
        </pc:grpChg>
        <pc:grpChg chg="mod">
          <ac:chgData name="Kimberly Brehm" userId="8c2b6ab9-3f19-41de-a892-34e3c36865ec" providerId="ADAL" clId="{25FF1424-813D-4A4A-97AE-1BD5E96A986D}" dt="2020-02-21T17:10:11.935" v="1033"/>
          <ac:grpSpMkLst>
            <pc:docMk/>
            <pc:sldMk cId="850253655" sldId="268"/>
            <ac:grpSpMk id="36" creationId="{A71887B5-C623-411E-B0DE-07AF6E522517}"/>
          </ac:grpSpMkLst>
        </pc:grpChg>
        <pc:grpChg chg="del mod">
          <ac:chgData name="Kimberly Brehm" userId="8c2b6ab9-3f19-41de-a892-34e3c36865ec" providerId="ADAL" clId="{25FF1424-813D-4A4A-97AE-1BD5E96A986D}" dt="2020-02-21T17:10:22.216" v="1043"/>
          <ac:grpSpMkLst>
            <pc:docMk/>
            <pc:sldMk cId="850253655" sldId="268"/>
            <ac:grpSpMk id="39" creationId="{767C2678-7136-4CE0-97C6-0B4E0555DDF2}"/>
          </ac:grpSpMkLst>
        </pc:grpChg>
        <pc:grpChg chg="mod">
          <ac:chgData name="Kimberly Brehm" userId="8c2b6ab9-3f19-41de-a892-34e3c36865ec" providerId="ADAL" clId="{25FF1424-813D-4A4A-97AE-1BD5E96A986D}" dt="2020-02-21T17:10:22.216" v="1043"/>
          <ac:grpSpMkLst>
            <pc:docMk/>
            <pc:sldMk cId="850253655" sldId="268"/>
            <ac:grpSpMk id="46" creationId="{993A65D5-CA32-4F46-A5EA-62F258A2ED63}"/>
          </ac:grpSpMkLst>
        </pc:grpChg>
        <pc:grpChg chg="mod">
          <ac:chgData name="Kimberly Brehm" userId="8c2b6ab9-3f19-41de-a892-34e3c36865ec" providerId="ADAL" clId="{25FF1424-813D-4A4A-97AE-1BD5E96A986D}" dt="2020-02-21T17:10:22.216" v="1043"/>
          <ac:grpSpMkLst>
            <pc:docMk/>
            <pc:sldMk cId="850253655" sldId="268"/>
            <ac:grpSpMk id="47" creationId="{2E52B517-2FF4-41AF-91B9-00B9FEE5A4CD}"/>
          </ac:grpSpMkLst>
        </pc:grpChg>
        <pc:grpChg chg="mod">
          <ac:chgData name="Kimberly Brehm" userId="8c2b6ab9-3f19-41de-a892-34e3c36865ec" providerId="ADAL" clId="{25FF1424-813D-4A4A-97AE-1BD5E96A986D}" dt="2020-02-21T17:10:26.964" v="1049"/>
          <ac:grpSpMkLst>
            <pc:docMk/>
            <pc:sldMk cId="850253655" sldId="268"/>
            <ac:grpSpMk id="53" creationId="{FC93BA44-CE51-4577-8520-C3B47136F39B}"/>
          </ac:grpSpMkLst>
        </pc:grpChg>
        <pc:grpChg chg="mod">
          <ac:chgData name="Kimberly Brehm" userId="8c2b6ab9-3f19-41de-a892-34e3c36865ec" providerId="ADAL" clId="{25FF1424-813D-4A4A-97AE-1BD5E96A986D}" dt="2020-02-21T17:10:35.578" v="1055"/>
          <ac:grpSpMkLst>
            <pc:docMk/>
            <pc:sldMk cId="850253655" sldId="268"/>
            <ac:grpSpMk id="59" creationId="{B4E812FB-8A12-46FE-9A9B-DC2D91A76600}"/>
          </ac:grpSpMkLst>
        </pc:grpChg>
        <pc:grpChg chg="mod">
          <ac:chgData name="Kimberly Brehm" userId="8c2b6ab9-3f19-41de-a892-34e3c36865ec" providerId="ADAL" clId="{25FF1424-813D-4A4A-97AE-1BD5E96A986D}" dt="2020-02-21T17:10:35.578" v="1055"/>
          <ac:grpSpMkLst>
            <pc:docMk/>
            <pc:sldMk cId="850253655" sldId="268"/>
            <ac:grpSpMk id="60" creationId="{C5C4650D-A4AA-43DC-AA4E-326F34F88FA7}"/>
          </ac:grpSpMkLst>
        </pc:grpChg>
        <pc:grpChg chg="mod">
          <ac:chgData name="Kimberly Brehm" userId="8c2b6ab9-3f19-41de-a892-34e3c36865ec" providerId="ADAL" clId="{25FF1424-813D-4A4A-97AE-1BD5E96A986D}" dt="2020-02-21T17:10:37.885" v="1059"/>
          <ac:grpSpMkLst>
            <pc:docMk/>
            <pc:sldMk cId="850253655" sldId="268"/>
            <ac:grpSpMk id="64" creationId="{026D5EC3-40E8-4084-BB7A-2569B3C2F738}"/>
          </ac:grpSpMkLst>
        </pc:grpChg>
        <pc:grpChg chg="mod">
          <ac:chgData name="Kimberly Brehm" userId="8c2b6ab9-3f19-41de-a892-34e3c36865ec" providerId="ADAL" clId="{25FF1424-813D-4A4A-97AE-1BD5E96A986D}" dt="2020-02-21T17:10:45.343" v="1067"/>
          <ac:grpSpMkLst>
            <pc:docMk/>
            <pc:sldMk cId="850253655" sldId="268"/>
            <ac:grpSpMk id="72" creationId="{F11E7120-44D0-44CC-A695-F6150A63C30C}"/>
          </ac:grpSpMkLst>
        </pc:grpChg>
        <pc:grpChg chg="mod">
          <ac:chgData name="Kimberly Brehm" userId="8c2b6ab9-3f19-41de-a892-34e3c36865ec" providerId="ADAL" clId="{25FF1424-813D-4A4A-97AE-1BD5E96A986D}" dt="2020-02-21T17:10:49.353" v="1071"/>
          <ac:grpSpMkLst>
            <pc:docMk/>
            <pc:sldMk cId="850253655" sldId="268"/>
            <ac:grpSpMk id="76" creationId="{665CF1C0-B565-4C5F-BBF5-51F0A6D234E0}"/>
          </ac:grpSpMkLst>
        </pc:grpChg>
        <pc:grpChg chg="mod">
          <ac:chgData name="Kimberly Brehm" userId="8c2b6ab9-3f19-41de-a892-34e3c36865ec" providerId="ADAL" clId="{25FF1424-813D-4A4A-97AE-1BD5E96A986D}" dt="2020-02-21T17:10:51.344" v="1076"/>
          <ac:grpSpMkLst>
            <pc:docMk/>
            <pc:sldMk cId="850253655" sldId="268"/>
            <ac:grpSpMk id="81" creationId="{4D7AB240-88C1-41E5-8E41-981F2C7009C6}"/>
          </ac:grpSpMkLst>
        </pc:grpChg>
        <pc:grpChg chg="mod">
          <ac:chgData name="Kimberly Brehm" userId="8c2b6ab9-3f19-41de-a892-34e3c36865ec" providerId="ADAL" clId="{25FF1424-813D-4A4A-97AE-1BD5E96A986D}" dt="2020-02-21T17:10:51.344" v="1076"/>
          <ac:grpSpMkLst>
            <pc:docMk/>
            <pc:sldMk cId="850253655" sldId="268"/>
            <ac:grpSpMk id="82" creationId="{C9D234D6-D67E-4D1A-A2AA-D251B5B91B43}"/>
          </ac:grpSpMkLst>
        </pc:grpChg>
        <pc:grpChg chg="mod">
          <ac:chgData name="Kimberly Brehm" userId="8c2b6ab9-3f19-41de-a892-34e3c36865ec" providerId="ADAL" clId="{25FF1424-813D-4A4A-97AE-1BD5E96A986D}" dt="2020-02-21T17:10:55.784" v="1080"/>
          <ac:grpSpMkLst>
            <pc:docMk/>
            <pc:sldMk cId="850253655" sldId="268"/>
            <ac:grpSpMk id="86" creationId="{566DBD89-C1A7-4CD8-943F-2C0477A22809}"/>
          </ac:grpSpMkLst>
        </pc:grpChg>
        <pc:grpChg chg="mod">
          <ac:chgData name="Kimberly Brehm" userId="8c2b6ab9-3f19-41de-a892-34e3c36865ec" providerId="ADAL" clId="{25FF1424-813D-4A4A-97AE-1BD5E96A986D}" dt="2020-02-21T17:11:00.857" v="1084"/>
          <ac:grpSpMkLst>
            <pc:docMk/>
            <pc:sldMk cId="850253655" sldId="268"/>
            <ac:grpSpMk id="90" creationId="{C56D8BAD-D623-425D-9BB9-0EB090F1A4F1}"/>
          </ac:grpSpMkLst>
        </pc:grpChg>
        <pc:grpChg chg="mod">
          <ac:chgData name="Kimberly Brehm" userId="8c2b6ab9-3f19-41de-a892-34e3c36865ec" providerId="ADAL" clId="{25FF1424-813D-4A4A-97AE-1BD5E96A986D}" dt="2020-02-21T17:11:07.138" v="1092"/>
          <ac:grpSpMkLst>
            <pc:docMk/>
            <pc:sldMk cId="850253655" sldId="268"/>
            <ac:grpSpMk id="98" creationId="{A5A249DF-8C26-4C17-9036-E2F456A14F43}"/>
          </ac:grpSpMkLst>
        </pc:grpChg>
        <pc:grpChg chg="mod">
          <ac:chgData name="Kimberly Brehm" userId="8c2b6ab9-3f19-41de-a892-34e3c36865ec" providerId="ADAL" clId="{25FF1424-813D-4A4A-97AE-1BD5E96A986D}" dt="2020-02-21T17:11:07.138" v="1092"/>
          <ac:grpSpMkLst>
            <pc:docMk/>
            <pc:sldMk cId="850253655" sldId="268"/>
            <ac:grpSpMk id="99" creationId="{48CBEB8A-44F3-4237-A6E3-4BFF44B0994C}"/>
          </ac:grpSpMkLst>
        </pc:grpChg>
        <pc:grpChg chg="mod">
          <ac:chgData name="Kimberly Brehm" userId="8c2b6ab9-3f19-41de-a892-34e3c36865ec" providerId="ADAL" clId="{25FF1424-813D-4A4A-97AE-1BD5E96A986D}" dt="2020-02-21T17:11:13.095" v="1097"/>
          <ac:grpSpMkLst>
            <pc:docMk/>
            <pc:sldMk cId="850253655" sldId="268"/>
            <ac:grpSpMk id="104" creationId="{6BD4595B-892C-49AC-950F-58C8247E2C4F}"/>
          </ac:grpSpMkLst>
        </pc:grpChg>
        <pc:grpChg chg="mod">
          <ac:chgData name="Kimberly Brehm" userId="8c2b6ab9-3f19-41de-a892-34e3c36865ec" providerId="ADAL" clId="{25FF1424-813D-4A4A-97AE-1BD5E96A986D}" dt="2020-02-21T17:11:19.215" v="1103"/>
          <ac:grpSpMkLst>
            <pc:docMk/>
            <pc:sldMk cId="850253655" sldId="268"/>
            <ac:grpSpMk id="110" creationId="{86A77965-2E3E-4428-9DDE-C33BD2A5C287}"/>
          </ac:grpSpMkLst>
        </pc:grpChg>
        <pc:grpChg chg="del mod">
          <ac:chgData name="Kimberly Brehm" userId="8c2b6ab9-3f19-41de-a892-34e3c36865ec" providerId="ADAL" clId="{25FF1424-813D-4A4A-97AE-1BD5E96A986D}" dt="2020-02-21T17:11:48.166" v="1112"/>
          <ac:grpSpMkLst>
            <pc:docMk/>
            <pc:sldMk cId="850253655" sldId="268"/>
            <ac:grpSpMk id="117" creationId="{8AB476AF-AF23-436D-98AC-6048D297D128}"/>
          </ac:grpSpMkLst>
        </pc:grpChg>
        <pc:grpChg chg="mod">
          <ac:chgData name="Kimberly Brehm" userId="8c2b6ab9-3f19-41de-a892-34e3c36865ec" providerId="ADAL" clId="{25FF1424-813D-4A4A-97AE-1BD5E96A986D}" dt="2020-02-21T17:11:48.166" v="1112"/>
          <ac:grpSpMkLst>
            <pc:docMk/>
            <pc:sldMk cId="850253655" sldId="268"/>
            <ac:grpSpMk id="119" creationId="{9F600F60-EBDD-42F5-A14B-F1588FCCC6C2}"/>
          </ac:grpSpMkLst>
        </pc:grpChg>
        <pc:grpChg chg="del mod">
          <ac:chgData name="Kimberly Brehm" userId="8c2b6ab9-3f19-41de-a892-34e3c36865ec" providerId="ADAL" clId="{25FF1424-813D-4A4A-97AE-1BD5E96A986D}" dt="2020-02-21T17:11:54.756" v="1124"/>
          <ac:grpSpMkLst>
            <pc:docMk/>
            <pc:sldMk cId="850253655" sldId="268"/>
            <ac:grpSpMk id="127" creationId="{18B90743-73C1-4665-9332-3FE022A1F09B}"/>
          </ac:grpSpMkLst>
        </pc:grpChg>
        <pc:grpChg chg="mod">
          <ac:chgData name="Kimberly Brehm" userId="8c2b6ab9-3f19-41de-a892-34e3c36865ec" providerId="ADAL" clId="{25FF1424-813D-4A4A-97AE-1BD5E96A986D}" dt="2020-02-21T17:11:54.756" v="1124"/>
          <ac:grpSpMkLst>
            <pc:docMk/>
            <pc:sldMk cId="850253655" sldId="268"/>
            <ac:grpSpMk id="131" creationId="{D433AEF1-0B73-4DA5-A77F-049C5CAF102F}"/>
          </ac:grpSpMkLst>
        </pc:grpChg>
        <pc:grpChg chg="del mod">
          <ac:chgData name="Kimberly Brehm" userId="8c2b6ab9-3f19-41de-a892-34e3c36865ec" providerId="ADAL" clId="{25FF1424-813D-4A4A-97AE-1BD5E96A986D}" dt="2020-02-21T17:11:58.800" v="1131"/>
          <ac:grpSpMkLst>
            <pc:docMk/>
            <pc:sldMk cId="850253655" sldId="268"/>
            <ac:grpSpMk id="135" creationId="{D8E32F37-3F75-4D2A-A05A-C253BAC8FCB3}"/>
          </ac:grpSpMkLst>
        </pc:grpChg>
        <pc:grpChg chg="mod">
          <ac:chgData name="Kimberly Brehm" userId="8c2b6ab9-3f19-41de-a892-34e3c36865ec" providerId="ADAL" clId="{25FF1424-813D-4A4A-97AE-1BD5E96A986D}" dt="2020-02-21T17:11:58.800" v="1131"/>
          <ac:grpSpMkLst>
            <pc:docMk/>
            <pc:sldMk cId="850253655" sldId="268"/>
            <ac:grpSpMk id="138" creationId="{38260914-E35C-4D08-9D07-11A546FE1A60}"/>
          </ac:grpSpMkLst>
        </pc:grpChg>
        <pc:grpChg chg="mod">
          <ac:chgData name="Kimberly Brehm" userId="8c2b6ab9-3f19-41de-a892-34e3c36865ec" providerId="ADAL" clId="{25FF1424-813D-4A4A-97AE-1BD5E96A986D}" dt="2020-02-21T17:12:01.952" v="1136"/>
          <ac:grpSpMkLst>
            <pc:docMk/>
            <pc:sldMk cId="850253655" sldId="268"/>
            <ac:grpSpMk id="143" creationId="{9B2E5C03-358D-4585-8FFC-0FF334C78C49}"/>
          </ac:grpSpMkLst>
        </pc:grpChg>
        <pc:grpChg chg="del mod">
          <ac:chgData name="Kimberly Brehm" userId="8c2b6ab9-3f19-41de-a892-34e3c36865ec" providerId="ADAL" clId="{25FF1424-813D-4A4A-97AE-1BD5E96A986D}" dt="2020-02-21T17:12:08.926" v="1146"/>
          <ac:grpSpMkLst>
            <pc:docMk/>
            <pc:sldMk cId="850253655" sldId="268"/>
            <ac:grpSpMk id="147" creationId="{410FE666-552D-4AD3-9D90-4BBEABB25663}"/>
          </ac:grpSpMkLst>
        </pc:grpChg>
        <pc:grpChg chg="mod">
          <ac:chgData name="Kimberly Brehm" userId="8c2b6ab9-3f19-41de-a892-34e3c36865ec" providerId="ADAL" clId="{25FF1424-813D-4A4A-97AE-1BD5E96A986D}" dt="2020-02-21T17:12:08.926" v="1146"/>
          <ac:grpSpMkLst>
            <pc:docMk/>
            <pc:sldMk cId="850253655" sldId="268"/>
            <ac:grpSpMk id="153" creationId="{907EC5EB-9D64-4616-8DE9-F58270CD4019}"/>
          </ac:grpSpMkLst>
        </pc:grpChg>
        <pc:grpChg chg="mod">
          <ac:chgData name="Kimberly Brehm" userId="8c2b6ab9-3f19-41de-a892-34e3c36865ec" providerId="ADAL" clId="{25FF1424-813D-4A4A-97AE-1BD5E96A986D}" dt="2020-02-21T17:12:08.926" v="1146"/>
          <ac:grpSpMkLst>
            <pc:docMk/>
            <pc:sldMk cId="850253655" sldId="268"/>
            <ac:grpSpMk id="154" creationId="{9BEA14C5-A219-4008-AB35-5FF4762ACB21}"/>
          </ac:grpSpMkLst>
        </pc:grpChg>
        <pc:grpChg chg="mod">
          <ac:chgData name="Kimberly Brehm" userId="8c2b6ab9-3f19-41de-a892-34e3c36865ec" providerId="ADAL" clId="{25FF1424-813D-4A4A-97AE-1BD5E96A986D}" dt="2020-02-21T17:12:14.328" v="1154"/>
          <ac:grpSpMkLst>
            <pc:docMk/>
            <pc:sldMk cId="850253655" sldId="268"/>
            <ac:grpSpMk id="162" creationId="{91B37728-6BF1-42DC-97F2-159913CAE8DB}"/>
          </ac:grpSpMkLst>
        </pc:grpChg>
        <pc:grpChg chg="mod">
          <ac:chgData name="Kimberly Brehm" userId="8c2b6ab9-3f19-41de-a892-34e3c36865ec" providerId="ADAL" clId="{25FF1424-813D-4A4A-97AE-1BD5E96A986D}" dt="2020-02-21T17:12:21.163" v="1162"/>
          <ac:grpSpMkLst>
            <pc:docMk/>
            <pc:sldMk cId="850253655" sldId="268"/>
            <ac:grpSpMk id="170" creationId="{A3AD5244-993D-4326-819D-9451F449CE8F}"/>
          </ac:grpSpMkLst>
        </pc:grpChg>
        <pc:grpChg chg="del mod">
          <ac:chgData name="Kimberly Brehm" userId="8c2b6ab9-3f19-41de-a892-34e3c36865ec" providerId="ADAL" clId="{25FF1424-813D-4A4A-97AE-1BD5E96A986D}" dt="2020-02-21T17:12:29.539" v="1170"/>
          <ac:grpSpMkLst>
            <pc:docMk/>
            <pc:sldMk cId="850253655" sldId="268"/>
            <ac:grpSpMk id="175" creationId="{6ABAFDB4-CDD3-4259-9A49-E2E3B257E986}"/>
          </ac:grpSpMkLst>
        </pc:grpChg>
        <pc:grpChg chg="del mod">
          <ac:chgData name="Kimberly Brehm" userId="8c2b6ab9-3f19-41de-a892-34e3c36865ec" providerId="ADAL" clId="{25FF1424-813D-4A4A-97AE-1BD5E96A986D}" dt="2020-02-21T17:12:30.524" v="1173"/>
          <ac:grpSpMkLst>
            <pc:docMk/>
            <pc:sldMk cId="850253655" sldId="268"/>
            <ac:grpSpMk id="178" creationId="{FDD454F7-EFB5-423D-A787-CDEFB7F8CE31}"/>
          </ac:grpSpMkLst>
        </pc:grpChg>
        <pc:grpChg chg="mod">
          <ac:chgData name="Kimberly Brehm" userId="8c2b6ab9-3f19-41de-a892-34e3c36865ec" providerId="ADAL" clId="{25FF1424-813D-4A4A-97AE-1BD5E96A986D}" dt="2020-02-21T17:12:30.524" v="1173"/>
          <ac:grpSpMkLst>
            <pc:docMk/>
            <pc:sldMk cId="850253655" sldId="268"/>
            <ac:grpSpMk id="181" creationId="{E51CE945-6A37-4C8F-81B7-106688BEE987}"/>
          </ac:grpSpMkLst>
        </pc:grpChg>
        <pc:grpChg chg="del mod">
          <ac:chgData name="Kimberly Brehm" userId="8c2b6ab9-3f19-41de-a892-34e3c36865ec" providerId="ADAL" clId="{25FF1424-813D-4A4A-97AE-1BD5E96A986D}" dt="2020-02-21T17:12:37.145" v="1185"/>
          <ac:grpSpMkLst>
            <pc:docMk/>
            <pc:sldMk cId="850253655" sldId="268"/>
            <ac:grpSpMk id="185" creationId="{8E38286C-EFF7-487F-8748-81F58071BE5E}"/>
          </ac:grpSpMkLst>
        </pc:grpChg>
        <pc:grpChg chg="mod">
          <ac:chgData name="Kimberly Brehm" userId="8c2b6ab9-3f19-41de-a892-34e3c36865ec" providerId="ADAL" clId="{25FF1424-813D-4A4A-97AE-1BD5E96A986D}" dt="2020-02-21T17:12:37.145" v="1185"/>
          <ac:grpSpMkLst>
            <pc:docMk/>
            <pc:sldMk cId="850253655" sldId="268"/>
            <ac:grpSpMk id="193" creationId="{786438F4-C28C-45F9-AF45-C51DA1031B30}"/>
          </ac:grpSpMkLst>
        </pc:grpChg>
        <pc:grpChg chg="del mod">
          <ac:chgData name="Kimberly Brehm" userId="8c2b6ab9-3f19-41de-a892-34e3c36865ec" providerId="ADAL" clId="{25FF1424-813D-4A4A-97AE-1BD5E96A986D}" dt="2020-02-21T17:12:57.661" v="1215"/>
          <ac:grpSpMkLst>
            <pc:docMk/>
            <pc:sldMk cId="850253655" sldId="268"/>
            <ac:grpSpMk id="194" creationId="{E2737D3F-7C26-4747-8AD5-B9F7BB942895}"/>
          </ac:grpSpMkLst>
        </pc:grpChg>
        <pc:grpChg chg="mod">
          <ac:chgData name="Kimberly Brehm" userId="8c2b6ab9-3f19-41de-a892-34e3c36865ec" providerId="ADAL" clId="{25FF1424-813D-4A4A-97AE-1BD5E96A986D}" dt="2020-02-21T17:12:44.394" v="1195"/>
          <ac:grpSpMkLst>
            <pc:docMk/>
            <pc:sldMk cId="850253655" sldId="268"/>
            <ac:grpSpMk id="204" creationId="{D070AFB5-BC53-4E98-97BA-4746281E25C2}"/>
          </ac:grpSpMkLst>
        </pc:grpChg>
        <pc:grpChg chg="mod">
          <ac:chgData name="Kimberly Brehm" userId="8c2b6ab9-3f19-41de-a892-34e3c36865ec" providerId="ADAL" clId="{25FF1424-813D-4A4A-97AE-1BD5E96A986D}" dt="2020-02-21T17:12:44.394" v="1195"/>
          <ac:grpSpMkLst>
            <pc:docMk/>
            <pc:sldMk cId="850253655" sldId="268"/>
            <ac:grpSpMk id="205" creationId="{253AB1BD-EAD8-422F-B34E-D6194D200B6D}"/>
          </ac:grpSpMkLst>
        </pc:grpChg>
        <pc:grpChg chg="mod">
          <ac:chgData name="Kimberly Brehm" userId="8c2b6ab9-3f19-41de-a892-34e3c36865ec" providerId="ADAL" clId="{25FF1424-813D-4A4A-97AE-1BD5E96A986D}" dt="2020-02-21T17:12:44.394" v="1195"/>
          <ac:grpSpMkLst>
            <pc:docMk/>
            <pc:sldMk cId="850253655" sldId="268"/>
            <ac:grpSpMk id="206" creationId="{D4862E44-7378-4A83-A2FF-074C49632CED}"/>
          </ac:grpSpMkLst>
        </pc:grpChg>
        <pc:grpChg chg="mod">
          <ac:chgData name="Kimberly Brehm" userId="8c2b6ab9-3f19-41de-a892-34e3c36865ec" providerId="ADAL" clId="{25FF1424-813D-4A4A-97AE-1BD5E96A986D}" dt="2020-02-21T17:12:48.869" v="1201"/>
          <ac:grpSpMkLst>
            <pc:docMk/>
            <pc:sldMk cId="850253655" sldId="268"/>
            <ac:grpSpMk id="212" creationId="{816887A2-1433-4618-8A6A-36E98AEDFE76}"/>
          </ac:grpSpMkLst>
        </pc:grpChg>
        <pc:grpChg chg="del mod">
          <ac:chgData name="Kimberly Brehm" userId="8c2b6ab9-3f19-41de-a892-34e3c36865ec" providerId="ADAL" clId="{25FF1424-813D-4A4A-97AE-1BD5E96A986D}" dt="2020-02-21T17:12:57.661" v="1215"/>
          <ac:grpSpMkLst>
            <pc:docMk/>
            <pc:sldMk cId="850253655" sldId="268"/>
            <ac:grpSpMk id="215" creationId="{E965C20C-6FD6-457C-99F8-767C63C563D9}"/>
          </ac:grpSpMkLst>
        </pc:grpChg>
        <pc:grpChg chg="mod">
          <ac:chgData name="Kimberly Brehm" userId="8c2b6ab9-3f19-41de-a892-34e3c36865ec" providerId="ADAL" clId="{25FF1424-813D-4A4A-97AE-1BD5E96A986D}" dt="2020-02-21T17:12:57.661" v="1215"/>
          <ac:grpSpMkLst>
            <pc:docMk/>
            <pc:sldMk cId="850253655" sldId="268"/>
            <ac:grpSpMk id="226" creationId="{44655C30-A0F7-4CE7-A970-FF8C3018DD65}"/>
          </ac:grpSpMkLst>
        </pc:grpChg>
        <pc:grpChg chg="mod">
          <ac:chgData name="Kimberly Brehm" userId="8c2b6ab9-3f19-41de-a892-34e3c36865ec" providerId="ADAL" clId="{25FF1424-813D-4A4A-97AE-1BD5E96A986D}" dt="2020-02-21T17:12:57.661" v="1215"/>
          <ac:grpSpMkLst>
            <pc:docMk/>
            <pc:sldMk cId="850253655" sldId="268"/>
            <ac:grpSpMk id="227" creationId="{6853F762-51FA-487A-B025-A4E534EFA6D8}"/>
          </ac:grpSpMkLst>
        </pc:grpChg>
        <pc:grpChg chg="mod">
          <ac:chgData name="Kimberly Brehm" userId="8c2b6ab9-3f19-41de-a892-34e3c36865ec" providerId="ADAL" clId="{25FF1424-813D-4A4A-97AE-1BD5E96A986D}" dt="2020-02-21T17:12:57.661" v="1215"/>
          <ac:grpSpMkLst>
            <pc:docMk/>
            <pc:sldMk cId="850253655" sldId="268"/>
            <ac:grpSpMk id="228" creationId="{EA23B756-DC18-4DB0-8A36-3B2E7ECF531D}"/>
          </ac:grpSpMkLst>
        </pc:grpChg>
        <pc:grpChg chg="mod">
          <ac:chgData name="Kimberly Brehm" userId="8c2b6ab9-3f19-41de-a892-34e3c36865ec" providerId="ADAL" clId="{25FF1424-813D-4A4A-97AE-1BD5E96A986D}" dt="2020-02-21T17:13:00.472" v="1218"/>
          <ac:grpSpMkLst>
            <pc:docMk/>
            <pc:sldMk cId="850253655" sldId="268"/>
            <ac:grpSpMk id="231" creationId="{5631C119-E9EE-4875-9D9E-CECB4A0B5D81}"/>
          </ac:grpSpMkLst>
        </pc:grpChg>
        <pc:grpChg chg="del mod">
          <ac:chgData name="Kimberly Brehm" userId="8c2b6ab9-3f19-41de-a892-34e3c36865ec" providerId="ADAL" clId="{25FF1424-813D-4A4A-97AE-1BD5E96A986D}" dt="2020-02-21T17:13:05.350" v="1226"/>
          <ac:grpSpMkLst>
            <pc:docMk/>
            <pc:sldMk cId="850253655" sldId="268"/>
            <ac:grpSpMk id="237" creationId="{40B5EFF4-22DE-4D89-BFE2-83B1F1DCFAEF}"/>
          </ac:grpSpMkLst>
        </pc:grpChg>
        <pc:grpChg chg="mod">
          <ac:chgData name="Kimberly Brehm" userId="8c2b6ab9-3f19-41de-a892-34e3c36865ec" providerId="ADAL" clId="{25FF1424-813D-4A4A-97AE-1BD5E96A986D}" dt="2020-02-21T17:13:04.367" v="1224"/>
          <ac:grpSpMkLst>
            <pc:docMk/>
            <pc:sldMk cId="850253655" sldId="268"/>
            <ac:grpSpMk id="238" creationId="{44C84890-0DD8-4861-9977-951BFB8ECC8E}"/>
          </ac:grpSpMkLst>
        </pc:grpChg>
        <pc:grpChg chg="mod">
          <ac:chgData name="Kimberly Brehm" userId="8c2b6ab9-3f19-41de-a892-34e3c36865ec" providerId="ADAL" clId="{25FF1424-813D-4A4A-97AE-1BD5E96A986D}" dt="2020-02-21T17:13:05.350" v="1226"/>
          <ac:grpSpMkLst>
            <pc:docMk/>
            <pc:sldMk cId="850253655" sldId="268"/>
            <ac:grpSpMk id="240" creationId="{91672824-15A1-4EB6-8711-2484059EF33A}"/>
          </ac:grpSpMkLst>
        </pc:grpChg>
        <pc:grpChg chg="del mod">
          <ac:chgData name="Kimberly Brehm" userId="8c2b6ab9-3f19-41de-a892-34e3c36865ec" providerId="ADAL" clId="{25FF1424-813D-4A4A-97AE-1BD5E96A986D}" dt="2020-02-21T17:13:16.517" v="1234"/>
          <ac:grpSpMkLst>
            <pc:docMk/>
            <pc:sldMk cId="850253655" sldId="268"/>
            <ac:grpSpMk id="244" creationId="{607843F9-0B3A-4A61-8EE0-4807AEB5EBFB}"/>
          </ac:grpSpMkLst>
        </pc:grpChg>
        <pc:grpChg chg="del mod">
          <ac:chgData name="Kimberly Brehm" userId="8c2b6ab9-3f19-41de-a892-34e3c36865ec" providerId="ADAL" clId="{25FF1424-813D-4A4A-97AE-1BD5E96A986D}" dt="2020-02-21T17:13:16.527" v="1236"/>
          <ac:grpSpMkLst>
            <pc:docMk/>
            <pc:sldMk cId="850253655" sldId="268"/>
            <ac:grpSpMk id="247" creationId="{C51DA79C-D960-4791-8816-23D648EB76D9}"/>
          </ac:grpSpMkLst>
        </pc:grpChg>
        <pc:grpChg chg="del mod">
          <ac:chgData name="Kimberly Brehm" userId="8c2b6ab9-3f19-41de-a892-34e3c36865ec" providerId="ADAL" clId="{25FF1424-813D-4A4A-97AE-1BD5E96A986D}" dt="2020-02-21T17:13:23.187" v="1246"/>
          <ac:grpSpMkLst>
            <pc:docMk/>
            <pc:sldMk cId="850253655" sldId="268"/>
            <ac:grpSpMk id="250" creationId="{2391FA2E-B173-4AA8-B80A-D742F50545D7}"/>
          </ac:grpSpMkLst>
        </pc:grpChg>
        <pc:grpChg chg="del mod">
          <ac:chgData name="Kimberly Brehm" userId="8c2b6ab9-3f19-41de-a892-34e3c36865ec" providerId="ADAL" clId="{25FF1424-813D-4A4A-97AE-1BD5E96A986D}" dt="2020-02-21T17:13:41.776" v="1276"/>
          <ac:grpSpMkLst>
            <pc:docMk/>
            <pc:sldMk cId="850253655" sldId="268"/>
            <ac:grpSpMk id="255" creationId="{20D1374A-0467-4450-9FBE-51D824F3CDF7}"/>
          </ac:grpSpMkLst>
        </pc:grpChg>
        <pc:grpChg chg="del mod">
          <ac:chgData name="Kimberly Brehm" userId="8c2b6ab9-3f19-41de-a892-34e3c36865ec" providerId="ADAL" clId="{25FF1424-813D-4A4A-97AE-1BD5E96A986D}" dt="2020-02-21T17:13:32.684" v="1256"/>
          <ac:grpSpMkLst>
            <pc:docMk/>
            <pc:sldMk cId="850253655" sldId="268"/>
            <ac:grpSpMk id="259" creationId="{99CDD36A-C76F-4AFB-8B52-1CFF06EF9828}"/>
          </ac:grpSpMkLst>
        </pc:grpChg>
        <pc:grpChg chg="del mod">
          <ac:chgData name="Kimberly Brehm" userId="8c2b6ab9-3f19-41de-a892-34e3c36865ec" providerId="ADAL" clId="{25FF1424-813D-4A4A-97AE-1BD5E96A986D}" dt="2020-02-21T17:13:33.705" v="1259"/>
          <ac:grpSpMkLst>
            <pc:docMk/>
            <pc:sldMk cId="850253655" sldId="268"/>
            <ac:grpSpMk id="265" creationId="{2AA942A9-B07E-4607-B346-ED305870BAD2}"/>
          </ac:grpSpMkLst>
        </pc:grpChg>
        <pc:grpChg chg="del mod">
          <ac:chgData name="Kimberly Brehm" userId="8c2b6ab9-3f19-41de-a892-34e3c36865ec" providerId="ADAL" clId="{25FF1424-813D-4A4A-97AE-1BD5E96A986D}" dt="2020-02-21T17:13:36.651" v="1262"/>
          <ac:grpSpMkLst>
            <pc:docMk/>
            <pc:sldMk cId="850253655" sldId="268"/>
            <ac:grpSpMk id="268" creationId="{F7DBB8BF-5FA7-4B7D-A156-630A702A3C70}"/>
          </ac:grpSpMkLst>
        </pc:grpChg>
        <pc:grpChg chg="del mod">
          <ac:chgData name="Kimberly Brehm" userId="8c2b6ab9-3f19-41de-a892-34e3c36865ec" providerId="ADAL" clId="{25FF1424-813D-4A4A-97AE-1BD5E96A986D}" dt="2020-02-21T17:13:41.787" v="1278"/>
          <ac:grpSpMkLst>
            <pc:docMk/>
            <pc:sldMk cId="850253655" sldId="268"/>
            <ac:grpSpMk id="271" creationId="{844D5BE0-44ED-470D-8530-87FD7A81807A}"/>
          </ac:grpSpMkLst>
        </pc:grpChg>
        <pc:grpChg chg="del mod">
          <ac:chgData name="Kimberly Brehm" userId="8c2b6ab9-3f19-41de-a892-34e3c36865ec" providerId="ADAL" clId="{25FF1424-813D-4A4A-97AE-1BD5E96A986D}" dt="2020-02-21T17:13:48.856" v="1288"/>
          <ac:grpSpMkLst>
            <pc:docMk/>
            <pc:sldMk cId="850253655" sldId="268"/>
            <ac:grpSpMk id="274" creationId="{5D27EB7A-2BD7-4ABC-AD1D-F7544620DD5C}"/>
          </ac:grpSpMkLst>
        </pc:grpChg>
        <pc:grpChg chg="del mod">
          <ac:chgData name="Kimberly Brehm" userId="8c2b6ab9-3f19-41de-a892-34e3c36865ec" providerId="ADAL" clId="{25FF1424-813D-4A4A-97AE-1BD5E96A986D}" dt="2020-02-21T17:13:51.837" v="1292"/>
          <ac:grpSpMkLst>
            <pc:docMk/>
            <pc:sldMk cId="850253655" sldId="268"/>
            <ac:grpSpMk id="279" creationId="{2A788851-A250-4438-AB1A-13C0D355F105}"/>
          </ac:grpSpMkLst>
        </pc:grpChg>
        <pc:grpChg chg="mod">
          <ac:chgData name="Kimberly Brehm" userId="8c2b6ab9-3f19-41de-a892-34e3c36865ec" providerId="ADAL" clId="{25FF1424-813D-4A4A-97AE-1BD5E96A986D}" dt="2020-02-21T17:13:51.837" v="1292"/>
          <ac:grpSpMkLst>
            <pc:docMk/>
            <pc:sldMk cId="850253655" sldId="268"/>
            <ac:grpSpMk id="283" creationId="{C7018205-AAE7-4129-884C-8AD32DE29A23}"/>
          </ac:grpSpMkLst>
        </pc:grpChg>
        <pc:grpChg chg="del mod">
          <ac:chgData name="Kimberly Brehm" userId="8c2b6ab9-3f19-41de-a892-34e3c36865ec" providerId="ADAL" clId="{25FF1424-813D-4A4A-97AE-1BD5E96A986D}" dt="2020-02-21T17:14:16.788" v="1309"/>
          <ac:grpSpMkLst>
            <pc:docMk/>
            <pc:sldMk cId="850253655" sldId="268"/>
            <ac:grpSpMk id="294" creationId="{F6C42A93-EEDB-4D40-B9B9-AF0FC857CD2E}"/>
          </ac:grpSpMkLst>
        </pc:grpChg>
        <pc:grpChg chg="mod">
          <ac:chgData name="Kimberly Brehm" userId="8c2b6ab9-3f19-41de-a892-34e3c36865ec" providerId="ADAL" clId="{25FF1424-813D-4A4A-97AE-1BD5E96A986D}" dt="2020-02-21T17:14:13.212" v="1303"/>
          <ac:grpSpMkLst>
            <pc:docMk/>
            <pc:sldMk cId="850253655" sldId="268"/>
            <ac:grpSpMk id="295" creationId="{6BF263C3-6AE1-4991-8C12-136B9A836D10}"/>
          </ac:grpSpMkLst>
        </pc:grpChg>
        <pc:grpChg chg="mod">
          <ac:chgData name="Kimberly Brehm" userId="8c2b6ab9-3f19-41de-a892-34e3c36865ec" providerId="ADAL" clId="{25FF1424-813D-4A4A-97AE-1BD5E96A986D}" dt="2020-02-21T17:14:16.788" v="1309"/>
          <ac:grpSpMkLst>
            <pc:docMk/>
            <pc:sldMk cId="850253655" sldId="268"/>
            <ac:grpSpMk id="301" creationId="{131D73EC-7C17-4B9B-AA8B-AF61725FC4E2}"/>
          </ac:grpSpMkLst>
        </pc:grpChg>
        <pc:grpChg chg="del mod">
          <ac:chgData name="Kimberly Brehm" userId="8c2b6ab9-3f19-41de-a892-34e3c36865ec" providerId="ADAL" clId="{25FF1424-813D-4A4A-97AE-1BD5E96A986D}" dt="2020-02-21T17:14:23.368" v="1316"/>
          <ac:grpSpMkLst>
            <pc:docMk/>
            <pc:sldMk cId="850253655" sldId="268"/>
            <ac:grpSpMk id="308" creationId="{27B5A019-7EB6-4B0B-A202-07636930F58C}"/>
          </ac:grpSpMkLst>
        </pc:grpChg>
        <pc:grpChg chg="del mod">
          <ac:chgData name="Kimberly Brehm" userId="8c2b6ab9-3f19-41de-a892-34e3c36865ec" providerId="ADAL" clId="{25FF1424-813D-4A4A-97AE-1BD5E96A986D}" dt="2020-02-21T17:14:24.917" v="1319"/>
          <ac:grpSpMkLst>
            <pc:docMk/>
            <pc:sldMk cId="850253655" sldId="268"/>
            <ac:grpSpMk id="309" creationId="{4C08BA2D-38D1-4424-86A1-EFCBABF31B11}"/>
          </ac:grpSpMkLst>
        </pc:grpChg>
        <pc:grpChg chg="del mod">
          <ac:chgData name="Kimberly Brehm" userId="8c2b6ab9-3f19-41de-a892-34e3c36865ec" providerId="ADAL" clId="{25FF1424-813D-4A4A-97AE-1BD5E96A986D}" dt="2020-02-21T17:14:27.570" v="1324"/>
          <ac:grpSpMkLst>
            <pc:docMk/>
            <pc:sldMk cId="850253655" sldId="268"/>
            <ac:grpSpMk id="312" creationId="{C295156D-3444-4279-9728-B34025DF74A8}"/>
          </ac:grpSpMkLst>
        </pc:grpChg>
        <pc:grpChg chg="del mod">
          <ac:chgData name="Kimberly Brehm" userId="8c2b6ab9-3f19-41de-a892-34e3c36865ec" providerId="ADAL" clId="{25FF1424-813D-4A4A-97AE-1BD5E96A986D}" dt="2020-02-21T17:14:32.536" v="1330"/>
          <ac:grpSpMkLst>
            <pc:docMk/>
            <pc:sldMk cId="850253655" sldId="268"/>
            <ac:grpSpMk id="317" creationId="{2D5613FA-4BC6-49D8-BF45-003342F52581}"/>
          </ac:grpSpMkLst>
        </pc:grpChg>
        <pc:grpChg chg="mod">
          <ac:chgData name="Kimberly Brehm" userId="8c2b6ab9-3f19-41de-a892-34e3c36865ec" providerId="ADAL" clId="{25FF1424-813D-4A4A-97AE-1BD5E96A986D}" dt="2020-02-21T17:14:27.570" v="1324"/>
          <ac:grpSpMkLst>
            <pc:docMk/>
            <pc:sldMk cId="850253655" sldId="268"/>
            <ac:grpSpMk id="318" creationId="{6E513C71-02D7-43C7-A152-0334EE11099C}"/>
          </ac:grpSpMkLst>
        </pc:grpChg>
        <pc:grpChg chg="mod">
          <ac:chgData name="Kimberly Brehm" userId="8c2b6ab9-3f19-41de-a892-34e3c36865ec" providerId="ADAL" clId="{25FF1424-813D-4A4A-97AE-1BD5E96A986D}" dt="2020-02-21T17:14:32.536" v="1330"/>
          <ac:grpSpMkLst>
            <pc:docMk/>
            <pc:sldMk cId="850253655" sldId="268"/>
            <ac:grpSpMk id="324" creationId="{6D2603D4-B4D8-4BB2-BDDB-C4A3B31D8D43}"/>
          </ac:grpSpMkLst>
        </pc:grpChg>
        <pc:grpChg chg="mod">
          <ac:chgData name="Kimberly Brehm" userId="8c2b6ab9-3f19-41de-a892-34e3c36865ec" providerId="ADAL" clId="{25FF1424-813D-4A4A-97AE-1BD5E96A986D}" dt="2020-02-21T17:14:32.536" v="1330"/>
          <ac:grpSpMkLst>
            <pc:docMk/>
            <pc:sldMk cId="850253655" sldId="268"/>
            <ac:grpSpMk id="325" creationId="{A205A5EB-A5E8-4E98-ABEB-3836D3E0DF39}"/>
          </ac:grpSpMkLst>
        </pc:grpChg>
        <pc:grpChg chg="mod">
          <ac:chgData name="Kimberly Brehm" userId="8c2b6ab9-3f19-41de-a892-34e3c36865ec" providerId="ADAL" clId="{25FF1424-813D-4A4A-97AE-1BD5E96A986D}" dt="2020-02-21T17:14:38.870" v="1339"/>
          <ac:grpSpMkLst>
            <pc:docMk/>
            <pc:sldMk cId="850253655" sldId="268"/>
            <ac:grpSpMk id="334" creationId="{B3EF5DA6-83FB-42B0-84F4-6F88C0E59FCE}"/>
          </ac:grpSpMkLst>
        </pc:grpChg>
        <pc:grpChg chg="mod">
          <ac:chgData name="Kimberly Brehm" userId="8c2b6ab9-3f19-41de-a892-34e3c36865ec" providerId="ADAL" clId="{25FF1424-813D-4A4A-97AE-1BD5E96A986D}" dt="2020-02-21T17:14:38.870" v="1339"/>
          <ac:grpSpMkLst>
            <pc:docMk/>
            <pc:sldMk cId="850253655" sldId="268"/>
            <ac:grpSpMk id="335" creationId="{41334E7E-EDEC-46D9-B9B2-8DDB13EABA54}"/>
          </ac:grpSpMkLst>
        </pc:grpChg>
        <pc:grpChg chg="mod">
          <ac:chgData name="Kimberly Brehm" userId="8c2b6ab9-3f19-41de-a892-34e3c36865ec" providerId="ADAL" clId="{25FF1424-813D-4A4A-97AE-1BD5E96A986D}" dt="2020-02-21T17:14:38.870" v="1339"/>
          <ac:grpSpMkLst>
            <pc:docMk/>
            <pc:sldMk cId="850253655" sldId="268"/>
            <ac:grpSpMk id="336" creationId="{362A3DFA-4A84-430B-BB08-3338E7616941}"/>
          </ac:grpSpMkLst>
        </pc:grpChg>
        <pc:grpChg chg="del mod">
          <ac:chgData name="Kimberly Brehm" userId="8c2b6ab9-3f19-41de-a892-34e3c36865ec" providerId="ADAL" clId="{25FF1424-813D-4A4A-97AE-1BD5E96A986D}" dt="2020-02-21T17:14:46.427" v="1350"/>
          <ac:grpSpMkLst>
            <pc:docMk/>
            <pc:sldMk cId="850253655" sldId="268"/>
            <ac:grpSpMk id="342" creationId="{05CC1F71-7CE4-457F-8F8F-2C2075087387}"/>
          </ac:grpSpMkLst>
        </pc:grpChg>
        <pc:grpChg chg="del mod">
          <ac:chgData name="Kimberly Brehm" userId="8c2b6ab9-3f19-41de-a892-34e3c36865ec" providerId="ADAL" clId="{25FF1424-813D-4A4A-97AE-1BD5E96A986D}" dt="2020-02-21T17:14:47.737" v="1352"/>
          <ac:grpSpMkLst>
            <pc:docMk/>
            <pc:sldMk cId="850253655" sldId="268"/>
            <ac:grpSpMk id="347" creationId="{4189C0A7-81B8-4783-86CF-15FE0C3D5E46}"/>
          </ac:grpSpMkLst>
        </pc:grpChg>
        <pc:grpChg chg="del mod">
          <ac:chgData name="Kimberly Brehm" userId="8c2b6ab9-3f19-41de-a892-34e3c36865ec" providerId="ADAL" clId="{25FF1424-813D-4A4A-97AE-1BD5E96A986D}" dt="2020-02-21T17:14:50.619" v="1356"/>
          <ac:grpSpMkLst>
            <pc:docMk/>
            <pc:sldMk cId="850253655" sldId="268"/>
            <ac:grpSpMk id="349" creationId="{926BFAE4-6852-4EF8-BD6D-FCCF45CC6FF5}"/>
          </ac:grpSpMkLst>
        </pc:grpChg>
        <pc:grpChg chg="mod">
          <ac:chgData name="Kimberly Brehm" userId="8c2b6ab9-3f19-41de-a892-34e3c36865ec" providerId="ADAL" clId="{25FF1424-813D-4A4A-97AE-1BD5E96A986D}" dt="2020-02-21T17:14:50.619" v="1356"/>
          <ac:grpSpMkLst>
            <pc:docMk/>
            <pc:sldMk cId="850253655" sldId="268"/>
            <ac:grpSpMk id="353" creationId="{23B587F0-9EDB-4510-B778-342A96DC9D07}"/>
          </ac:grpSpMkLst>
        </pc:grpChg>
        <pc:grpChg chg="mod">
          <ac:chgData name="Kimberly Brehm" userId="8c2b6ab9-3f19-41de-a892-34e3c36865ec" providerId="ADAL" clId="{25FF1424-813D-4A4A-97AE-1BD5E96A986D}" dt="2020-02-21T17:14:58.321" v="1368"/>
          <ac:grpSpMkLst>
            <pc:docMk/>
            <pc:sldMk cId="850253655" sldId="268"/>
            <ac:grpSpMk id="365" creationId="{4E1EFF7D-AB23-46AA-8A98-2BF02A9D338E}"/>
          </ac:grpSpMkLst>
        </pc:grpChg>
        <pc:grpChg chg="del mod">
          <ac:chgData name="Kimberly Brehm" userId="8c2b6ab9-3f19-41de-a892-34e3c36865ec" providerId="ADAL" clId="{25FF1424-813D-4A4A-97AE-1BD5E96A986D}" dt="2020-02-21T17:15:04.122" v="1377"/>
          <ac:grpSpMkLst>
            <pc:docMk/>
            <pc:sldMk cId="850253655" sldId="268"/>
            <ac:grpSpMk id="371" creationId="{192D81DD-D513-4F92-8F62-E7E24E3F49CF}"/>
          </ac:grpSpMkLst>
        </pc:grpChg>
        <pc:grpChg chg="mod">
          <ac:chgData name="Kimberly Brehm" userId="8c2b6ab9-3f19-41de-a892-34e3c36865ec" providerId="ADAL" clId="{25FF1424-813D-4A4A-97AE-1BD5E96A986D}" dt="2020-02-21T17:15:04.807" v="1379"/>
          <ac:grpSpMkLst>
            <pc:docMk/>
            <pc:sldMk cId="850253655" sldId="268"/>
            <ac:grpSpMk id="374" creationId="{D6F26E3C-DE41-4299-9C3C-C4542D70CC99}"/>
          </ac:grpSpMkLst>
        </pc:grpChg>
        <pc:grpChg chg="mod">
          <ac:chgData name="Kimberly Brehm" userId="8c2b6ab9-3f19-41de-a892-34e3c36865ec" providerId="ADAL" clId="{25FF1424-813D-4A4A-97AE-1BD5E96A986D}" dt="2020-02-21T17:15:07.810" v="1382"/>
          <ac:grpSpMkLst>
            <pc:docMk/>
            <pc:sldMk cId="850253655" sldId="268"/>
            <ac:grpSpMk id="377" creationId="{0AC18EAC-D871-4F5F-B036-970A6C1B117E}"/>
          </ac:grpSpMkLst>
        </pc:grpChg>
        <pc:picChg chg="add mod">
          <ac:chgData name="Kimberly Brehm" userId="8c2b6ab9-3f19-41de-a892-34e3c36865ec" providerId="ADAL" clId="{25FF1424-813D-4A4A-97AE-1BD5E96A986D}" dt="2020-02-21T17:16:03.889" v="1383"/>
          <ac:picMkLst>
            <pc:docMk/>
            <pc:sldMk cId="850253655" sldId="268"/>
            <ac:picMk id="378" creationId="{0FFE0920-5138-410E-9B49-27A9A1B8B70C}"/>
          </ac:picMkLst>
        </pc:pic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2" creationId="{914D4476-ECA7-45A0-BB96-54A4D8F9A76B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3" creationId="{2C7F209F-8C22-4665-907B-FB8AAD9CA193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4" creationId="{47FCB954-0A7D-4AAA-B783-6DA5A8ED1D97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5" creationId="{8799557B-0351-44E5-B64F-5818397021B0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6" creationId="{EF68283B-A09B-496F-B52E-B005067D4A9B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7" creationId="{8C664A31-0834-47BF-9D37-6A2970A69BEF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8" creationId="{026A4400-93BA-461F-ADDC-7DC10E65B6F3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9" creationId="{7F7A6482-B06B-4D5E-AE31-F805CD155ACC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0" creationId="{DAB37074-E07E-44B5-A33B-0439D0F763F9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1" creationId="{F94AE51D-898A-415F-B67C-F97835058E07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2" creationId="{28771133-F1F9-4B8F-B1DE-3A8AD36E29A8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3" creationId="{4C7C431C-7972-47EA-8269-EAFD7663C06B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4" creationId="{F3075833-E8D1-4C22-81F0-5FD4F539DB10}"/>
          </ac:inkMkLst>
        </pc:inkChg>
        <pc:inkChg chg="add mod">
          <ac:chgData name="Kimberly Brehm" userId="8c2b6ab9-3f19-41de-a892-34e3c36865ec" providerId="ADAL" clId="{25FF1424-813D-4A4A-97AE-1BD5E96A986D}" dt="2020-02-21T17:10:02.303" v="1015"/>
          <ac:inkMkLst>
            <pc:docMk/>
            <pc:sldMk cId="850253655" sldId="268"/>
            <ac:inkMk id="15" creationId="{D0F9FFE2-9F26-47FC-9341-F275AF6730F4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19" creationId="{214C6D0E-9D0D-4E37-8A8D-CB635C4F09ED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0" creationId="{2969FABB-CC5D-49E1-80B7-7DC0334FB5DC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1" creationId="{80E561B4-DC17-485C-B7EA-96C26F2BF8AF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2" creationId="{5FBAE0BF-83C2-49A2-AA96-EB360D13618C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3" creationId="{59BC70C8-2EB0-4F9A-AE96-1DD616385D28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4" creationId="{A6ADB9B2-9709-4CA0-AC2B-35BEF7FF499B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5" creationId="{9C8B10C2-8760-47AA-A611-15E77121CBBD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6" creationId="{E9210816-D93A-4168-B8EB-0DF062A94926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7" creationId="{85A4B2A9-0AFF-4A45-AEA3-D7C52DD5AD96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8" creationId="{3FA66B85-F60B-47BD-9A79-4B63F314CEA8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29" creationId="{50252741-9C14-48B7-9232-97A750398D95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0" creationId="{6F2AADB4-20BC-4543-BEBD-312C853B8894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1" creationId="{CD73E34B-0293-45D1-A7E5-C4AA97ACD2D2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2" creationId="{BE1D5AAF-5F9B-4D51-B8E3-43F56F6C72C0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3" creationId="{3D3D12FF-7AEA-4EAC-B9E6-AF748091723C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4" creationId="{FF8AE683-ABB4-4E73-B500-C1A991C4624B}"/>
          </ac:inkMkLst>
        </pc:inkChg>
        <pc:inkChg chg="add mod">
          <ac:chgData name="Kimberly Brehm" userId="8c2b6ab9-3f19-41de-a892-34e3c36865ec" providerId="ADAL" clId="{25FF1424-813D-4A4A-97AE-1BD5E96A986D}" dt="2020-02-21T17:10:11.935" v="1033"/>
          <ac:inkMkLst>
            <pc:docMk/>
            <pc:sldMk cId="850253655" sldId="268"/>
            <ac:inkMk id="35" creationId="{D1A5145D-9376-4937-944E-114FC51B3F91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37" creationId="{4B3D9A92-BD04-4DF5-B671-20F8D0415F13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38" creationId="{ACCDA4C7-0AC4-4953-8EDE-9BB74C924163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0" creationId="{9D46D53E-7BEC-48F7-A6DB-2AF95E0F3C50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1" creationId="{DEE78979-48B5-4D64-99DF-BD34C3DCF4A0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2" creationId="{ED5C6E22-3486-4AB1-A36A-05E6D261C377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3" creationId="{8898C8C4-DAD7-48C5-A097-05D5CD559F76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4" creationId="{21F2C622-19E1-4A88-A6FD-7AB5EE39DE84}"/>
          </ac:inkMkLst>
        </pc:inkChg>
        <pc:inkChg chg="add mod">
          <ac:chgData name="Kimberly Brehm" userId="8c2b6ab9-3f19-41de-a892-34e3c36865ec" providerId="ADAL" clId="{25FF1424-813D-4A4A-97AE-1BD5E96A986D}" dt="2020-02-21T17:10:22.216" v="1043"/>
          <ac:inkMkLst>
            <pc:docMk/>
            <pc:sldMk cId="850253655" sldId="268"/>
            <ac:inkMk id="45" creationId="{5BFF854B-C7FE-47E2-8EC3-2A60580B4B60}"/>
          </ac:inkMkLst>
        </pc:inkChg>
        <pc:inkChg chg="add mod">
          <ac:chgData name="Kimberly Brehm" userId="8c2b6ab9-3f19-41de-a892-34e3c36865ec" providerId="ADAL" clId="{25FF1424-813D-4A4A-97AE-1BD5E96A986D}" dt="2020-02-21T17:10:26.964" v="1049"/>
          <ac:inkMkLst>
            <pc:docMk/>
            <pc:sldMk cId="850253655" sldId="268"/>
            <ac:inkMk id="48" creationId="{F5F9584B-79E8-4BDB-918F-88B52B1D9750}"/>
          </ac:inkMkLst>
        </pc:inkChg>
        <pc:inkChg chg="add mod">
          <ac:chgData name="Kimberly Brehm" userId="8c2b6ab9-3f19-41de-a892-34e3c36865ec" providerId="ADAL" clId="{25FF1424-813D-4A4A-97AE-1BD5E96A986D}" dt="2020-02-21T17:10:26.964" v="1049"/>
          <ac:inkMkLst>
            <pc:docMk/>
            <pc:sldMk cId="850253655" sldId="268"/>
            <ac:inkMk id="49" creationId="{D5437E03-9B77-48C7-8009-54EA5E8D2C32}"/>
          </ac:inkMkLst>
        </pc:inkChg>
        <pc:inkChg chg="add mod">
          <ac:chgData name="Kimberly Brehm" userId="8c2b6ab9-3f19-41de-a892-34e3c36865ec" providerId="ADAL" clId="{25FF1424-813D-4A4A-97AE-1BD5E96A986D}" dt="2020-02-21T17:10:26.964" v="1049"/>
          <ac:inkMkLst>
            <pc:docMk/>
            <pc:sldMk cId="850253655" sldId="268"/>
            <ac:inkMk id="50" creationId="{C3838E2D-B561-4E2B-8530-FA57F7D573FB}"/>
          </ac:inkMkLst>
        </pc:inkChg>
        <pc:inkChg chg="add mod">
          <ac:chgData name="Kimberly Brehm" userId="8c2b6ab9-3f19-41de-a892-34e3c36865ec" providerId="ADAL" clId="{25FF1424-813D-4A4A-97AE-1BD5E96A986D}" dt="2020-02-21T17:10:26.964" v="1049"/>
          <ac:inkMkLst>
            <pc:docMk/>
            <pc:sldMk cId="850253655" sldId="268"/>
            <ac:inkMk id="51" creationId="{26DF5A65-73FF-4C22-A00E-29EA85A60A79}"/>
          </ac:inkMkLst>
        </pc:inkChg>
        <pc:inkChg chg="add">
          <ac:chgData name="Kimberly Brehm" userId="8c2b6ab9-3f19-41de-a892-34e3c36865ec" providerId="ADAL" clId="{25FF1424-813D-4A4A-97AE-1BD5E96A986D}" dt="2020-02-21T17:10:26.426" v="1048" actId="9405"/>
          <ac:inkMkLst>
            <pc:docMk/>
            <pc:sldMk cId="850253655" sldId="268"/>
            <ac:inkMk id="52" creationId="{8F12D011-18C3-48AE-BCE9-1131BE16A592}"/>
          </ac:inkMkLst>
        </pc:inkChg>
        <pc:inkChg chg="add mod">
          <ac:chgData name="Kimberly Brehm" userId="8c2b6ab9-3f19-41de-a892-34e3c36865ec" providerId="ADAL" clId="{25FF1424-813D-4A4A-97AE-1BD5E96A986D}" dt="2020-02-21T17:10:35.578" v="1055"/>
          <ac:inkMkLst>
            <pc:docMk/>
            <pc:sldMk cId="850253655" sldId="268"/>
            <ac:inkMk id="54" creationId="{BB10F463-F897-4441-829C-8898B2AF077D}"/>
          </ac:inkMkLst>
        </pc:inkChg>
        <pc:inkChg chg="add mod">
          <ac:chgData name="Kimberly Brehm" userId="8c2b6ab9-3f19-41de-a892-34e3c36865ec" providerId="ADAL" clId="{25FF1424-813D-4A4A-97AE-1BD5E96A986D}" dt="2020-02-21T17:10:35.578" v="1055"/>
          <ac:inkMkLst>
            <pc:docMk/>
            <pc:sldMk cId="850253655" sldId="268"/>
            <ac:inkMk id="55" creationId="{542F0A1C-2D15-42AA-80D8-0C1148D22BBE}"/>
          </ac:inkMkLst>
        </pc:inkChg>
        <pc:inkChg chg="add mod">
          <ac:chgData name="Kimberly Brehm" userId="8c2b6ab9-3f19-41de-a892-34e3c36865ec" providerId="ADAL" clId="{25FF1424-813D-4A4A-97AE-1BD5E96A986D}" dt="2020-02-21T17:10:35.578" v="1055"/>
          <ac:inkMkLst>
            <pc:docMk/>
            <pc:sldMk cId="850253655" sldId="268"/>
            <ac:inkMk id="56" creationId="{B93C20FE-B946-4EBF-BFD2-9CCA4D63AF6C}"/>
          </ac:inkMkLst>
        </pc:inkChg>
        <pc:inkChg chg="add mod">
          <ac:chgData name="Kimberly Brehm" userId="8c2b6ab9-3f19-41de-a892-34e3c36865ec" providerId="ADAL" clId="{25FF1424-813D-4A4A-97AE-1BD5E96A986D}" dt="2020-02-21T17:10:35.578" v="1055"/>
          <ac:inkMkLst>
            <pc:docMk/>
            <pc:sldMk cId="850253655" sldId="268"/>
            <ac:inkMk id="57" creationId="{3DC2303B-F9CC-4BAA-855D-B3D1838776E0}"/>
          </ac:inkMkLst>
        </pc:inkChg>
        <pc:inkChg chg="add">
          <ac:chgData name="Kimberly Brehm" userId="8c2b6ab9-3f19-41de-a892-34e3c36865ec" providerId="ADAL" clId="{25FF1424-813D-4A4A-97AE-1BD5E96A986D}" dt="2020-02-21T17:10:34.939" v="1054" actId="9405"/>
          <ac:inkMkLst>
            <pc:docMk/>
            <pc:sldMk cId="850253655" sldId="268"/>
            <ac:inkMk id="58" creationId="{6EF834D3-B6DB-485C-BFB1-B280B7F09AFA}"/>
          </ac:inkMkLst>
        </pc:inkChg>
        <pc:inkChg chg="add mod">
          <ac:chgData name="Kimberly Brehm" userId="8c2b6ab9-3f19-41de-a892-34e3c36865ec" providerId="ADAL" clId="{25FF1424-813D-4A4A-97AE-1BD5E96A986D}" dt="2020-02-21T17:10:37.885" v="1059"/>
          <ac:inkMkLst>
            <pc:docMk/>
            <pc:sldMk cId="850253655" sldId="268"/>
            <ac:inkMk id="61" creationId="{3F5BF053-04A7-4D69-9D62-0CF4DF5DF40C}"/>
          </ac:inkMkLst>
        </pc:inkChg>
        <pc:inkChg chg="add mod">
          <ac:chgData name="Kimberly Brehm" userId="8c2b6ab9-3f19-41de-a892-34e3c36865ec" providerId="ADAL" clId="{25FF1424-813D-4A4A-97AE-1BD5E96A986D}" dt="2020-02-21T17:10:37.885" v="1059"/>
          <ac:inkMkLst>
            <pc:docMk/>
            <pc:sldMk cId="850253655" sldId="268"/>
            <ac:inkMk id="62" creationId="{89ACF0AF-AA7E-4580-A9E9-8F4086F2D610}"/>
          </ac:inkMkLst>
        </pc:inkChg>
        <pc:inkChg chg="add mod">
          <ac:chgData name="Kimberly Brehm" userId="8c2b6ab9-3f19-41de-a892-34e3c36865ec" providerId="ADAL" clId="{25FF1424-813D-4A4A-97AE-1BD5E96A986D}" dt="2020-02-21T17:10:37.885" v="1059"/>
          <ac:inkMkLst>
            <pc:docMk/>
            <pc:sldMk cId="850253655" sldId="268"/>
            <ac:inkMk id="63" creationId="{94FD047D-C0A1-4D2F-8889-7D241705E3DE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65" creationId="{F4F92CC4-E9D4-48B1-B6EB-B5A876D61D1F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66" creationId="{D63D89E5-C61F-4BAB-B3B0-0013B2801315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67" creationId="{5C5BDA8A-64E4-4D1F-B29F-6E1D778B70F5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68" creationId="{86B39EF4-3EC1-4B6A-9598-D6490C5CCC1F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69" creationId="{7CFF0DE1-19F9-47B1-9826-1A54169378B3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70" creationId="{840ABC86-D9DF-4EE5-994F-9918E0F08348}"/>
          </ac:inkMkLst>
        </pc:inkChg>
        <pc:inkChg chg="add mod">
          <ac:chgData name="Kimberly Brehm" userId="8c2b6ab9-3f19-41de-a892-34e3c36865ec" providerId="ADAL" clId="{25FF1424-813D-4A4A-97AE-1BD5E96A986D}" dt="2020-02-21T17:10:45.343" v="1067"/>
          <ac:inkMkLst>
            <pc:docMk/>
            <pc:sldMk cId="850253655" sldId="268"/>
            <ac:inkMk id="71" creationId="{30DFA4F8-A10E-4FCA-9010-B69AC6328DF5}"/>
          </ac:inkMkLst>
        </pc:inkChg>
        <pc:inkChg chg="add mod">
          <ac:chgData name="Kimberly Brehm" userId="8c2b6ab9-3f19-41de-a892-34e3c36865ec" providerId="ADAL" clId="{25FF1424-813D-4A4A-97AE-1BD5E96A986D}" dt="2020-02-21T17:10:49.353" v="1071"/>
          <ac:inkMkLst>
            <pc:docMk/>
            <pc:sldMk cId="850253655" sldId="268"/>
            <ac:inkMk id="73" creationId="{7E433478-F83A-4C69-BBF5-CBB47E4EB2B5}"/>
          </ac:inkMkLst>
        </pc:inkChg>
        <pc:inkChg chg="add mod">
          <ac:chgData name="Kimberly Brehm" userId="8c2b6ab9-3f19-41de-a892-34e3c36865ec" providerId="ADAL" clId="{25FF1424-813D-4A4A-97AE-1BD5E96A986D}" dt="2020-02-21T17:10:49.353" v="1071"/>
          <ac:inkMkLst>
            <pc:docMk/>
            <pc:sldMk cId="850253655" sldId="268"/>
            <ac:inkMk id="74" creationId="{C0CEACCF-099C-42F6-87FB-7B9218DF5846}"/>
          </ac:inkMkLst>
        </pc:inkChg>
        <pc:inkChg chg="add mod">
          <ac:chgData name="Kimberly Brehm" userId="8c2b6ab9-3f19-41de-a892-34e3c36865ec" providerId="ADAL" clId="{25FF1424-813D-4A4A-97AE-1BD5E96A986D}" dt="2020-02-21T17:10:51.344" v="1076"/>
          <ac:inkMkLst>
            <pc:docMk/>
            <pc:sldMk cId="850253655" sldId="268"/>
            <ac:inkMk id="75" creationId="{497F6510-4F72-4B0F-8BDE-C46DFFC58EB9}"/>
          </ac:inkMkLst>
        </pc:inkChg>
        <pc:inkChg chg="add mod">
          <ac:chgData name="Kimberly Brehm" userId="8c2b6ab9-3f19-41de-a892-34e3c36865ec" providerId="ADAL" clId="{25FF1424-813D-4A4A-97AE-1BD5E96A986D}" dt="2020-02-21T17:10:51.344" v="1076"/>
          <ac:inkMkLst>
            <pc:docMk/>
            <pc:sldMk cId="850253655" sldId="268"/>
            <ac:inkMk id="77" creationId="{8F35E4E8-C529-40BC-A997-6F4824C06360}"/>
          </ac:inkMkLst>
        </pc:inkChg>
        <pc:inkChg chg="add mod">
          <ac:chgData name="Kimberly Brehm" userId="8c2b6ab9-3f19-41de-a892-34e3c36865ec" providerId="ADAL" clId="{25FF1424-813D-4A4A-97AE-1BD5E96A986D}" dt="2020-02-21T17:10:51.344" v="1076"/>
          <ac:inkMkLst>
            <pc:docMk/>
            <pc:sldMk cId="850253655" sldId="268"/>
            <ac:inkMk id="78" creationId="{E16174BD-BFDF-4AA4-A2D3-03B2C4DFB293}"/>
          </ac:inkMkLst>
        </pc:inkChg>
        <pc:inkChg chg="add mod">
          <ac:chgData name="Kimberly Brehm" userId="8c2b6ab9-3f19-41de-a892-34e3c36865ec" providerId="ADAL" clId="{25FF1424-813D-4A4A-97AE-1BD5E96A986D}" dt="2020-02-21T17:10:51.344" v="1076"/>
          <ac:inkMkLst>
            <pc:docMk/>
            <pc:sldMk cId="850253655" sldId="268"/>
            <ac:inkMk id="79" creationId="{28781852-14CB-4689-93FA-9E81F2B0BECB}"/>
          </ac:inkMkLst>
        </pc:inkChg>
        <pc:inkChg chg="add mod">
          <ac:chgData name="Kimberly Brehm" userId="8c2b6ab9-3f19-41de-a892-34e3c36865ec" providerId="ADAL" clId="{25FF1424-813D-4A4A-97AE-1BD5E96A986D}" dt="2020-02-21T17:10:51.344" v="1076"/>
          <ac:inkMkLst>
            <pc:docMk/>
            <pc:sldMk cId="850253655" sldId="268"/>
            <ac:inkMk id="80" creationId="{2235E93C-6A39-4A82-9E89-E9A5B01F5CE5}"/>
          </ac:inkMkLst>
        </pc:inkChg>
        <pc:inkChg chg="add mod">
          <ac:chgData name="Kimberly Brehm" userId="8c2b6ab9-3f19-41de-a892-34e3c36865ec" providerId="ADAL" clId="{25FF1424-813D-4A4A-97AE-1BD5E96A986D}" dt="2020-02-21T17:10:55.784" v="1080"/>
          <ac:inkMkLst>
            <pc:docMk/>
            <pc:sldMk cId="850253655" sldId="268"/>
            <ac:inkMk id="83" creationId="{237BFC17-04C4-403C-88F3-9F04C277A92D}"/>
          </ac:inkMkLst>
        </pc:inkChg>
        <pc:inkChg chg="add mod">
          <ac:chgData name="Kimberly Brehm" userId="8c2b6ab9-3f19-41de-a892-34e3c36865ec" providerId="ADAL" clId="{25FF1424-813D-4A4A-97AE-1BD5E96A986D}" dt="2020-02-21T17:10:55.784" v="1080"/>
          <ac:inkMkLst>
            <pc:docMk/>
            <pc:sldMk cId="850253655" sldId="268"/>
            <ac:inkMk id="84" creationId="{F2EA357E-3C62-4FDF-86EA-D5B3AF0EFC32}"/>
          </ac:inkMkLst>
        </pc:inkChg>
        <pc:inkChg chg="add mod">
          <ac:chgData name="Kimberly Brehm" userId="8c2b6ab9-3f19-41de-a892-34e3c36865ec" providerId="ADAL" clId="{25FF1424-813D-4A4A-97AE-1BD5E96A986D}" dt="2020-02-21T17:10:55.784" v="1080"/>
          <ac:inkMkLst>
            <pc:docMk/>
            <pc:sldMk cId="850253655" sldId="268"/>
            <ac:inkMk id="85" creationId="{CC671835-9F4A-40D5-9E41-5AF20FABD1C4}"/>
          </ac:inkMkLst>
        </pc:inkChg>
        <pc:inkChg chg="add mod">
          <ac:chgData name="Kimberly Brehm" userId="8c2b6ab9-3f19-41de-a892-34e3c36865ec" providerId="ADAL" clId="{25FF1424-813D-4A4A-97AE-1BD5E96A986D}" dt="2020-02-21T17:11:00.857" v="1084"/>
          <ac:inkMkLst>
            <pc:docMk/>
            <pc:sldMk cId="850253655" sldId="268"/>
            <ac:inkMk id="87" creationId="{42E60A63-E8F3-42B8-BD82-43DB2BFD0071}"/>
          </ac:inkMkLst>
        </pc:inkChg>
        <pc:inkChg chg="add mod">
          <ac:chgData name="Kimberly Brehm" userId="8c2b6ab9-3f19-41de-a892-34e3c36865ec" providerId="ADAL" clId="{25FF1424-813D-4A4A-97AE-1BD5E96A986D}" dt="2020-02-21T17:11:00.857" v="1084"/>
          <ac:inkMkLst>
            <pc:docMk/>
            <pc:sldMk cId="850253655" sldId="268"/>
            <ac:inkMk id="88" creationId="{F2CD5055-6050-4423-924A-44C8254D0439}"/>
          </ac:inkMkLst>
        </pc:inkChg>
        <pc:inkChg chg="add">
          <ac:chgData name="Kimberly Brehm" userId="8c2b6ab9-3f19-41de-a892-34e3c36865ec" providerId="ADAL" clId="{25FF1424-813D-4A4A-97AE-1BD5E96A986D}" dt="2020-02-21T17:11:00.124" v="1083" actId="9405"/>
          <ac:inkMkLst>
            <pc:docMk/>
            <pc:sldMk cId="850253655" sldId="268"/>
            <ac:inkMk id="89" creationId="{89C44338-94F4-4958-A397-6DC735F61C32}"/>
          </ac:inkMkLst>
        </pc:inkChg>
        <pc:inkChg chg="add mod">
          <ac:chgData name="Kimberly Brehm" userId="8c2b6ab9-3f19-41de-a892-34e3c36865ec" providerId="ADAL" clId="{25FF1424-813D-4A4A-97AE-1BD5E96A986D}" dt="2020-02-21T17:11:07.138" v="1092"/>
          <ac:inkMkLst>
            <pc:docMk/>
            <pc:sldMk cId="850253655" sldId="268"/>
            <ac:inkMk id="91" creationId="{625FCF3C-73A7-431C-B7C3-95BFDF3267DB}"/>
          </ac:inkMkLst>
        </pc:inkChg>
        <pc:inkChg chg="add mod">
          <ac:chgData name="Kimberly Brehm" userId="8c2b6ab9-3f19-41de-a892-34e3c36865ec" providerId="ADAL" clId="{25FF1424-813D-4A4A-97AE-1BD5E96A986D}" dt="2020-02-21T17:11:07.138" v="1092"/>
          <ac:inkMkLst>
            <pc:docMk/>
            <pc:sldMk cId="850253655" sldId="268"/>
            <ac:inkMk id="92" creationId="{713E23A7-1689-4BA4-A1D6-AABB0D6278A9}"/>
          </ac:inkMkLst>
        </pc:inkChg>
        <pc:inkChg chg="add">
          <ac:chgData name="Kimberly Brehm" userId="8c2b6ab9-3f19-41de-a892-34e3c36865ec" providerId="ADAL" clId="{25FF1424-813D-4A4A-97AE-1BD5E96A986D}" dt="2020-02-21T17:11:04.203" v="1087" actId="9405"/>
          <ac:inkMkLst>
            <pc:docMk/>
            <pc:sldMk cId="850253655" sldId="268"/>
            <ac:inkMk id="93" creationId="{155734EF-91D1-4387-AB85-69F6CBB86310}"/>
          </ac:inkMkLst>
        </pc:inkChg>
        <pc:inkChg chg="add">
          <ac:chgData name="Kimberly Brehm" userId="8c2b6ab9-3f19-41de-a892-34e3c36865ec" providerId="ADAL" clId="{25FF1424-813D-4A4A-97AE-1BD5E96A986D}" dt="2020-02-21T17:11:05.232" v="1088" actId="9405"/>
          <ac:inkMkLst>
            <pc:docMk/>
            <pc:sldMk cId="850253655" sldId="268"/>
            <ac:inkMk id="94" creationId="{490F5D13-3A25-45F0-AF63-0AB891BE970E}"/>
          </ac:inkMkLst>
        </pc:inkChg>
        <pc:inkChg chg="add mod">
          <ac:chgData name="Kimberly Brehm" userId="8c2b6ab9-3f19-41de-a892-34e3c36865ec" providerId="ADAL" clId="{25FF1424-813D-4A4A-97AE-1BD5E96A986D}" dt="2020-02-21T17:11:07.138" v="1092"/>
          <ac:inkMkLst>
            <pc:docMk/>
            <pc:sldMk cId="850253655" sldId="268"/>
            <ac:inkMk id="95" creationId="{35A4B3FB-FA1F-49E9-8B78-3DEB4E26636C}"/>
          </ac:inkMkLst>
        </pc:inkChg>
        <pc:inkChg chg="add mod">
          <ac:chgData name="Kimberly Brehm" userId="8c2b6ab9-3f19-41de-a892-34e3c36865ec" providerId="ADAL" clId="{25FF1424-813D-4A4A-97AE-1BD5E96A986D}" dt="2020-02-21T17:11:07.138" v="1092"/>
          <ac:inkMkLst>
            <pc:docMk/>
            <pc:sldMk cId="850253655" sldId="268"/>
            <ac:inkMk id="96" creationId="{21CC8419-18E1-4F23-ACA9-29DAED78B732}"/>
          </ac:inkMkLst>
        </pc:inkChg>
        <pc:inkChg chg="add">
          <ac:chgData name="Kimberly Brehm" userId="8c2b6ab9-3f19-41de-a892-34e3c36865ec" providerId="ADAL" clId="{25FF1424-813D-4A4A-97AE-1BD5E96A986D}" dt="2020-02-21T17:11:06.589" v="1091" actId="9405"/>
          <ac:inkMkLst>
            <pc:docMk/>
            <pc:sldMk cId="850253655" sldId="268"/>
            <ac:inkMk id="97" creationId="{E98A109D-5320-45C0-BE78-E4C084C128BA}"/>
          </ac:inkMkLst>
        </pc:inkChg>
        <pc:inkChg chg="add">
          <ac:chgData name="Kimberly Brehm" userId="8c2b6ab9-3f19-41de-a892-34e3c36865ec" providerId="ADAL" clId="{25FF1424-813D-4A4A-97AE-1BD5E96A986D}" dt="2020-02-21T17:11:10.636" v="1093" actId="9405"/>
          <ac:inkMkLst>
            <pc:docMk/>
            <pc:sldMk cId="850253655" sldId="268"/>
            <ac:inkMk id="100" creationId="{73610AB8-C0D8-40D2-8766-BD202A79632E}"/>
          </ac:inkMkLst>
        </pc:inkChg>
        <pc:inkChg chg="add mod">
          <ac:chgData name="Kimberly Brehm" userId="8c2b6ab9-3f19-41de-a892-34e3c36865ec" providerId="ADAL" clId="{25FF1424-813D-4A4A-97AE-1BD5E96A986D}" dt="2020-02-21T17:11:13.095" v="1097"/>
          <ac:inkMkLst>
            <pc:docMk/>
            <pc:sldMk cId="850253655" sldId="268"/>
            <ac:inkMk id="101" creationId="{C884C424-54BA-4CDD-9F47-9C3B25708762}"/>
          </ac:inkMkLst>
        </pc:inkChg>
        <pc:inkChg chg="add mod">
          <ac:chgData name="Kimberly Brehm" userId="8c2b6ab9-3f19-41de-a892-34e3c36865ec" providerId="ADAL" clId="{25FF1424-813D-4A4A-97AE-1BD5E96A986D}" dt="2020-02-21T17:11:13.095" v="1097"/>
          <ac:inkMkLst>
            <pc:docMk/>
            <pc:sldMk cId="850253655" sldId="268"/>
            <ac:inkMk id="102" creationId="{6128A626-8447-4657-B2B6-6CAFD74A1E16}"/>
          </ac:inkMkLst>
        </pc:inkChg>
        <pc:inkChg chg="add mod">
          <ac:chgData name="Kimberly Brehm" userId="8c2b6ab9-3f19-41de-a892-34e3c36865ec" providerId="ADAL" clId="{25FF1424-813D-4A4A-97AE-1BD5E96A986D}" dt="2020-02-21T17:11:13.095" v="1097"/>
          <ac:inkMkLst>
            <pc:docMk/>
            <pc:sldMk cId="850253655" sldId="268"/>
            <ac:inkMk id="103" creationId="{FFE66D94-FEB0-4A77-9010-DC2D7E8BD6AA}"/>
          </ac:inkMkLst>
        </pc:inkChg>
        <pc:inkChg chg="add mod">
          <ac:chgData name="Kimberly Brehm" userId="8c2b6ab9-3f19-41de-a892-34e3c36865ec" providerId="ADAL" clId="{25FF1424-813D-4A4A-97AE-1BD5E96A986D}" dt="2020-02-21T17:11:19.215" v="1103"/>
          <ac:inkMkLst>
            <pc:docMk/>
            <pc:sldMk cId="850253655" sldId="268"/>
            <ac:inkMk id="105" creationId="{3340840C-95D5-416F-80A9-ED90777A82F4}"/>
          </ac:inkMkLst>
        </pc:inkChg>
        <pc:inkChg chg="add mod">
          <ac:chgData name="Kimberly Brehm" userId="8c2b6ab9-3f19-41de-a892-34e3c36865ec" providerId="ADAL" clId="{25FF1424-813D-4A4A-97AE-1BD5E96A986D}" dt="2020-02-21T17:11:19.215" v="1103"/>
          <ac:inkMkLst>
            <pc:docMk/>
            <pc:sldMk cId="850253655" sldId="268"/>
            <ac:inkMk id="106" creationId="{7A3C016A-A689-4AFE-BEDB-6FB61FAE8827}"/>
          </ac:inkMkLst>
        </pc:inkChg>
        <pc:inkChg chg="add mod">
          <ac:chgData name="Kimberly Brehm" userId="8c2b6ab9-3f19-41de-a892-34e3c36865ec" providerId="ADAL" clId="{25FF1424-813D-4A4A-97AE-1BD5E96A986D}" dt="2020-02-21T17:11:19.215" v="1103"/>
          <ac:inkMkLst>
            <pc:docMk/>
            <pc:sldMk cId="850253655" sldId="268"/>
            <ac:inkMk id="107" creationId="{C7EA6F95-03F0-476E-9634-6E8B343E3B86}"/>
          </ac:inkMkLst>
        </pc:inkChg>
        <pc:inkChg chg="add mod">
          <ac:chgData name="Kimberly Brehm" userId="8c2b6ab9-3f19-41de-a892-34e3c36865ec" providerId="ADAL" clId="{25FF1424-813D-4A4A-97AE-1BD5E96A986D}" dt="2020-02-21T17:11:19.215" v="1103"/>
          <ac:inkMkLst>
            <pc:docMk/>
            <pc:sldMk cId="850253655" sldId="268"/>
            <ac:inkMk id="108" creationId="{64BB20DD-5590-455B-ABBF-A85FBA409FB0}"/>
          </ac:inkMkLst>
        </pc:inkChg>
        <pc:inkChg chg="add mod">
          <ac:chgData name="Kimberly Brehm" userId="8c2b6ab9-3f19-41de-a892-34e3c36865ec" providerId="ADAL" clId="{25FF1424-813D-4A4A-97AE-1BD5E96A986D}" dt="2020-02-21T17:11:19.215" v="1103"/>
          <ac:inkMkLst>
            <pc:docMk/>
            <pc:sldMk cId="850253655" sldId="268"/>
            <ac:inkMk id="109" creationId="{DE0C4E48-6E29-4473-9F7E-46080CA90101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1" creationId="{394C53BF-5EB8-4186-8944-2374D20BB53E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2" creationId="{5CE0D1BF-FBA9-4B18-BE53-E75408F333A8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3" creationId="{0D53F3A3-1052-4C3F-A5A1-5C6AD9EA156C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4" creationId="{68962379-E0E2-4D7C-BDC1-86A824F542DB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5" creationId="{D43E83D3-F85D-4D21-A470-1A896DB24B0F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6" creationId="{16A2AD56-ACAC-4742-8EE0-3124806F8986}"/>
          </ac:inkMkLst>
        </pc:inkChg>
        <pc:inkChg chg="add mod">
          <ac:chgData name="Kimberly Brehm" userId="8c2b6ab9-3f19-41de-a892-34e3c36865ec" providerId="ADAL" clId="{25FF1424-813D-4A4A-97AE-1BD5E96A986D}" dt="2020-02-21T17:11:48.166" v="1112"/>
          <ac:inkMkLst>
            <pc:docMk/>
            <pc:sldMk cId="850253655" sldId="268"/>
            <ac:inkMk id="118" creationId="{4FC57BBB-EC1B-4A86-87E0-57A12998EF78}"/>
          </ac:inkMkLst>
        </pc:inkChg>
        <pc:inkChg chg="add">
          <ac:chgData name="Kimberly Brehm" userId="8c2b6ab9-3f19-41de-a892-34e3c36865ec" providerId="ADAL" clId="{25FF1424-813D-4A4A-97AE-1BD5E96A986D}" dt="2020-02-21T17:11:48.721" v="1113" actId="9405"/>
          <ac:inkMkLst>
            <pc:docMk/>
            <pc:sldMk cId="850253655" sldId="268"/>
            <ac:inkMk id="120" creationId="{50A6FA71-48A3-4D71-94BF-2680741E9FF7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1" creationId="{364284F8-41A5-4C0A-9803-5379245461ED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2" creationId="{9CD530C5-B377-448D-A7FA-6BF183B73971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3" creationId="{7E235948-2D13-454B-8377-DFAF1AAAF8B4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4" creationId="{E3FA4F04-97A2-4BA3-B0BD-3E64A650F21F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5" creationId="{8509A610-F583-4704-AAF5-B02EAAC1B1EB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6" creationId="{E048ABD4-5BBE-4664-B33B-139632B67173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8" creationId="{3A2A8A3C-D21F-4916-8A9A-6F5FA5DB2364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29" creationId="{53D04A8A-D10D-47C9-B38B-4D526D8C8541}"/>
          </ac:inkMkLst>
        </pc:inkChg>
        <pc:inkChg chg="add mod">
          <ac:chgData name="Kimberly Brehm" userId="8c2b6ab9-3f19-41de-a892-34e3c36865ec" providerId="ADAL" clId="{25FF1424-813D-4A4A-97AE-1BD5E96A986D}" dt="2020-02-21T17:11:54.756" v="1124"/>
          <ac:inkMkLst>
            <pc:docMk/>
            <pc:sldMk cId="850253655" sldId="268"/>
            <ac:inkMk id="130" creationId="{480C3F2E-BDFF-4333-9B48-D7ED81E3BEEC}"/>
          </ac:inkMkLst>
        </pc:inkChg>
        <pc:inkChg chg="add mod">
          <ac:chgData name="Kimberly Brehm" userId="8c2b6ab9-3f19-41de-a892-34e3c36865ec" providerId="ADAL" clId="{25FF1424-813D-4A4A-97AE-1BD5E96A986D}" dt="2020-02-21T17:11:58.800" v="1131"/>
          <ac:inkMkLst>
            <pc:docMk/>
            <pc:sldMk cId="850253655" sldId="268"/>
            <ac:inkMk id="132" creationId="{9C2E8353-FBDE-4577-8FF2-B83AC9912C65}"/>
          </ac:inkMkLst>
        </pc:inkChg>
        <pc:inkChg chg="add mod">
          <ac:chgData name="Kimberly Brehm" userId="8c2b6ab9-3f19-41de-a892-34e3c36865ec" providerId="ADAL" clId="{25FF1424-813D-4A4A-97AE-1BD5E96A986D}" dt="2020-02-21T17:11:58.800" v="1131"/>
          <ac:inkMkLst>
            <pc:docMk/>
            <pc:sldMk cId="850253655" sldId="268"/>
            <ac:inkMk id="133" creationId="{52C12D93-CBE5-47F6-9614-1C08E817BE9F}"/>
          </ac:inkMkLst>
        </pc:inkChg>
        <pc:inkChg chg="add mod">
          <ac:chgData name="Kimberly Brehm" userId="8c2b6ab9-3f19-41de-a892-34e3c36865ec" providerId="ADAL" clId="{25FF1424-813D-4A4A-97AE-1BD5E96A986D}" dt="2020-02-21T17:11:58.800" v="1131"/>
          <ac:inkMkLst>
            <pc:docMk/>
            <pc:sldMk cId="850253655" sldId="268"/>
            <ac:inkMk id="134" creationId="{9863DE8C-C353-452F-BF49-B03D131988F2}"/>
          </ac:inkMkLst>
        </pc:inkChg>
        <pc:inkChg chg="add mod">
          <ac:chgData name="Kimberly Brehm" userId="8c2b6ab9-3f19-41de-a892-34e3c36865ec" providerId="ADAL" clId="{25FF1424-813D-4A4A-97AE-1BD5E96A986D}" dt="2020-02-21T17:11:58.800" v="1131"/>
          <ac:inkMkLst>
            <pc:docMk/>
            <pc:sldMk cId="850253655" sldId="268"/>
            <ac:inkMk id="136" creationId="{1EF95EEF-D6B8-45BB-9904-1FFB57B2F50C}"/>
          </ac:inkMkLst>
        </pc:inkChg>
        <pc:inkChg chg="add mod">
          <ac:chgData name="Kimberly Brehm" userId="8c2b6ab9-3f19-41de-a892-34e3c36865ec" providerId="ADAL" clId="{25FF1424-813D-4A4A-97AE-1BD5E96A986D}" dt="2020-02-21T17:12:01.952" v="1136"/>
          <ac:inkMkLst>
            <pc:docMk/>
            <pc:sldMk cId="850253655" sldId="268"/>
            <ac:inkMk id="137" creationId="{8ABA8148-753C-4AA7-9F91-A00AF58A69A2}"/>
          </ac:inkMkLst>
        </pc:inkChg>
        <pc:inkChg chg="add mod">
          <ac:chgData name="Kimberly Brehm" userId="8c2b6ab9-3f19-41de-a892-34e3c36865ec" providerId="ADAL" clId="{25FF1424-813D-4A4A-97AE-1BD5E96A986D}" dt="2020-02-21T17:12:01.952" v="1136"/>
          <ac:inkMkLst>
            <pc:docMk/>
            <pc:sldMk cId="850253655" sldId="268"/>
            <ac:inkMk id="139" creationId="{CDF7BD52-C74B-49AE-B47A-F3B058DB6CF8}"/>
          </ac:inkMkLst>
        </pc:inkChg>
        <pc:inkChg chg="add mod">
          <ac:chgData name="Kimberly Brehm" userId="8c2b6ab9-3f19-41de-a892-34e3c36865ec" providerId="ADAL" clId="{25FF1424-813D-4A4A-97AE-1BD5E96A986D}" dt="2020-02-21T17:12:01.952" v="1136"/>
          <ac:inkMkLst>
            <pc:docMk/>
            <pc:sldMk cId="850253655" sldId="268"/>
            <ac:inkMk id="140" creationId="{D7CB3491-43BB-4057-982C-E34C403F2D1C}"/>
          </ac:inkMkLst>
        </pc:inkChg>
        <pc:inkChg chg="add mod">
          <ac:chgData name="Kimberly Brehm" userId="8c2b6ab9-3f19-41de-a892-34e3c36865ec" providerId="ADAL" clId="{25FF1424-813D-4A4A-97AE-1BD5E96A986D}" dt="2020-02-21T17:12:01.952" v="1136"/>
          <ac:inkMkLst>
            <pc:docMk/>
            <pc:sldMk cId="850253655" sldId="268"/>
            <ac:inkMk id="141" creationId="{ABD6C952-4F73-4DFE-80F2-75777D3C31B1}"/>
          </ac:inkMkLst>
        </pc:inkChg>
        <pc:inkChg chg="add mod">
          <ac:chgData name="Kimberly Brehm" userId="8c2b6ab9-3f19-41de-a892-34e3c36865ec" providerId="ADAL" clId="{25FF1424-813D-4A4A-97AE-1BD5E96A986D}" dt="2020-02-21T17:12:01.952" v="1136"/>
          <ac:inkMkLst>
            <pc:docMk/>
            <pc:sldMk cId="850253655" sldId="268"/>
            <ac:inkMk id="142" creationId="{06358E4F-3134-4D3F-823D-D7DA5BB1DDF6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44" creationId="{C013223A-630A-421A-AE15-1C04439F82F4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45" creationId="{FD9B3059-F7AC-4683-B5EE-C8E1FC1D6576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46" creationId="{6A89C7CE-0745-4626-BFA5-8C25180492A1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48" creationId="{C89966E1-0231-488A-A0A6-BCDD89397245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49" creationId="{6594F44F-434E-4D2C-A986-24E3D598BD13}"/>
          </ac:inkMkLst>
        </pc:inkChg>
        <pc:inkChg chg="add mod">
          <ac:chgData name="Kimberly Brehm" userId="8c2b6ab9-3f19-41de-a892-34e3c36865ec" providerId="ADAL" clId="{25FF1424-813D-4A4A-97AE-1BD5E96A986D}" dt="2020-02-21T17:12:08.926" v="1146"/>
          <ac:inkMkLst>
            <pc:docMk/>
            <pc:sldMk cId="850253655" sldId="268"/>
            <ac:inkMk id="150" creationId="{219FDF21-F3F7-4B8A-9AFA-2A36EA1D47D9}"/>
          </ac:inkMkLst>
        </pc:inkChg>
        <pc:inkChg chg="add">
          <ac:chgData name="Kimberly Brehm" userId="8c2b6ab9-3f19-41de-a892-34e3c36865ec" providerId="ADAL" clId="{25FF1424-813D-4A4A-97AE-1BD5E96A986D}" dt="2020-02-21T17:12:07.546" v="1144" actId="9405"/>
          <ac:inkMkLst>
            <pc:docMk/>
            <pc:sldMk cId="850253655" sldId="268"/>
            <ac:inkMk id="151" creationId="{3BE208CB-432A-4AD7-88C1-38658E0BE361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2" creationId="{56D568B4-80A0-4060-91CB-85E7BE10887B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5" creationId="{26CEE303-4207-4030-A4F2-E5D50F59015A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6" creationId="{7072BAC0-30D9-4B1A-AD3F-0FFA26458FFC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7" creationId="{586C45DD-DF60-4B08-8EC2-989AD123DF87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8" creationId="{2B0B8F91-E486-4051-986D-FECB7C86F3B3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59" creationId="{BC8FBD78-6128-442E-8FDF-EB2264A96B74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60" creationId="{3DC708A8-4759-4722-9DE4-6E24BB91717A}"/>
          </ac:inkMkLst>
        </pc:inkChg>
        <pc:inkChg chg="add mod">
          <ac:chgData name="Kimberly Brehm" userId="8c2b6ab9-3f19-41de-a892-34e3c36865ec" providerId="ADAL" clId="{25FF1424-813D-4A4A-97AE-1BD5E96A986D}" dt="2020-02-21T17:12:14.328" v="1154"/>
          <ac:inkMkLst>
            <pc:docMk/>
            <pc:sldMk cId="850253655" sldId="268"/>
            <ac:inkMk id="161" creationId="{4869A8ED-67E4-4599-BBE5-91E066ACEFF1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3" creationId="{603ADBD4-7F8A-4271-B73C-F58A63874AEE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4" creationId="{B51F1A63-5EA7-42DA-BE00-BDBBD13E3D53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5" creationId="{A09C56C9-8F3D-4654-8035-3C4BBFB08B34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6" creationId="{64E66AFB-63CA-4712-B016-0186D68BED2C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7" creationId="{BDA0FFB0-F9A3-4971-B540-E30EB7271656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8" creationId="{C3A0FEF6-9291-405C-A976-975A48DDC175}"/>
          </ac:inkMkLst>
        </pc:inkChg>
        <pc:inkChg chg="add mod">
          <ac:chgData name="Kimberly Brehm" userId="8c2b6ab9-3f19-41de-a892-34e3c36865ec" providerId="ADAL" clId="{25FF1424-813D-4A4A-97AE-1BD5E96A986D}" dt="2020-02-21T17:12:21.163" v="1162"/>
          <ac:inkMkLst>
            <pc:docMk/>
            <pc:sldMk cId="850253655" sldId="268"/>
            <ac:inkMk id="169" creationId="{EAA423A8-B615-4F9B-929D-0305CA736A33}"/>
          </ac:inkMkLst>
        </pc:inkChg>
        <pc:inkChg chg="add">
          <ac:chgData name="Kimberly Brehm" userId="8c2b6ab9-3f19-41de-a892-34e3c36865ec" providerId="ADAL" clId="{25FF1424-813D-4A4A-97AE-1BD5E96A986D}" dt="2020-02-21T17:12:21.210" v="1163" actId="9405"/>
          <ac:inkMkLst>
            <pc:docMk/>
            <pc:sldMk cId="850253655" sldId="268"/>
            <ac:inkMk id="171" creationId="{7DAB5122-2A00-4340-B013-CB0140C7D909}"/>
          </ac:inkMkLst>
        </pc:inkChg>
        <pc:inkChg chg="add">
          <ac:chgData name="Kimberly Brehm" userId="8c2b6ab9-3f19-41de-a892-34e3c36865ec" providerId="ADAL" clId="{25FF1424-813D-4A4A-97AE-1BD5E96A986D}" dt="2020-02-21T17:12:25.651" v="1164" actId="9405"/>
          <ac:inkMkLst>
            <pc:docMk/>
            <pc:sldMk cId="850253655" sldId="268"/>
            <ac:inkMk id="172" creationId="{ADBE4AB0-4BAD-478B-8C8A-9455434A142A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73" creationId="{59B9815E-553D-4B9B-981C-521A20E81FB3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74" creationId="{A73B1424-BDCD-4C64-8043-C076E830266D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76" creationId="{3AD2AC1E-6E75-4CE0-A3BA-9AD8613753E7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77" creationId="{1DD49DE7-33B2-447E-88D1-7C4C1DE3ECFB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79" creationId="{EEFB4FC6-7D73-49FA-8F56-2FD9722EFE6B}"/>
          </ac:inkMkLst>
        </pc:inkChg>
        <pc:inkChg chg="add mod">
          <ac:chgData name="Kimberly Brehm" userId="8c2b6ab9-3f19-41de-a892-34e3c36865ec" providerId="ADAL" clId="{25FF1424-813D-4A4A-97AE-1BD5E96A986D}" dt="2020-02-21T17:12:30.524" v="1173"/>
          <ac:inkMkLst>
            <pc:docMk/>
            <pc:sldMk cId="850253655" sldId="268"/>
            <ac:inkMk id="180" creationId="{5D36FCEF-BAED-46CE-9371-AC27A60301E2}"/>
          </ac:inkMkLst>
        </pc:inkChg>
        <pc:inkChg chg="add">
          <ac:chgData name="Kimberly Brehm" userId="8c2b6ab9-3f19-41de-a892-34e3c36865ec" providerId="ADAL" clId="{25FF1424-813D-4A4A-97AE-1BD5E96A986D}" dt="2020-02-21T17:12:30.928" v="1174" actId="9405"/>
          <ac:inkMkLst>
            <pc:docMk/>
            <pc:sldMk cId="850253655" sldId="268"/>
            <ac:inkMk id="182" creationId="{F8F8C8E6-7561-444D-9526-6FF8A22894EC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3" creationId="{4EF92D1B-AC3E-4562-B527-A99E44156E5A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4" creationId="{01AAA83F-6147-4642-9647-45BBE6B236B9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6" creationId="{2553DF0B-4EBF-40E8-AAAC-B2BD9ED6733B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7" creationId="{AEA08FEB-81EC-4980-BC3E-CE5C4C518477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8" creationId="{A5AE18CB-F87E-4905-89FA-01E029FEE433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189" creationId="{F714022C-DDC2-4ECA-841C-2B31AAE1DFF3}"/>
          </ac:inkMkLst>
        </pc:inkChg>
        <pc:inkChg chg="add mod">
          <ac:chgData name="Kimberly Brehm" userId="8c2b6ab9-3f19-41de-a892-34e3c36865ec" providerId="ADAL" clId="{25FF1424-813D-4A4A-97AE-1BD5E96A986D}" dt="2020-02-21T17:12:37.145" v="1185"/>
          <ac:inkMkLst>
            <pc:docMk/>
            <pc:sldMk cId="850253655" sldId="268"/>
            <ac:inkMk id="190" creationId="{0A277FB7-5AAE-439B-8F24-1C70C0835AFD}"/>
          </ac:inkMkLst>
        </pc:inkChg>
        <pc:inkChg chg="add mod">
          <ac:chgData name="Kimberly Brehm" userId="8c2b6ab9-3f19-41de-a892-34e3c36865ec" providerId="ADAL" clId="{25FF1424-813D-4A4A-97AE-1BD5E96A986D}" dt="2020-02-21T17:12:37.145" v="1185"/>
          <ac:inkMkLst>
            <pc:docMk/>
            <pc:sldMk cId="850253655" sldId="268"/>
            <ac:inkMk id="191" creationId="{97A2FC7E-B38D-46FE-BB30-55F1AFB31963}"/>
          </ac:inkMkLst>
        </pc:inkChg>
        <pc:inkChg chg="add mod">
          <ac:chgData name="Kimberly Brehm" userId="8c2b6ab9-3f19-41de-a892-34e3c36865ec" providerId="ADAL" clId="{25FF1424-813D-4A4A-97AE-1BD5E96A986D}" dt="2020-02-21T17:12:37.145" v="1185"/>
          <ac:inkMkLst>
            <pc:docMk/>
            <pc:sldMk cId="850253655" sldId="268"/>
            <ac:inkMk id="192" creationId="{749F583D-7E6F-48B5-A8AA-AA1266C6EA20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195" creationId="{5BE6AB56-41AF-4B3D-AE79-1810BCD48C9D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196" creationId="{522C8258-EB67-40D0-BC67-2529FFBD4AB2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197" creationId="{4E677EAB-98C1-4673-8BDC-05F533C4FF76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198" creationId="{48940F52-BF61-4ACB-B5B1-3720058EE1F5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199" creationId="{2DFD7ACF-6A15-4D3D-AC2D-50BCEA122877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200" creationId="{F95D4B5C-8F79-42D9-A427-F5FD7C64FB9E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201" creationId="{711EE780-7AE0-45F3-8DDD-1FE9E628BF35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202" creationId="{E4BFCBCF-A5A1-4089-A1C5-1C13A5FE9E9C}"/>
          </ac:inkMkLst>
        </pc:inkChg>
        <pc:inkChg chg="add mod">
          <ac:chgData name="Kimberly Brehm" userId="8c2b6ab9-3f19-41de-a892-34e3c36865ec" providerId="ADAL" clId="{25FF1424-813D-4A4A-97AE-1BD5E96A986D}" dt="2020-02-21T17:12:44.394" v="1195"/>
          <ac:inkMkLst>
            <pc:docMk/>
            <pc:sldMk cId="850253655" sldId="268"/>
            <ac:inkMk id="203" creationId="{18816A04-99CF-4C61-B22C-B065AF7ADD33}"/>
          </ac:inkMkLst>
        </pc:inkChg>
        <pc:inkChg chg="add mod">
          <ac:chgData name="Kimberly Brehm" userId="8c2b6ab9-3f19-41de-a892-34e3c36865ec" providerId="ADAL" clId="{25FF1424-813D-4A4A-97AE-1BD5E96A986D}" dt="2020-02-21T17:12:48.869" v="1201"/>
          <ac:inkMkLst>
            <pc:docMk/>
            <pc:sldMk cId="850253655" sldId="268"/>
            <ac:inkMk id="207" creationId="{E596D85E-9291-43DE-AC5A-D86979FCFF42}"/>
          </ac:inkMkLst>
        </pc:inkChg>
        <pc:inkChg chg="add mod">
          <ac:chgData name="Kimberly Brehm" userId="8c2b6ab9-3f19-41de-a892-34e3c36865ec" providerId="ADAL" clId="{25FF1424-813D-4A4A-97AE-1BD5E96A986D}" dt="2020-02-21T17:12:48.869" v="1201"/>
          <ac:inkMkLst>
            <pc:docMk/>
            <pc:sldMk cId="850253655" sldId="268"/>
            <ac:inkMk id="208" creationId="{254BA20F-F056-4FB0-A40D-F5B2E4D3526B}"/>
          </ac:inkMkLst>
        </pc:inkChg>
        <pc:inkChg chg="add mod">
          <ac:chgData name="Kimberly Brehm" userId="8c2b6ab9-3f19-41de-a892-34e3c36865ec" providerId="ADAL" clId="{25FF1424-813D-4A4A-97AE-1BD5E96A986D}" dt="2020-02-21T17:12:48.869" v="1201"/>
          <ac:inkMkLst>
            <pc:docMk/>
            <pc:sldMk cId="850253655" sldId="268"/>
            <ac:inkMk id="209" creationId="{5F9C9F6B-A03C-4B22-BA97-6E2FD226C1F3}"/>
          </ac:inkMkLst>
        </pc:inkChg>
        <pc:inkChg chg="add mod">
          <ac:chgData name="Kimberly Brehm" userId="8c2b6ab9-3f19-41de-a892-34e3c36865ec" providerId="ADAL" clId="{25FF1424-813D-4A4A-97AE-1BD5E96A986D}" dt="2020-02-21T17:12:48.869" v="1201"/>
          <ac:inkMkLst>
            <pc:docMk/>
            <pc:sldMk cId="850253655" sldId="268"/>
            <ac:inkMk id="210" creationId="{C5813977-240E-40DA-B27D-0688E934B55B}"/>
          </ac:inkMkLst>
        </pc:inkChg>
        <pc:inkChg chg="add mod">
          <ac:chgData name="Kimberly Brehm" userId="8c2b6ab9-3f19-41de-a892-34e3c36865ec" providerId="ADAL" clId="{25FF1424-813D-4A4A-97AE-1BD5E96A986D}" dt="2020-02-21T17:12:48.869" v="1201"/>
          <ac:inkMkLst>
            <pc:docMk/>
            <pc:sldMk cId="850253655" sldId="268"/>
            <ac:inkMk id="211" creationId="{F9A55532-3A4A-448F-8DD0-663B8C486AA8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3" creationId="{B8A983E0-BF7B-4174-B3DF-290C4F8B4297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4" creationId="{3E1A2BB5-D918-4B82-93B4-E01027E62876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6" creationId="{CCA33C2E-A4C6-43D7-86C9-06B4EF7CF839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7" creationId="{DCDF3633-AC10-4455-B8AA-A913DEF6F2E0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8" creationId="{539E1C0B-C585-4FE7-95A4-360C0BCDB193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19" creationId="{2C113CCA-AC9E-4110-B703-DF171C63C458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0" creationId="{7AD821AB-D014-471B-A518-6EFF17C40750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1" creationId="{7010D13F-AEC5-4425-ACE0-B8F2C0AE2B11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2" creationId="{901F7A35-85DA-4F63-AB3C-BE5F65060E35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3" creationId="{173C972B-05EF-4C8F-BD35-4532F39D94EC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4" creationId="{3013BEA7-3861-4B78-A1FB-B29EA8BE2C21}"/>
          </ac:inkMkLst>
        </pc:inkChg>
        <pc:inkChg chg="add mod">
          <ac:chgData name="Kimberly Brehm" userId="8c2b6ab9-3f19-41de-a892-34e3c36865ec" providerId="ADAL" clId="{25FF1424-813D-4A4A-97AE-1BD5E96A986D}" dt="2020-02-21T17:12:57.661" v="1215"/>
          <ac:inkMkLst>
            <pc:docMk/>
            <pc:sldMk cId="850253655" sldId="268"/>
            <ac:inkMk id="225" creationId="{72F57471-C3A7-4A36-8A33-628B5BA64A97}"/>
          </ac:inkMkLst>
        </pc:inkChg>
        <pc:inkChg chg="add mod">
          <ac:chgData name="Kimberly Brehm" userId="8c2b6ab9-3f19-41de-a892-34e3c36865ec" providerId="ADAL" clId="{25FF1424-813D-4A4A-97AE-1BD5E96A986D}" dt="2020-02-21T17:13:00.472" v="1218"/>
          <ac:inkMkLst>
            <pc:docMk/>
            <pc:sldMk cId="850253655" sldId="268"/>
            <ac:inkMk id="229" creationId="{528BD58F-DB37-45EE-AA4F-30F515021A8C}"/>
          </ac:inkMkLst>
        </pc:inkChg>
        <pc:inkChg chg="add mod">
          <ac:chgData name="Kimberly Brehm" userId="8c2b6ab9-3f19-41de-a892-34e3c36865ec" providerId="ADAL" clId="{25FF1424-813D-4A4A-97AE-1BD5E96A986D}" dt="2020-02-21T17:13:00.472" v="1218"/>
          <ac:inkMkLst>
            <pc:docMk/>
            <pc:sldMk cId="850253655" sldId="268"/>
            <ac:inkMk id="230" creationId="{0960980C-E03C-471D-9616-4EB470B81216}"/>
          </ac:inkMkLst>
        </pc:inkChg>
        <pc:inkChg chg="add mod">
          <ac:chgData name="Kimberly Brehm" userId="8c2b6ab9-3f19-41de-a892-34e3c36865ec" providerId="ADAL" clId="{25FF1424-813D-4A4A-97AE-1BD5E96A986D}" dt="2020-02-21T17:13:04.367" v="1224"/>
          <ac:inkMkLst>
            <pc:docMk/>
            <pc:sldMk cId="850253655" sldId="268"/>
            <ac:inkMk id="232" creationId="{A3F62F62-5390-4DBC-91B8-C4E5E99FDAF5}"/>
          </ac:inkMkLst>
        </pc:inkChg>
        <pc:inkChg chg="add mod">
          <ac:chgData name="Kimberly Brehm" userId="8c2b6ab9-3f19-41de-a892-34e3c36865ec" providerId="ADAL" clId="{25FF1424-813D-4A4A-97AE-1BD5E96A986D}" dt="2020-02-21T17:13:04.367" v="1224"/>
          <ac:inkMkLst>
            <pc:docMk/>
            <pc:sldMk cId="850253655" sldId="268"/>
            <ac:inkMk id="233" creationId="{B1149841-9459-45C0-92C6-839611D8F3C5}"/>
          </ac:inkMkLst>
        </pc:inkChg>
        <pc:inkChg chg="add mod">
          <ac:chgData name="Kimberly Brehm" userId="8c2b6ab9-3f19-41de-a892-34e3c36865ec" providerId="ADAL" clId="{25FF1424-813D-4A4A-97AE-1BD5E96A986D}" dt="2020-02-21T17:13:04.367" v="1224"/>
          <ac:inkMkLst>
            <pc:docMk/>
            <pc:sldMk cId="850253655" sldId="268"/>
            <ac:inkMk id="234" creationId="{FBB4048A-AD38-41A0-B06F-3A29381B67AE}"/>
          </ac:inkMkLst>
        </pc:inkChg>
        <pc:inkChg chg="add mod">
          <ac:chgData name="Kimberly Brehm" userId="8c2b6ab9-3f19-41de-a892-34e3c36865ec" providerId="ADAL" clId="{25FF1424-813D-4A4A-97AE-1BD5E96A986D}" dt="2020-02-21T17:13:05.350" v="1226"/>
          <ac:inkMkLst>
            <pc:docMk/>
            <pc:sldMk cId="850253655" sldId="268"/>
            <ac:inkMk id="235" creationId="{04BDA8E3-0C5E-4EEE-BE1D-3D62FA4B23C8}"/>
          </ac:inkMkLst>
        </pc:inkChg>
        <pc:inkChg chg="add mod">
          <ac:chgData name="Kimberly Brehm" userId="8c2b6ab9-3f19-41de-a892-34e3c36865ec" providerId="ADAL" clId="{25FF1424-813D-4A4A-97AE-1BD5E96A986D}" dt="2020-02-21T17:13:05.350" v="1226"/>
          <ac:inkMkLst>
            <pc:docMk/>
            <pc:sldMk cId="850253655" sldId="268"/>
            <ac:inkMk id="236" creationId="{59BE775B-059E-4E94-8CC1-8DBC1F331498}"/>
          </ac:inkMkLst>
        </pc:inkChg>
        <pc:inkChg chg="add mod">
          <ac:chgData name="Kimberly Brehm" userId="8c2b6ab9-3f19-41de-a892-34e3c36865ec" providerId="ADAL" clId="{25FF1424-813D-4A4A-97AE-1BD5E96A986D}" dt="2020-02-21T17:13:05.350" v="1226"/>
          <ac:inkMkLst>
            <pc:docMk/>
            <pc:sldMk cId="850253655" sldId="268"/>
            <ac:inkMk id="239" creationId="{0E3925C0-6312-4726-AEDE-B9F161CCC4B2}"/>
          </ac:inkMkLst>
        </pc:inkChg>
        <pc:inkChg chg="add del mod">
          <ac:chgData name="Kimberly Brehm" userId="8c2b6ab9-3f19-41de-a892-34e3c36865ec" providerId="ADAL" clId="{25FF1424-813D-4A4A-97AE-1BD5E96A986D}" dt="2020-02-21T17:13:16.517" v="1234"/>
          <ac:inkMkLst>
            <pc:docMk/>
            <pc:sldMk cId="850253655" sldId="268"/>
            <ac:inkMk id="241" creationId="{B05F5CF8-1666-4881-9CA3-17F23F6FE35D}"/>
          </ac:inkMkLst>
        </pc:inkChg>
        <pc:inkChg chg="add del mod">
          <ac:chgData name="Kimberly Brehm" userId="8c2b6ab9-3f19-41de-a892-34e3c36865ec" providerId="ADAL" clId="{25FF1424-813D-4A4A-97AE-1BD5E96A986D}" dt="2020-02-21T17:13:16.527" v="1237"/>
          <ac:inkMkLst>
            <pc:docMk/>
            <pc:sldMk cId="850253655" sldId="268"/>
            <ac:inkMk id="242" creationId="{79DA15D3-883B-4493-ACD7-ABEC6216E517}"/>
          </ac:inkMkLst>
        </pc:inkChg>
        <pc:inkChg chg="add del mod">
          <ac:chgData name="Kimberly Brehm" userId="8c2b6ab9-3f19-41de-a892-34e3c36865ec" providerId="ADAL" clId="{25FF1424-813D-4A4A-97AE-1BD5E96A986D}" dt="2020-02-21T17:13:16.527" v="1238"/>
          <ac:inkMkLst>
            <pc:docMk/>
            <pc:sldMk cId="850253655" sldId="268"/>
            <ac:inkMk id="243" creationId="{8E9C6DE5-189F-4649-AAB9-F389AC285527}"/>
          </ac:inkMkLst>
        </pc:inkChg>
        <pc:inkChg chg="add del mod">
          <ac:chgData name="Kimberly Brehm" userId="8c2b6ab9-3f19-41de-a892-34e3c36865ec" providerId="ADAL" clId="{25FF1424-813D-4A4A-97AE-1BD5E96A986D}" dt="2020-02-21T17:13:16.517" v="1235"/>
          <ac:inkMkLst>
            <pc:docMk/>
            <pc:sldMk cId="850253655" sldId="268"/>
            <ac:inkMk id="245" creationId="{0F1536FF-1755-4F30-8072-94A897E748A0}"/>
          </ac:inkMkLst>
        </pc:inkChg>
        <pc:inkChg chg="add del mod">
          <ac:chgData name="Kimberly Brehm" userId="8c2b6ab9-3f19-41de-a892-34e3c36865ec" providerId="ADAL" clId="{25FF1424-813D-4A4A-97AE-1BD5E96A986D}" dt="2020-02-21T17:13:16.527" v="1236"/>
          <ac:inkMkLst>
            <pc:docMk/>
            <pc:sldMk cId="850253655" sldId="268"/>
            <ac:inkMk id="246" creationId="{226AC29F-E904-4E49-87B1-971C59A0B4F4}"/>
          </ac:inkMkLst>
        </pc:inkChg>
        <pc:inkChg chg="add del mod">
          <ac:chgData name="Kimberly Brehm" userId="8c2b6ab9-3f19-41de-a892-34e3c36865ec" providerId="ADAL" clId="{25FF1424-813D-4A4A-97AE-1BD5E96A986D}" dt="2020-02-21T17:13:41.776" v="1275"/>
          <ac:inkMkLst>
            <pc:docMk/>
            <pc:sldMk cId="850253655" sldId="268"/>
            <ac:inkMk id="248" creationId="{5B371992-10EC-4009-A913-7F8E7A2D3186}"/>
          </ac:inkMkLst>
        </pc:inkChg>
        <pc:inkChg chg="add del mod">
          <ac:chgData name="Kimberly Brehm" userId="8c2b6ab9-3f19-41de-a892-34e3c36865ec" providerId="ADAL" clId="{25FF1424-813D-4A4A-97AE-1BD5E96A986D}" dt="2020-02-21T17:13:41.787" v="1280"/>
          <ac:inkMkLst>
            <pc:docMk/>
            <pc:sldMk cId="850253655" sldId="268"/>
            <ac:inkMk id="249" creationId="{1BB7B416-1588-474D-B8A1-9ED19DC45E3C}"/>
          </ac:inkMkLst>
        </pc:inkChg>
        <pc:inkChg chg="add del mod">
          <ac:chgData name="Kimberly Brehm" userId="8c2b6ab9-3f19-41de-a892-34e3c36865ec" providerId="ADAL" clId="{25FF1424-813D-4A4A-97AE-1BD5E96A986D}" dt="2020-02-21T17:13:41.776" v="1276"/>
          <ac:inkMkLst>
            <pc:docMk/>
            <pc:sldMk cId="850253655" sldId="268"/>
            <ac:inkMk id="251" creationId="{4F8CCBCC-8A93-4ACC-8727-00F2473FD12E}"/>
          </ac:inkMkLst>
        </pc:inkChg>
        <pc:inkChg chg="add del mod">
          <ac:chgData name="Kimberly Brehm" userId="8c2b6ab9-3f19-41de-a892-34e3c36865ec" providerId="ADAL" clId="{25FF1424-813D-4A4A-97AE-1BD5E96A986D}" dt="2020-02-21T17:13:41.752" v="1267"/>
          <ac:inkMkLst>
            <pc:docMk/>
            <pc:sldMk cId="850253655" sldId="268"/>
            <ac:inkMk id="252" creationId="{2C70B879-4772-4DE2-A6B1-A676CE5AFE49}"/>
          </ac:inkMkLst>
        </pc:inkChg>
        <pc:inkChg chg="add del mod">
          <ac:chgData name="Kimberly Brehm" userId="8c2b6ab9-3f19-41de-a892-34e3c36865ec" providerId="ADAL" clId="{25FF1424-813D-4A4A-97AE-1BD5E96A986D}" dt="2020-02-21T17:13:41.768" v="1270"/>
          <ac:inkMkLst>
            <pc:docMk/>
            <pc:sldMk cId="850253655" sldId="268"/>
            <ac:inkMk id="253" creationId="{59C79E8C-5F52-468F-907A-EF12FE073C93}"/>
          </ac:inkMkLst>
        </pc:inkChg>
        <pc:inkChg chg="add del mod">
          <ac:chgData name="Kimberly Brehm" userId="8c2b6ab9-3f19-41de-a892-34e3c36865ec" providerId="ADAL" clId="{25FF1424-813D-4A4A-97AE-1BD5E96A986D}" dt="2020-02-21T17:13:41.752" v="1265"/>
          <ac:inkMkLst>
            <pc:docMk/>
            <pc:sldMk cId="850253655" sldId="268"/>
            <ac:inkMk id="254" creationId="{F0D7C5F5-4237-42F2-A75C-4DB92B1FCA19}"/>
          </ac:inkMkLst>
        </pc:inkChg>
        <pc:inkChg chg="add del mod">
          <ac:chgData name="Kimberly Brehm" userId="8c2b6ab9-3f19-41de-a892-34e3c36865ec" providerId="ADAL" clId="{25FF1424-813D-4A4A-97AE-1BD5E96A986D}" dt="2020-02-21T17:13:41.787" v="1278"/>
          <ac:inkMkLst>
            <pc:docMk/>
            <pc:sldMk cId="850253655" sldId="268"/>
            <ac:inkMk id="256" creationId="{BA606EB7-CA11-4FD0-820F-714A95183722}"/>
          </ac:inkMkLst>
        </pc:inkChg>
        <pc:inkChg chg="add del mod">
          <ac:chgData name="Kimberly Brehm" userId="8c2b6ab9-3f19-41de-a892-34e3c36865ec" providerId="ADAL" clId="{25FF1424-813D-4A4A-97AE-1BD5E96A986D}" dt="2020-02-21T17:13:41.776" v="1274"/>
          <ac:inkMkLst>
            <pc:docMk/>
            <pc:sldMk cId="850253655" sldId="268"/>
            <ac:inkMk id="257" creationId="{BA27FE8F-0572-41B0-B3CF-C56791158B45}"/>
          </ac:inkMkLst>
        </pc:inkChg>
        <pc:inkChg chg="add del mod">
          <ac:chgData name="Kimberly Brehm" userId="8c2b6ab9-3f19-41de-a892-34e3c36865ec" providerId="ADAL" clId="{25FF1424-813D-4A4A-97AE-1BD5E96A986D}" dt="2020-02-21T17:13:41.752" v="1263"/>
          <ac:inkMkLst>
            <pc:docMk/>
            <pc:sldMk cId="850253655" sldId="268"/>
            <ac:inkMk id="258" creationId="{5417EFFC-F797-4A4F-993B-0CA13615E73B}"/>
          </ac:inkMkLst>
        </pc:inkChg>
        <pc:inkChg chg="add del mod">
          <ac:chgData name="Kimberly Brehm" userId="8c2b6ab9-3f19-41de-a892-34e3c36865ec" providerId="ADAL" clId="{25FF1424-813D-4A4A-97AE-1BD5E96A986D}" dt="2020-02-21T17:13:41.774" v="1272"/>
          <ac:inkMkLst>
            <pc:docMk/>
            <pc:sldMk cId="850253655" sldId="268"/>
            <ac:inkMk id="260" creationId="{1390A3B9-7310-490A-8D17-A54CADE4BC30}"/>
          </ac:inkMkLst>
        </pc:inkChg>
        <pc:inkChg chg="add del mod">
          <ac:chgData name="Kimberly Brehm" userId="8c2b6ab9-3f19-41de-a892-34e3c36865ec" providerId="ADAL" clId="{25FF1424-813D-4A4A-97AE-1BD5E96A986D}" dt="2020-02-21T17:13:41.768" v="1268"/>
          <ac:inkMkLst>
            <pc:docMk/>
            <pc:sldMk cId="850253655" sldId="268"/>
            <ac:inkMk id="261" creationId="{6598854C-1552-4C53-85AD-5C62B47D4DFC}"/>
          </ac:inkMkLst>
        </pc:inkChg>
        <pc:inkChg chg="add del mod">
          <ac:chgData name="Kimberly Brehm" userId="8c2b6ab9-3f19-41de-a892-34e3c36865ec" providerId="ADAL" clId="{25FF1424-813D-4A4A-97AE-1BD5E96A986D}" dt="2020-02-21T17:13:41.768" v="1271"/>
          <ac:inkMkLst>
            <pc:docMk/>
            <pc:sldMk cId="850253655" sldId="268"/>
            <ac:inkMk id="262" creationId="{2CC39F49-C183-4F05-BA76-E6547089B349}"/>
          </ac:inkMkLst>
        </pc:inkChg>
        <pc:inkChg chg="add del mod">
          <ac:chgData name="Kimberly Brehm" userId="8c2b6ab9-3f19-41de-a892-34e3c36865ec" providerId="ADAL" clId="{25FF1424-813D-4A4A-97AE-1BD5E96A986D}" dt="2020-02-21T17:13:41.787" v="1279"/>
          <ac:inkMkLst>
            <pc:docMk/>
            <pc:sldMk cId="850253655" sldId="268"/>
            <ac:inkMk id="263" creationId="{0C01E12A-1906-4B23-92C8-8E7047CC899D}"/>
          </ac:inkMkLst>
        </pc:inkChg>
        <pc:inkChg chg="add del mod">
          <ac:chgData name="Kimberly Brehm" userId="8c2b6ab9-3f19-41de-a892-34e3c36865ec" providerId="ADAL" clId="{25FF1424-813D-4A4A-97AE-1BD5E96A986D}" dt="2020-02-21T17:13:41.768" v="1269"/>
          <ac:inkMkLst>
            <pc:docMk/>
            <pc:sldMk cId="850253655" sldId="268"/>
            <ac:inkMk id="264" creationId="{DBD636A5-6FF0-435F-91FD-22CB432C3312}"/>
          </ac:inkMkLst>
        </pc:inkChg>
        <pc:inkChg chg="add del mod">
          <ac:chgData name="Kimberly Brehm" userId="8c2b6ab9-3f19-41de-a892-34e3c36865ec" providerId="ADAL" clId="{25FF1424-813D-4A4A-97AE-1BD5E96A986D}" dt="2020-02-21T17:13:41.752" v="1264"/>
          <ac:inkMkLst>
            <pc:docMk/>
            <pc:sldMk cId="850253655" sldId="268"/>
            <ac:inkMk id="266" creationId="{89DAC8A4-7F45-4847-9953-D034B9945BD8}"/>
          </ac:inkMkLst>
        </pc:inkChg>
        <pc:inkChg chg="add del mod">
          <ac:chgData name="Kimberly Brehm" userId="8c2b6ab9-3f19-41de-a892-34e3c36865ec" providerId="ADAL" clId="{25FF1424-813D-4A4A-97AE-1BD5E96A986D}" dt="2020-02-21T17:13:41.785" v="1277"/>
          <ac:inkMkLst>
            <pc:docMk/>
            <pc:sldMk cId="850253655" sldId="268"/>
            <ac:inkMk id="267" creationId="{82F86AC4-2377-48A6-91EE-616D2F026586}"/>
          </ac:inkMkLst>
        </pc:inkChg>
        <pc:inkChg chg="add del mod">
          <ac:chgData name="Kimberly Brehm" userId="8c2b6ab9-3f19-41de-a892-34e3c36865ec" providerId="ADAL" clId="{25FF1424-813D-4A4A-97AE-1BD5E96A986D}" dt="2020-02-21T17:13:41.776" v="1273"/>
          <ac:inkMkLst>
            <pc:docMk/>
            <pc:sldMk cId="850253655" sldId="268"/>
            <ac:inkMk id="269" creationId="{272AEDA6-603F-4AA8-BFD3-514CB2FF20A4}"/>
          </ac:inkMkLst>
        </pc:inkChg>
        <pc:inkChg chg="add del">
          <ac:chgData name="Kimberly Brehm" userId="8c2b6ab9-3f19-41de-a892-34e3c36865ec" providerId="ADAL" clId="{25FF1424-813D-4A4A-97AE-1BD5E96A986D}" dt="2020-02-21T17:13:41.752" v="1266"/>
          <ac:inkMkLst>
            <pc:docMk/>
            <pc:sldMk cId="850253655" sldId="268"/>
            <ac:inkMk id="270" creationId="{442C2EDB-3DEA-426B-A02C-6E3012B3C2F4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2" creationId="{9663CF17-D0C1-44BE-9232-E499966E8AA0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3" creationId="{18F883CD-6848-4D31-9A5E-5EEC86DF5903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5" creationId="{AC8DA9CE-6152-4AFC-A250-F78EF8DE0D0C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6" creationId="{B56CBD8B-037A-4262-94B0-221507653113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7" creationId="{3B6DD28A-43F0-435C-9C40-E2A0B86E4B64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78" creationId="{E72BDB23-6BE4-4FF0-93C9-97B818E32293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80" creationId="{FD661914-9470-4A42-9ECA-02F2BE68DA5F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81" creationId="{3EA13E59-D369-4340-BD24-E14E9713111B}"/>
          </ac:inkMkLst>
        </pc:inkChg>
        <pc:inkChg chg="add mod">
          <ac:chgData name="Kimberly Brehm" userId="8c2b6ab9-3f19-41de-a892-34e3c36865ec" providerId="ADAL" clId="{25FF1424-813D-4A4A-97AE-1BD5E96A986D}" dt="2020-02-21T17:13:51.837" v="1292"/>
          <ac:inkMkLst>
            <pc:docMk/>
            <pc:sldMk cId="850253655" sldId="268"/>
            <ac:inkMk id="282" creationId="{5D7A6F49-F223-43D2-A0D3-9B267EE6B169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4" creationId="{B59FE6E6-AB7F-46A5-8B8D-03877DA653FF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5" creationId="{42FA7F31-DFB2-4B55-ACDF-E9F669396408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6" creationId="{5A9E2D62-1719-4C29-BBFF-3342E75F5016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7" creationId="{9905EFBF-401C-45CA-8ED9-75B83E4F6326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8" creationId="{4F3847BE-FD05-4F94-90A8-D1C7F7EBDDAF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89" creationId="{F784F97A-AC9C-4F80-8A60-D4F5C5F566F9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90" creationId="{297FBE84-E725-4941-888A-741C07559345}"/>
          </ac:inkMkLst>
        </pc:inkChg>
        <pc:inkChg chg="add mod">
          <ac:chgData name="Kimberly Brehm" userId="8c2b6ab9-3f19-41de-a892-34e3c36865ec" providerId="ADAL" clId="{25FF1424-813D-4A4A-97AE-1BD5E96A986D}" dt="2020-02-21T17:14:13.212" v="1303"/>
          <ac:inkMkLst>
            <pc:docMk/>
            <pc:sldMk cId="850253655" sldId="268"/>
            <ac:inkMk id="291" creationId="{940D70AC-0DC5-4AF0-BFBC-BA1A607CB064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2" creationId="{5BCB7DC8-393B-4AE7-8371-8DB91620D0F1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3" creationId="{62F726F6-0687-4B33-A4BE-7996758864D6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6" creationId="{B0DABEC4-6DAA-4F2B-96DC-5EDD64CFC0A7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7" creationId="{7A494772-F60E-48C3-B627-AD7AC8458ABD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8" creationId="{55864D1D-CDFD-44AD-B66D-1EE6807E7E35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299" creationId="{FEC6E20F-D801-49C5-98A3-F2739431E700}"/>
          </ac:inkMkLst>
        </pc:inkChg>
        <pc:inkChg chg="add mod">
          <ac:chgData name="Kimberly Brehm" userId="8c2b6ab9-3f19-41de-a892-34e3c36865ec" providerId="ADAL" clId="{25FF1424-813D-4A4A-97AE-1BD5E96A986D}" dt="2020-02-21T17:14:16.788" v="1309"/>
          <ac:inkMkLst>
            <pc:docMk/>
            <pc:sldMk cId="850253655" sldId="268"/>
            <ac:inkMk id="300" creationId="{E1A33A62-AC50-4E59-8179-E09EFAC6FC7B}"/>
          </ac:inkMkLst>
        </pc:inkChg>
        <pc:inkChg chg="add mod">
          <ac:chgData name="Kimberly Brehm" userId="8c2b6ab9-3f19-41de-a892-34e3c36865ec" providerId="ADAL" clId="{25FF1424-813D-4A4A-97AE-1BD5E96A986D}" dt="2020-02-21T17:14:24.917" v="1319"/>
          <ac:inkMkLst>
            <pc:docMk/>
            <pc:sldMk cId="850253655" sldId="268"/>
            <ac:inkMk id="302" creationId="{AA33ED13-DC90-4B6E-A30A-EE15E789081F}"/>
          </ac:inkMkLst>
        </pc:inkChg>
        <pc:inkChg chg="add mod">
          <ac:chgData name="Kimberly Brehm" userId="8c2b6ab9-3f19-41de-a892-34e3c36865ec" providerId="ADAL" clId="{25FF1424-813D-4A4A-97AE-1BD5E96A986D}" dt="2020-02-21T17:14:24.917" v="1319"/>
          <ac:inkMkLst>
            <pc:docMk/>
            <pc:sldMk cId="850253655" sldId="268"/>
            <ac:inkMk id="303" creationId="{B19C1339-2925-4D3A-9342-D6608D6FF296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04" creationId="{25E4A283-FA27-423E-A2D7-2A95953D1C7F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05" creationId="{04996AEA-2B86-4C98-B3FC-FD5B245FB29C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06" creationId="{CA27C843-3822-451E-AA65-EE51AF589BC3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07" creationId="{6D92EA11-7A53-49CA-8FA7-65F6E7E2CF1C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10" creationId="{BFED1035-72B9-477D-97A4-2F0561702458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11" creationId="{12618F57-6AA2-452D-BA50-625607682F28}"/>
          </ac:inkMkLst>
        </pc:inkChg>
        <pc:inkChg chg="add mod">
          <ac:chgData name="Kimberly Brehm" userId="8c2b6ab9-3f19-41de-a892-34e3c36865ec" providerId="ADAL" clId="{25FF1424-813D-4A4A-97AE-1BD5E96A986D}" dt="2020-02-21T17:14:27.570" v="1324"/>
          <ac:inkMkLst>
            <pc:docMk/>
            <pc:sldMk cId="850253655" sldId="268"/>
            <ac:inkMk id="313" creationId="{A0658E65-13E0-4843-9188-20E704B68FC0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14" creationId="{AE8B967B-6637-4069-AB4E-326857240C3F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15" creationId="{39A3EF59-ADE3-49DD-B4CD-E4D672DF466F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16" creationId="{CFB73957-50F0-4BD7-81E4-4E7ECB550E7F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19" creationId="{3BD038F9-3A91-4990-A1D6-6C7FF8DB37D7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20" creationId="{DE74C448-E79C-457C-A0C0-7167A40813B3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21" creationId="{D5A5FF4D-C42F-4081-AF0A-88EE02073F50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22" creationId="{EEE0B760-13CE-4E02-9417-93394DD6F5AA}"/>
          </ac:inkMkLst>
        </pc:inkChg>
        <pc:inkChg chg="add mod">
          <ac:chgData name="Kimberly Brehm" userId="8c2b6ab9-3f19-41de-a892-34e3c36865ec" providerId="ADAL" clId="{25FF1424-813D-4A4A-97AE-1BD5E96A986D}" dt="2020-02-21T17:14:32.536" v="1330"/>
          <ac:inkMkLst>
            <pc:docMk/>
            <pc:sldMk cId="850253655" sldId="268"/>
            <ac:inkMk id="323" creationId="{6D2D9FC1-2ECC-41E9-AA3C-895B121F62CF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26" creationId="{EF10B469-7F64-409D-97A4-9F40C4703CE6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27" creationId="{D52317EC-80EF-4F1D-83D2-7A895E3290F9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28" creationId="{4BF8D53E-D166-4D8F-841D-538BC3C0EAB6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29" creationId="{A798F395-C460-446E-9600-4783559FF074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30" creationId="{366B1A0F-6A1E-43D0-AB54-4256EE5D407F}"/>
          </ac:inkMkLst>
        </pc:inkChg>
        <pc:inkChg chg="add">
          <ac:chgData name="Kimberly Brehm" userId="8c2b6ab9-3f19-41de-a892-34e3c36865ec" providerId="ADAL" clId="{25FF1424-813D-4A4A-97AE-1BD5E96A986D}" dt="2020-02-21T17:14:36.429" v="1336" actId="9405"/>
          <ac:inkMkLst>
            <pc:docMk/>
            <pc:sldMk cId="850253655" sldId="268"/>
            <ac:inkMk id="331" creationId="{43DBCC1C-E4EA-4CF3-ACB3-BA9C0D9DCAE4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32" creationId="{2D46DE3C-4C34-457A-AAF9-D6B149932B35}"/>
          </ac:inkMkLst>
        </pc:inkChg>
        <pc:inkChg chg="add mod">
          <ac:chgData name="Kimberly Brehm" userId="8c2b6ab9-3f19-41de-a892-34e3c36865ec" providerId="ADAL" clId="{25FF1424-813D-4A4A-97AE-1BD5E96A986D}" dt="2020-02-21T17:14:38.870" v="1339"/>
          <ac:inkMkLst>
            <pc:docMk/>
            <pc:sldMk cId="850253655" sldId="268"/>
            <ac:inkMk id="333" creationId="{130C704A-6456-4EFA-90E9-58957F0CF21A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37" creationId="{92352E49-B280-45FD-8FD3-629EB92B5BD0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38" creationId="{9F9C9D11-5EDA-41D4-90FA-113C9D9FBE27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39" creationId="{41F62BCF-7022-470A-A363-DEEC001AB548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0" creationId="{8202263E-951F-47D4-92CD-6B7BE02D2E1C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1" creationId="{C2BC8A42-C4DB-4AAA-94DA-CA1740E55F83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3" creationId="{EFAC6340-E9E2-4DDA-92BA-FA88A558FEB1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4" creationId="{813F715E-8C05-419F-9E21-C2C02114A6D0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5" creationId="{A2270C31-A8E4-4FDF-A339-99C796D54377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6" creationId="{290CF4B2-7EB0-4FC7-91BB-F39DFFA93B44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48" creationId="{C9884877-3BD2-4A12-BCAE-12FA15E96F74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50" creationId="{556CBBFB-37EF-4902-827C-6B34D5219433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51" creationId="{FB85025B-AA7F-4861-9705-933896A917A8}"/>
          </ac:inkMkLst>
        </pc:inkChg>
        <pc:inkChg chg="add mod">
          <ac:chgData name="Kimberly Brehm" userId="8c2b6ab9-3f19-41de-a892-34e3c36865ec" providerId="ADAL" clId="{25FF1424-813D-4A4A-97AE-1BD5E96A986D}" dt="2020-02-21T17:14:50.619" v="1356"/>
          <ac:inkMkLst>
            <pc:docMk/>
            <pc:sldMk cId="850253655" sldId="268"/>
            <ac:inkMk id="352" creationId="{851281F2-FC59-40A3-A5C2-1EF22B7C8077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4" creationId="{AF41F3AD-A063-43A5-8B8B-37251BF99A4B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5" creationId="{26B2C232-8DA9-4045-916A-A54AA107AE74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6" creationId="{A754CEB5-1F0A-48A8-AA14-1F05551A4467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7" creationId="{FE24F141-06E7-4438-8FCF-A5972E3DA6BB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8" creationId="{79599F35-46B0-4AB3-8AF9-3862932925AF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59" creationId="{98572348-EBCE-4760-86BB-CE0BF113128A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60" creationId="{04517DC8-278D-4EBF-9C46-E8730EF7E535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61" creationId="{0187C1F3-8146-400D-8BC0-9550407B9314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62" creationId="{40E944D7-8E89-4A18-AA2A-017FC470F045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63" creationId="{103628D8-BF98-45E6-9EC2-A3B9CCBED50C}"/>
          </ac:inkMkLst>
        </pc:inkChg>
        <pc:inkChg chg="add mod">
          <ac:chgData name="Kimberly Brehm" userId="8c2b6ab9-3f19-41de-a892-34e3c36865ec" providerId="ADAL" clId="{25FF1424-813D-4A4A-97AE-1BD5E96A986D}" dt="2020-02-21T17:14:58.321" v="1368"/>
          <ac:inkMkLst>
            <pc:docMk/>
            <pc:sldMk cId="850253655" sldId="268"/>
            <ac:inkMk id="364" creationId="{9C14B58B-B2C1-4806-84F1-F256945E55CE}"/>
          </ac:inkMkLst>
        </pc:inkChg>
        <pc:inkChg chg="add mod">
          <ac:chgData name="Kimberly Brehm" userId="8c2b6ab9-3f19-41de-a892-34e3c36865ec" providerId="ADAL" clId="{25FF1424-813D-4A4A-97AE-1BD5E96A986D}" dt="2020-02-21T17:15:04.122" v="1377"/>
          <ac:inkMkLst>
            <pc:docMk/>
            <pc:sldMk cId="850253655" sldId="268"/>
            <ac:inkMk id="366" creationId="{1DB0A2F9-7AB6-4A8E-A4F7-6C7A2A1BECB1}"/>
          </ac:inkMkLst>
        </pc:inkChg>
        <pc:inkChg chg="add mod">
          <ac:chgData name="Kimberly Brehm" userId="8c2b6ab9-3f19-41de-a892-34e3c36865ec" providerId="ADAL" clId="{25FF1424-813D-4A4A-97AE-1BD5E96A986D}" dt="2020-02-21T17:15:04.122" v="1377"/>
          <ac:inkMkLst>
            <pc:docMk/>
            <pc:sldMk cId="850253655" sldId="268"/>
            <ac:inkMk id="367" creationId="{17D0E176-DE6B-4523-A6AA-A2B384A2A4EB}"/>
          </ac:inkMkLst>
        </pc:inkChg>
        <pc:inkChg chg="add mod">
          <ac:chgData name="Kimberly Brehm" userId="8c2b6ab9-3f19-41de-a892-34e3c36865ec" providerId="ADAL" clId="{25FF1424-813D-4A4A-97AE-1BD5E96A986D}" dt="2020-02-21T17:15:04.122" v="1377"/>
          <ac:inkMkLst>
            <pc:docMk/>
            <pc:sldMk cId="850253655" sldId="268"/>
            <ac:inkMk id="368" creationId="{EE2F6285-293B-4788-BC54-BAE92B5A4200}"/>
          </ac:inkMkLst>
        </pc:inkChg>
        <pc:inkChg chg="add mod">
          <ac:chgData name="Kimberly Brehm" userId="8c2b6ab9-3f19-41de-a892-34e3c36865ec" providerId="ADAL" clId="{25FF1424-813D-4A4A-97AE-1BD5E96A986D}" dt="2020-02-21T17:15:04.122" v="1377"/>
          <ac:inkMkLst>
            <pc:docMk/>
            <pc:sldMk cId="850253655" sldId="268"/>
            <ac:inkMk id="369" creationId="{5E1A09BC-6EF2-47B5-B9A0-FFFAFBA7187F}"/>
          </ac:inkMkLst>
        </pc:inkChg>
        <pc:inkChg chg="add mod">
          <ac:chgData name="Kimberly Brehm" userId="8c2b6ab9-3f19-41de-a892-34e3c36865ec" providerId="ADAL" clId="{25FF1424-813D-4A4A-97AE-1BD5E96A986D}" dt="2020-02-21T17:15:04.122" v="1377"/>
          <ac:inkMkLst>
            <pc:docMk/>
            <pc:sldMk cId="850253655" sldId="268"/>
            <ac:inkMk id="370" creationId="{B2552F21-9B01-45AF-8394-91E7FD4F4F26}"/>
          </ac:inkMkLst>
        </pc:inkChg>
        <pc:inkChg chg="add del mod">
          <ac:chgData name="Kimberly Brehm" userId="8c2b6ab9-3f19-41de-a892-34e3c36865ec" providerId="ADAL" clId="{25FF1424-813D-4A4A-97AE-1BD5E96A986D}" dt="2020-02-21T17:15:04.807" v="1379"/>
          <ac:inkMkLst>
            <pc:docMk/>
            <pc:sldMk cId="850253655" sldId="268"/>
            <ac:inkMk id="372" creationId="{4A733458-4AB0-4D5C-A723-9218F91E4375}"/>
          </ac:inkMkLst>
        </pc:inkChg>
        <pc:inkChg chg="add del mod">
          <ac:chgData name="Kimberly Brehm" userId="8c2b6ab9-3f19-41de-a892-34e3c36865ec" providerId="ADAL" clId="{25FF1424-813D-4A4A-97AE-1BD5E96A986D}" dt="2020-02-21T17:15:04.807" v="1378"/>
          <ac:inkMkLst>
            <pc:docMk/>
            <pc:sldMk cId="850253655" sldId="268"/>
            <ac:inkMk id="373" creationId="{7041F8B0-D1F5-4F4D-BFD3-7ED95A9DFCAB}"/>
          </ac:inkMkLst>
        </pc:inkChg>
        <pc:inkChg chg="add mod">
          <ac:chgData name="Kimberly Brehm" userId="8c2b6ab9-3f19-41de-a892-34e3c36865ec" providerId="ADAL" clId="{25FF1424-813D-4A4A-97AE-1BD5E96A986D}" dt="2020-02-21T17:15:07.810" v="1382"/>
          <ac:inkMkLst>
            <pc:docMk/>
            <pc:sldMk cId="850253655" sldId="268"/>
            <ac:inkMk id="375" creationId="{3CD3F37F-276C-432B-8769-2A8CC174D61D}"/>
          </ac:inkMkLst>
        </pc:inkChg>
        <pc:inkChg chg="add mod">
          <ac:chgData name="Kimberly Brehm" userId="8c2b6ab9-3f19-41de-a892-34e3c36865ec" providerId="ADAL" clId="{25FF1424-813D-4A4A-97AE-1BD5E96A986D}" dt="2020-02-21T17:15:07.810" v="1382"/>
          <ac:inkMkLst>
            <pc:docMk/>
            <pc:sldMk cId="850253655" sldId="268"/>
            <ac:inkMk id="376" creationId="{24178FBC-D457-49E4-B520-B02D39746915}"/>
          </ac:inkMkLst>
        </pc:inkChg>
      </pc:sldChg>
      <pc:sldChg chg="add del">
        <pc:chgData name="Kimberly Brehm" userId="8c2b6ab9-3f19-41de-a892-34e3c36865ec" providerId="ADAL" clId="{25FF1424-813D-4A4A-97AE-1BD5E96A986D}" dt="2020-02-21T16:18:56.079" v="917" actId="47"/>
        <pc:sldMkLst>
          <pc:docMk/>
          <pc:sldMk cId="851610103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45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50 6520 0 0,'0'0'273'0'0,"0"0"6"0"0,0 0-1 0 0,0 0 36 0 0,0 0 159 0 0,0 0 47 0 0,0 0 5 0 0,0 0-21 0 0,0 0-69 0 0,0 0-12 0 0,0 0 1 0 0,0 0-67 0 0,0-6-265 0 0,-1 1-82 0 0,0 3-5 0 0,1 0-1 0 0,0 0 1 0 0,0 0 0 0 0,0 0 0 0 0,0 0 0 0 0,0 0-1 0 0,0 1 1 0 0,0-1 0 0 0,1 0 0 0 0,-1 0 0 0 0,1-2-5 0 0,-1 4 7 0 0,0 0 0 0 0,1-1 1 0 0,-1 1-1 0 0,0 0 0 0 0,0-1 1 0 0,1 1-1 0 0,-1 0 0 0 0,0 0 1 0 0,1-1-1 0 0,-1 1 1 0 0,0 0-1 0 0,1 0 0 0 0,-1-1 1 0 0,0 1-1 0 0,1 0 0 0 0,-1 0 1 0 0,1 0-1 0 0,-1 0 0 0 0,0 0 1 0 0,1-1-1 0 0,-1 1 0 0 0,1 0 1 0 0,-1 0-1 0 0,1 0 1 0 0,-1 0-1 0 0,0 0 0 0 0,1 0 1 0 0,-1 1-1 0 0,1-1 0 0 0,-1 0 1 0 0,0 0-1 0 0,1 0-7 0 0,-1 0 22 0 0,1 0 0 0 0,-1 0 0 0 0,0 1 0 0 0,1-1 0 0 0,-1 0 0 0 0,0 0 0 0 0,1 0 1 0 0,-1 0-1 0 0,1 0 0 0 0,-1 0 0 0 0,0 0 0 0 0,1 0 0 0 0,-1 0 0 0 0,1 0 0 0 0,-1 0 0 0 0,0 0 0 0 0,1-1 0 0 0,-1 1 0 0 0,0 0 0 0 0,1 0 0 0 0,-1 0 1 0 0,0 0-1 0 0,1-1 0 0 0,-1 1 0 0 0,0 0 0 0 0,1 0 0 0 0,-1-1 0 0 0,0 1 0 0 0,0 0 0 0 0,1 0 0 0 0,-1-1 0 0 0,0 1 0 0 0,0 0 0 0 0,0-1 0 0 0,1 1 0 0 0,-1 0 1 0 0,0-1-1 0 0,0 1 0 0 0,0-1 0 0 0,0 1 0 0 0,0 0 0 0 0,0-1 0 0 0,0 1 0 0 0,0 0 0 0 0,0-1 0 0 0,0 1 0 0 0,0-1 0 0 0,0 1-22 0 0,0-1 68 0 0,5 22 1594 0 0,-3-19-1653 0 0,1-1 1 0 0,-1 2 0 0 0,0-1 0 0 0,0 0 0 0 0,0 0-1 0 0,0 1 1 0 0,0-1 0 0 0,0 1 0 0 0,-1 0 0 0 0,1-1-1 0 0,-1 1 1 0 0,0 0 0 0 0,0 0 0 0 0,0 0 0 0 0,0 0-1 0 0,0 0 1 0 0,0 0 0 0 0,-1 2-10 0 0,2 10 40 0 0,-1 1 0 0 0,0 0 0 0 0,-1 4-40 0 0,0-7 25 0 0,0 359 651 0 0,-7-249-328 0 0,7-114-355 0 0,0-4 83 0 0,0 0 0 0 0,0 0 0 0 0,0-1 0 0 0,1 1 0 0 0,0 0 0 0 0,0 0 0 0 0,0 0-76 0 0,0-2 27 0 0,0-1 0 0 0,0 0 0 0 0,1 0 0 0 0,-1-1-1 0 0,0 1 1 0 0,1 0 0 0 0,-1 0 0 0 0,1-1 0 0 0,0 1 0 0 0,-1 0-1 0 0,1-1 1 0 0,0 0 0 0 0,0 1 0 0 0,0-1 0 0 0,0 0-1 0 0,2 1-26 0 0,-2-1 11 0 0,0 0-1 0 0,0-1 0 0 0,0 1 0 0 0,0 0 0 0 0,0 0 1 0 0,0-1-1 0 0,0 1 0 0 0,0-1 0 0 0,0 0 0 0 0,0 0 1 0 0,1 0-1 0 0,-1 0 0 0 0,0 0 0 0 0,0 0 0 0 0,0 0 1 0 0,0-1-1 0 0,0 1 0 0 0,0-1 0 0 0,0 0 0 0 0,0 1-10 0 0,10-3 19 0 0,27-4 72 0 0,14-2 238 0 0,-34 4-164 0 0,0 1 0 0 0,0 1 1 0 0,15 0-166 0 0,5-1 145 0 0,-4 6-18 0 0,-9 1-84 0 0,-20-3-321 0 0,-1 1 1 0 0,0 0 0 0 0,0 0-1 0 0,-1 0 1 0 0,1 0 0 0 0,0 1 0 0 0,0 0-1 0 0,1 0 278 0 0,-4-1-11462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3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33 4512 0 0,'0'-1'98'0'0,"0"1"0"0"0,0-1 1 0 0,0 1-1 0 0,0-1 0 0 0,1 1 1 0 0,-1-1-1 0 0,0 1 0 0 0,0-1 1 0 0,0 1-1 0 0,0 0 0 0 0,0-1 1 0 0,1 1-1 0 0,-1-1 0 0 0,0 1 1 0 0,0-1-1 0 0,1 1 0 0 0,-1-1 1 0 0,0 1-1 0 0,1 0 0 0 0,-1-1 1 0 0,0 1-1 0 0,1 0 0 0 0,-1-1 0 0 0,1 1-98 0 0,0-3 2325 0 0,-7-5-1064 0 0,6 8-1211 0 0,0 0-1 0 0,-1-1 1 0 0,1 1-1 0 0,0 0 1 0 0,0 0-1 0 0,0-1 1 0 0,0 1-1 0 0,-1 0 1 0 0,1 0-1 0 0,0-1 1 0 0,0 1-1 0 0,0 0 1 0 0,0 0-1 0 0,0-1 1 0 0,0 1-1 0 0,0 0 1 0 0,0-1-1 0 0,0 1 1 0 0,0 0-1 0 0,0 0 1 0 0,0-1-1 0 0,0 1 1 0 0,0 0-1 0 0,0-1 1 0 0,0 1-1 0 0,0 0 1 0 0,0-1-1 0 0,0 1 1 0 0,0 0-1 0 0,0 0 1 0 0,0-1-1 0 0,0 1 1 0 0,1 0-1 0 0,-1 0 1 0 0,0-1-1 0 0,0 1 1 0 0,0 0-50 0 0,-24 6-1 0 0,-1-1-1 0 0,0-1 1 0 0,0-1 0 0 0,-9 0 1 0 0,-46 6-12 0 0,70-8 12 0 0,8-1 0 0 0,0 0 0 0 0,0 1 0 0 0,0-1 0 0 0,0 1 0 0 0,0-1 0 0 0,0 1 0 0 0,0-1 0 0 0,0 1 0 0 0,0 0 0 0 0,0 0 0 0 0,0 0 0 0 0,0 0 0 0 0,-1 2 0 0 0,1-2-5 0 0,-1 1 1 0 0,0 0-1 0 0,-1-1 1 0 0,1 0-1 0 0,0 1 1 0 0,0-1-1 0 0,0 0 1 0 0,-1-1-1 0 0,1 1 1 0 0,-1-1-1 0 0,1 1 5 0 0,1 0-10 0 0,1 0-1 0 0,0 0 1 0 0,0 0 0 0 0,0 0-1 0 0,1 0 1 0 0,-1 0-1 0 0,0 1 1 0 0,0-1 0 0 0,1 0-1 0 0,-1 0 1 0 0,0 1-1 0 0,1-1 1 0 0,-1 1-1 0 0,1-1 1 0 0,0 1 0 0 0,0-1-1 0 0,-1 0 1 0 0,1 1-1 0 0,0 0 11 0 0,-3 11-119 0 0,-2-3 91 0 0,0 0 0 0 0,1 0 1 0 0,0 1-1 0 0,1-1 0 0 0,0 1 0 0 0,1 0 0 0 0,0 0 1 0 0,1 0-1 0 0,0 8 28 0 0,-3 14-54 0 0,-7 130-5 0 0,10-151 58 0 0,1-1 0 0 0,1 1-1 0 0,0-1 1 0 0,1 1 0 0 0,1 5 1 0 0,3 16-14 0 0,2-8 11 0 0,-7-22 3 0 0,0 0 0 0 0,1 1 0 0 0,-1-1 0 0 0,-1 1 0 0 0,1-1 1 0 0,0 1-1 0 0,-1 2 0 0 0,1-4-1 0 0,-1 1 0 0 0,1 0 0 0 0,-1 0 0 0 0,1 0 0 0 0,0 0 0 0 0,0 0 0 0 0,0-1 0 0 0,1 1 0 0 0,-1-1 1 0 0,0 1-1 0 0,1-1 0 0 0,1 2 1 0 0,24 29-18 0 0,-18-24 15 0 0,-5-5 1 0 0,1 0 1 0 0,0-1 0 0 0,-1 1 0 0 0,1-1-1 0 0,1 0 1 0 0,-1-1 0 0 0,0 1 0 0 0,1-1-1 0 0,-1 0 1 0 0,1-1 0 0 0,0 1 0 0 0,0-1-1 0 0,0 0 1 0 0,-1 0 0 0 0,1-1 0 0 0,0 0-1 0 0,0 0 1 0 0,4-1 1 0 0,1 1-4 0 0,0-2 0 0 0,1 0 0 0 0,-1 0 0 0 0,0-1 0 0 0,0 0 0 0 0,7-4 4 0 0,8-1-1331 0 0,-22 7-5891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2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6360 0 0,'1'2'55'0'0,"1"-1"1"0"0,-1 1-1 0 0,0 0 0 0 0,0-1 1 0 0,-1 1-1 0 0,1 0 1 0 0,0-1-1 0 0,0 1 1 0 0,-1 0-1 0 0,1 0 0 0 0,-1 0 1 0 0,0-1-1 0 0,0 1 1 0 0,1 2-56 0 0,-2 32 1544 0 0,1-29-1299 0 0,-1 0 0 0 0,1 0 0 0 0,0 0 0 0 0,1 0 0 0 0,0 3-245 0 0,13 32 24 0 0,-10-32-19 0 0,-1 0 0 0 0,0 0 0 0 0,0 1 0 0 0,-1-1 1 0 0,0 1-1 0 0,-1 0 0 0 0,0-1-5 0 0,11 81 59 0 0,-8-66 25 0 0,-3-22-54 0 0,0 0 0 0 0,0 0 0 0 0,-1 0 1 0 0,1-1-1 0 0,-1 1 0 0 0,0 0 0 0 0,0 0 0 0 0,0 0 0 0 0,0 0 0 0 0,0 1-30 0 0,-4 42 1393 0 0,4-46-1198 0 0,0-11 201 0 0,-3-50 564 0 0,1 40-729 0 0,1-1-1 0 0,2-18-230 0 0,0 10 432 0 0,-2-29-432 0 0,0 51 19 0 0,6-55 152 0 0,-6 51-149 0 0,1 9-17 0 0,-1 1 0 0 0,1-1 0 0 0,-1 1 0 0 0,1 0 0 0 0,0-1 1 0 0,0 1-1 0 0,1-1 0 0 0,-1 1 0 0 0,0-1 0 0 0,1 1 0 0 0,-1-1 0 0 0,1 1 1 0 0,0 0-1 0 0,0-1 0 0 0,0 1 0 0 0,0 0 0 0 0,0 0 0 0 0,1-2-5 0 0,11-15 53 0 0,-9 13-24 0 0,0 0 1 0 0,0 0-1 0 0,0 1 0 0 0,0 0 1 0 0,6-5-30 0 0,-8 8 10 0 0,1 0 1 0 0,-1 1-1 0 0,1-1 0 0 0,0 1 1 0 0,0-1-1 0 0,-1 1 1 0 0,1 0-1 0 0,0 0 1 0 0,0 0-1 0 0,0 0 0 0 0,0 1 1 0 0,0-1-1 0 0,1 1 1 0 0,-1 0-1 0 0,2 0-10 0 0,2 0 12 0 0,-1 1 0 0 0,0 0 0 0 0,0 0-1 0 0,0 0 1 0 0,0 1 0 0 0,-1 0 0 0 0,1 0 0 0 0,0 0 0 0 0,-1 1-1 0 0,1 0 1 0 0,4 3-12 0 0,8 7 11 0 0,0 0 0 0 0,11 13-11 0 0,25 17 7 0 0,-40-34-6 0 0,1 0 1 0 0,-1 2 0 0 0,1-1 0 0 0,5 8-2 0 0,7 14 24 0 0,-25-29-19 0 0,0-1 1 0 0,0 1 0 0 0,0 0 0 0 0,0 0-1 0 0,0 0 1 0 0,-1 1 0 0 0,0-1 0 0 0,1 0 0 0 0,-1 0-1 0 0,0 1 1 0 0,-1-1 0 0 0,1 1 0 0 0,-1-1-1 0 0,1 1 1 0 0,-1-1 0 0 0,0 1 0 0 0,0-1 0 0 0,-1 1-1 0 0,1-1-5 0 0,0 2 18 0 0,-1 0 0 0 0,0 0-1 0 0,0-1 1 0 0,0 1 0 0 0,0 0-1 0 0,-1-1 1 0 0,1 1 0 0 0,-1-1-1 0 0,0 0 1 0 0,-1 1 0 0 0,1-1 0 0 0,-1 0-1 0 0,0 0 1 0 0,0 0-18 0 0,-6 6 98 0 0,4-5-6 0 0,1 0 0 0 0,-1-1 0 0 0,0 0 0 0 0,0 1 0 0 0,-1-1 1 0 0,-3 2-93 0 0,-11 5 117 0 0,13-8-40 0 0,1 1 0 0 0,-1 0 0 0 0,-1-1 0 0 0,1-1 0 0 0,-4 2-77 0 0,-8 2 231 0 0,17-5-214 0 0,0 0 0 0 0,0 0 1 0 0,0 0-1 0 0,0 0 1 0 0,0-1-1 0 0,0 1 0 0 0,0-1 1 0 0,-1 0-1 0 0,1 1 1 0 0,0-1-1 0 0,0 0 0 0 0,0 0 1 0 0,-1 0-1 0 0,1 0 1 0 0,0-1-1 0 0,0 1 0 0 0,0-1 1 0 0,0 1-1 0 0,0-1 1 0 0,0 0-1 0 0,-1 0 0 0 0,2 0 1 0 0,-1 0-1 0 0,0 0 0 0 0,0 0-17 0 0,-9-6-23 0 0,9 5-238 0 0,-1 1 0 0 0,1-1 0 0 0,0 0 0 0 0,0 1 0 0 0,-1-1 0 0 0,1 0 0 0 0,0-1 0 0 0,-1-1 261 0 0,2 3-10840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2.7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1 6824 0 0,'13'3'-5'0'0,"-13"-1"157"0"0,-7-1 333 0 0,-2 6 1245 0 0,-22 14-1172 0 0,3-14-76 0 0,21-5-382 0 0,0-1 0 0 0,0 1-1 0 0,0 0 1 0 0,0 1-1 0 0,1 0 1 0 0,-1 0 0 0 0,-2 1-100 0 0,-20 12 349 0 0,21-13-217 0 0,1 1 0 0 0,0-1 0 0 0,0 1 0 0 0,-3 3-132 0 0,-23 24 541 0 0,32-31-527 0 0,0 1-1 0 0,0-1 0 0 0,1 1 1 0 0,-1 0-1 0 0,0-1 0 0 0,1 1 1 0 0,-1 0-1 0 0,1 0 0 0 0,-1 0 1 0 0,1-1-1 0 0,-1 1 0 0 0,1 0 1 0 0,0 0-1 0 0,-1 0 0 0 0,1 0 0 0 0,0 0 1 0 0,0 0-1 0 0,0 0 0 0 0,-1-1 1 0 0,1 1-1 0 0,0 0 0 0 0,0 0 1 0 0,0 0-1 0 0,1 0 0 0 0,-1 1-13 0 0,0-1 4 0 0,0 0 0 0 0,0 1 0 0 0,0-1 0 0 0,0 0 0 0 0,0 0-1 0 0,0 0 1 0 0,0 1 0 0 0,-1-1 0 0 0,1 0 0 0 0,0 0 0 0 0,-1 0 0 0 0,1 0-1 0 0,-1 0 1 0 0,1 1 0 0 0,-1-1 0 0 0,0 0-4 0 0,-1 2 16 0 0,1 0 1 0 0,-1 0 0 0 0,0 0-1 0 0,1 0 1 0 0,0 0-1 0 0,0 0 1 0 0,0 1-1 0 0,0-1 1 0 0,0 0-1 0 0,1 1 1 0 0,0-1-1 0 0,-1 3-16 0 0,2 49 131 0 0,0-27-75 0 0,-1-21-51 0 0,0 8 10 0 0,0 0 0 0 0,1 1 0 0 0,1-1 0 0 0,2 9-15 0 0,-3-19 3 0 0,0-1-1 0 0,1 1 1 0 0,-1-1 0 0 0,1 0-1 0 0,0 0 1 0 0,0 0 0 0 0,1 0 0 0 0,-1 0-1 0 0,1 0 1 0 0,0 0 0 0 0,0-1-1 0 0,0 1 1 0 0,0-1 0 0 0,1 0 0 0 0,-1 0-1 0 0,1 0 1 0 0,3 1-3 0 0,32 27 19 0 0,-33-25-22 0 0,1 0 0 0 0,0-1 0 0 0,0 0 0 0 0,0 0 0 0 0,1 0 0 0 0,1 0 3 0 0,-4-4-80 0 0,0 1 1 0 0,0-1-1 0 0,0 0 0 0 0,0-1 0 0 0,0 1 0 0 0,0-1 0 0 0,0 0 1 0 0,0 0-1 0 0,0 0 0 0 0,0-1 0 0 0,0 1 0 0 0,0-1 1 0 0,-1-1-1 0 0,1 1 0 0 0,0-1 0 0 0,0 1 0 0 0,-1-1 0 0 0,1-1 1 0 0,-1 1-1 0 0,0-1 0 0 0,1 0 0 0 0,-1 0 0 0 0,0 0 80 0 0,-2 1-8150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3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31 8336 0 0,'-32'-11'997'0'0,"20"9"916"0"0,17-2-488 0 0,20-5-939 0 0,-6 7-427 0 0,0 0 0 0 0,1 2 0 0 0,-1 0-1 0 0,0 1 1 0 0,1 1 0 0 0,15 3-59 0 0,14 1 51 0 0,-7-1-1720 0 0,-4 2-6831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3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13 304 6728 0 0,'-10'16'346'0'0,"8"-12"1973"0"0,1-18-170 0 0,13 0-1209 0 0,-11 7-798 0 0,-1 1 0 0 0,0 0-1 0 0,0-1 1 0 0,-1 1 0 0 0,-1-6-142 0 0,-1-25 255 0 0,9-7 66 0 0,0-21 216 0 0,-6 63-464 0 0,0-1 1 0 0,1 0-1 0 0,0 1 1 0 0,-1-1-1 0 0,1 1 1 0 0,0-1 0 0 0,0 1-1 0 0,0-1 1 0 0,0 1-1 0 0,1-1 1 0 0,-1 1 0 0 0,1 0-1 0 0,-1 0 1 0 0,1 0-1 0 0,0 0 1 0 0,0 0 0 0 0,0 0-1 0 0,0 0 1 0 0,0 1-1 0 0,0-1 1 0 0,2 0-74 0 0,-4 2 56 0 0,1-1 0 0 0,0 1 0 0 0,0 0 0 0 0,0 0 0 0 0,0-1 0 0 0,0 1 0 0 0,0 0 0 0 0,0 0 0 0 0,0 0 0 0 0,0 0-1 0 0,0 0 1 0 0,0 0 0 0 0,0 0 0 0 0,0 0 0 0 0,0 0 0 0 0,0 1 0 0 0,-1-1 0 0 0,1 0 0 0 0,0 1 0 0 0,0-1 0 0 0,0 0 0 0 0,0 1 0 0 0,0-1 0 0 0,-1 1 0 0 0,1 0 0 0 0,0-1 0 0 0,0 1 0 0 0,-1-1 0 0 0,2 2-56 0 0,21 24 21 0 0,-17-18 87 0 0,5 5-96 0 0,0 1 1 0 0,-2 1-1 0 0,1 0 1 0 0,-2 0-1 0 0,7 14-12 0 0,-14-27-4 0 0,0 0 0 0 0,0 0 0 0 0,0 0-1 0 0,0-1 1 0 0,1 1 0 0 0,-1 0 0 0 0,1-1-1 0 0,-1 1 1 0 0,1-1 0 0 0,-1 1-1 0 0,1-1 1 0 0,1 1 4 0 0,-1-1-7 0 0,0 0 0 0 0,-1 0 0 0 0,1 1-1 0 0,-1-1 1 0 0,1 1 0 0 0,-1-1 0 0 0,1 1 0 0 0,-1 0 0 0 0,0-1-1 0 0,1 1 1 0 0,-1 0 0 0 0,0 1 7 0 0,2 3-69 0 0,0-2-1 0 0,0 1 1 0 0,0 0 0 0 0,0 0-1 0 0,1-1 1 0 0,-1 0 0 0 0,1 0-1 0 0,0 0 1 0 0,1 0 0 0 0,3 3 69 0 0,-7-7-11 0 0,0-1 0 0 0,0 1 1 0 0,0 0-1 0 0,0 0 0 0 0,0-1 0 0 0,0 1 1 0 0,0 0-1 0 0,0-1 0 0 0,0 1 0 0 0,0-1 1 0 0,-1 1-1 0 0,1-1 0 0 0,0 1 0 0 0,0-1 1 0 0,-1 0-1 0 0,1 1 0 0 0,0-1 1 0 0,0 0 9 0 0,3-16 161 0 0,-1 12-140 0 0,0 1-1 0 0,0-1 0 0 0,0 1 0 0 0,-1-1 0 0 0,1 0 1 0 0,-1 0-1 0 0,-1 0 0 0 0,1 0 0 0 0,-1 0 0 0 0,1-5-19 0 0,2-6 10 0 0,0 1-1 0 0,1 0 0 0 0,1 0 1 0 0,0 0-1 0 0,1 1 0 0 0,1 0 1 0 0,8-12-10 0 0,-7 6 1 0 0,-9 18-2 0 0,1 1 1 0 0,-1-1 0 0 0,1 0 0 0 0,-1 1 0 0 0,1-1 0 0 0,0 1 0 0 0,0-1 0 0 0,0 1-1 0 0,-1 0 1 0 0,1-1 0 0 0,1 1 0 0 0,-1 0 0 0 0,0 0 0 0 0,0 0 0 0 0,0 0 0 0 0,1 0 0 0 0,-1 0-1 0 0,1 0 1 0 0,16-16-2 0 0,-17 16 1 0 0,0 0 1 0 0,-1-1 0 0 0,1 1 0 0 0,0 0 0 0 0,0 0-1 0 0,0 0 1 0 0,1 0 0 0 0,-1 0 0 0 0,0 1-1 0 0,0-1 1 0 0,0 0 0 0 0,1 0 0 0 0,-1 1 0 0 0,0-1-1 0 0,1 1 1 0 0,-1-1 0 0 0,0 1 0 0 0,1 0-1 0 0,-1-1 1 0 0,1 1 0 0 0,-1 0 0 0 0,1 0-1 0 0,-1 0 1 0 0,2 0 2 0 0,-1 0-1 0 0,0 0 0 0 0,1 0 0 0 0,-1 0 0 0 0,1 0 1 0 0,-1 1-1 0 0,1-1 0 0 0,-1 1 0 0 0,0 0 0 0 0,1-1 1 0 0,-1 1-1 0 0,0 0 0 0 0,0 1 0 0 0,0-1 0 0 0,1 1-1 0 0,-1 0 3 0 0,1 1-1 0 0,-1-1 0 0 0,0 1 0 0 0,0 0 0 0 0,-1 0 1 0 0,1 0-1 0 0,-1 0 0 0 0,1 0 0 0 0,-1 1 0 0 0,0 0-2 0 0,22 44 9 0 0,-16-35-7 0 0,-1 1 1 0 0,0-1 0 0 0,-1 1-1 0 0,1 4-2 0 0,5 11 18 0 0,-9-25-16 0 0,-1 0 0 0 0,1 0 0 0 0,0 0 0 0 0,-1 0 0 0 0,0 0 0 0 0,0 1 0 0 0,0-1 0 0 0,-1 0 0 0 0,1 4-2 0 0,-1-6 8 0 0,0 0 1 0 0,0 0-1 0 0,1-1 0 0 0,-1 1 0 0 0,1 0 1 0 0,-1 0-1 0 0,1 0 0 0 0,0 0 0 0 0,0-1 1 0 0,0 1-1 0 0,0 0 0 0 0,0-1 0 0 0,0 1 1 0 0,0-1-1 0 0,1 1 0 0 0,-1-1 0 0 0,0 1 1 0 0,1-1-1 0 0,-1 0 0 0 0,1 0 0 0 0,0 0 1 0 0,-1 0-1 0 0,1 0 0 0 0,0 0 0 0 0,0 0 1 0 0,1 0-9 0 0,6 4 84 0 0,11 5-2163 0 0,-19-10-8899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4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0,'1'2'133'0'0,"0"1"-1"0"0,0-1 1 0 0,0 1 0 0 0,0-1 0 0 0,0 1-1 0 0,0-1 1 0 0,-1 1 0 0 0,1-1 0 0 0,-1 3-133 0 0,-1 47 1115 0 0,0-27-1040 0 0,3 18-76 0 0,3-1 0 0 0,1 0 0 0 0,6 22 1 0 0,-1-7-45 0 0,-7-22 7 0 0,-4-28 44 0 0,1 1 0 0 0,0-1 0 0 0,0 1 0 0 0,1-1 1 0 0,0 1-1 0 0,1 1-6 0 0,-1 0 128 0 0,0 0 0 0 0,-1 0-1 0 0,1 0 1 0 0,-2 1 0 0 0,1-1 0 0 0,-1 0 0 0 0,-2 8-128 0 0,2 9 1761 0 0,0-26-1743 0 0,0 0 1 0 0,0-1 0 0 0,0 1 0 0 0,0 0-1 0 0,0 0 1 0 0,0 0 0 0 0,0-1 0 0 0,0 1 0 0 0,1 0-1 0 0,-1 0 1 0 0,0 0 0 0 0,0 0 0 0 0,0 0-1 0 0,0-1 1 0 0,0 1 0 0 0,0 0 0 0 0,1 0-1 0 0,-1 0 1 0 0,0 0 0 0 0,0 0 0 0 0,0 0 0 0 0,1 0-1 0 0,-1 0 1 0 0,0-1 0 0 0,0 1 0 0 0,0 0-1 0 0,1 0 1 0 0,-1 0 0 0 0,0 0 0 0 0,0 0-1 0 0,0 0 1 0 0,0 0 0 0 0,1 0 0 0 0,-1 0 0 0 0,0 0-1 0 0,0 0 1 0 0,0 0 0 0 0,1 0 0 0 0,-1 1-1 0 0,0-1 1 0 0,0 0 0 0 0,0 0 0 0 0,1 0-1 0 0,-1 0 1 0 0,0 0 0 0 0,0 0 0 0 0,0 0 0 0 0,0 1-1 0 0,1-1 1 0 0,-1 0 0 0 0,0 0 0 0 0,0 0-19 0 0,-1-45 1168 0 0,-5-43-1168 0 0,3 53 402 0 0,2-1 0 0 0,1 1 0 0 0,3-22-402 0 0,-2 47 72 0 0,0 0-1 0 0,0 0 1 0 0,0 0-1 0 0,1 1 1 0 0,1-1-1 0 0,0 1 1 0 0,0-1-1 0 0,1 1 1 0 0,0 0-1 0 0,0 0 1 0 0,1 1-1 0 0,0-1 1 0 0,1 1-1 0 0,0 0 1 0 0,0 1-1 0 0,1-1 1 0 0,0 1-1 0 0,0 1 1 0 0,1-1-1 0 0,-1 1 1 0 0,1 0-1 0 0,9-4-71 0 0,-8 6 13 0 0,1 1-1 0 0,0 0 0 0 0,0 0 0 0 0,1 1 1 0 0,-1 0-1 0 0,0 1 0 0 0,1 0 0 0 0,-1 0 1 0 0,1 2-1 0 0,-1-1 0 0 0,1 1 0 0 0,-1 0 1 0 0,0 1-1 0 0,1 1 0 0 0,-1-1 0 0 0,8 5-12 0 0,-14-6 0 0 0,0 0-1 0 0,-1 1 1 0 0,1-1-1 0 0,0 1 1 0 0,-1 0-1 0 0,0 0 0 0 0,1 0 1 0 0,-1 1-1 0 0,0-1 1 0 0,0 1-1 0 0,0 0 1 0 0,-1 0-1 0 0,1 0 0 0 0,-1 0 1 0 0,1 0-1 0 0,-1 0 1 0 0,0 1-1 0 0,0-1 1 0 0,-1 1-1 0 0,1-1 0 0 0,1 5 1 0 0,-3-7-19 0 0,1 1 0 0 0,0 0 0 0 0,0-1-1 0 0,-1 1 1 0 0,1 0 0 0 0,-1 0 0 0 0,1 0-1 0 0,-1 0 1 0 0,0 0 0 0 0,0-1 0 0 0,0 1-1 0 0,0 0 1 0 0,0 0 0 0 0,0 0-1 0 0,0 0 1 0 0,-1 0 0 0 0,1 0 0 0 0,-1-1-1 0 0,1 1 1 0 0,-1 0 0 0 0,0 0 0 0 0,0-1-1 0 0,0 1 1 0 0,0 0 0 0 0,0-1-1 0 0,0 1 1 0 0,0-1 0 0 0,0 1 0 0 0,-1-1-1 0 0,1 0 1 0 0,-2 2 19 0 0,-59 29-422 0 0,52-27 424 0 0,-1 1 0 0 0,1-2 0 0 0,-1 1 0 0 0,0-2 0 0 0,0 1 0 0 0,-1-1 0 0 0,1-1 0 0 0,-1 0 1 0 0,1-1-1 0 0,-1 0 0 0 0,1-1 0 0 0,-4 0-2 0 0,14 0-1965 0 0,1 0-8015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4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0 6824 0 0,'-1'0'74'0'0,"1"0"1"0"0,-1 0 0 0 0,1 0-1 0 0,-1 0 1 0 0,1 0 0 0 0,0 1-1 0 0,-1-1 1 0 0,1 0 0 0 0,-1 0-1 0 0,1 0 1 0 0,-1 1 0 0 0,1-1-1 0 0,0 0 1 0 0,-1 0 0 0 0,1 1-1 0 0,0-1 1 0 0,-1 0 0 0 0,1 1-1 0 0,0-1 1 0 0,-1 0 0 0 0,1 1-1 0 0,0-1 1 0 0,0 1 0 0 0,-1-1-1 0 0,1 0 1 0 0,0 1 0 0 0,0-1-1 0 0,0 1 1 0 0,-1-1-75 0 0,1 1 77 0 0,0 0 1 0 0,-1 0-1 0 0,1 0 1 0 0,-1 0 0 0 0,1 0-1 0 0,-1-1 1 0 0,1 1-1 0 0,-1 0 1 0 0,0-1-1 0 0,1 1 1 0 0,-1 0-1 0 0,0-1 1 0 0,0 1-1 0 0,1-1 1 0 0,-2 1-78 0 0,0 1 82 0 0,-1 0 0 0 0,1 0 0 0 0,-1 0 0 0 0,1 0 0 0 0,0 0 0 0 0,0 0 0 0 0,0 1 0 0 0,0-1 1 0 0,0 1-1 0 0,1-1-82 0 0,-2 2 35 0 0,1-1 0 0 0,-1 1 0 0 0,0-1 0 0 0,0 0 0 0 0,0 0 1 0 0,-3 2-36 0 0,2-1 8 0 0,0 0 1 0 0,0 0-1 0 0,0 0 1 0 0,1 0-1 0 0,0 1 1 0 0,0 0-1 0 0,0-1 1 0 0,0 1-1 0 0,1 0 1 0 0,0 0-1 0 0,0 1 1 0 0,0-1-1 0 0,0 2-8 0 0,-1 6 12 0 0,0-1-1 0 0,0 1 1 0 0,2 0-1 0 0,-1 0 1 0 0,1 4-12 0 0,1-10 13 0 0,0 0 0 0 0,1 1 0 0 0,0-1 0 0 0,0 0 0 0 0,0 0 1 0 0,1 0-1 0 0,0 0 0 0 0,0-1 0 0 0,1 1 0 0 0,-1-1 0 0 0,2 1 0 0 0,-1-1 1 0 0,1 0-1 0 0,0 0 0 0 0,0 0 0 0 0,0-1 0 0 0,1 1 0 0 0,0-1 1 0 0,0 0-1 0 0,0 0 0 0 0,1-1 0 0 0,3 3-13 0 0,-6-5 19 0 0,-1-1 0 0 0,0 1-1 0 0,0 0 1 0 0,0 0 0 0 0,0 0 0 0 0,0 0 0 0 0,0 0 0 0 0,-1 1-1 0 0,2 0-18 0 0,-2-1 19 0 0,0 0 0 0 0,0 0-1 0 0,0-1 1 0 0,0 1 0 0 0,0-1-1 0 0,1 1 1 0 0,-1-1 0 0 0,1 0-1 0 0,-1 1 1 0 0,1-1 0 0 0,-1 0-1 0 0,1 0 1 0 0,0 0 0 0 0,0 0-1 0 0,-1 0 1 0 0,1 0 0 0 0,0-1-19 0 0,3 1 48 0 0,-1 0 1 0 0,0-1 0 0 0,0 1 0 0 0,0-1 0 0 0,0 0 0 0 0,0-1-1 0 0,0 1 1 0 0,0-1 0 0 0,1 1 0 0 0,-1-1 0 0 0,0 0 0 0 0,-1-1 0 0 0,1 1-1 0 0,0-1 1 0 0,3-1-49 0 0,-1-1 48 0 0,0 0 1 0 0,0 0-1 0 0,-1-1 0 0 0,1 1 1 0 0,-1-1-1 0 0,0 0 0 0 0,-1 0 1 0 0,1-1-1 0 0,0-2-48 0 0,1 0 39 0 0,0-1 0 0 0,-1 0 0 0 0,-1 0 0 0 0,0 0 0 0 0,0 0 0 0 0,0-1 0 0 0,-1 0 0 0 0,-1 1 0 0 0,0-1 0 0 0,0 0 0 0 0,-1 0 0 0 0,0 0 0 0 0,0-4-39 0 0,-2 5 120 0 0,0 1-1 0 0,-1-1 1 0 0,0 1-1 0 0,0-1 0 0 0,-1 1 1 0 0,-2-5-120 0 0,3 9 46 0 0,0-1 1 0 0,0 1 0 0 0,0 0-1 0 0,0 0 1 0 0,-1 0 0 0 0,0 0-1 0 0,0 1 1 0 0,0-1-1 0 0,0 1 1 0 0,-1 0 0 0 0,1 0-1 0 0,-3-2-46 0 0,5 4 19 0 0,0 0 0 0 0,0 0-1 0 0,-1 0 1 0 0,1-1-1 0 0,0 1 1 0 0,0 0 0 0 0,1-1-1 0 0,-1 1 1 0 0,0-1 0 0 0,0 1-1 0 0,1-1 1 0 0,-1 1 0 0 0,1-1-1 0 0,-1 0 1 0 0,1 0-19 0 0,-7-14-2049 0 0,7 15-7468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4.7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8032 0 0,'-1'1'28'0'0,"0"-1"1"0"0,1 0-1 0 0,-1 1 0 0 0,0-1 1 0 0,1 1-1 0 0,-1-1 0 0 0,0 1 1 0 0,1 0-1 0 0,-1-1 1 0 0,1 1-1 0 0,-1-1 0 0 0,1 1 1 0 0,-1 0-1 0 0,1 0 1 0 0,-1-1-1 0 0,1 1 0 0 0,0 0 1 0 0,-1 0-1 0 0,1-1 0 0 0,0 1 1 0 0,0 0-1 0 0,0 0 1 0 0,0 0-1 0 0,-1 0 0 0 0,1-1 1 0 0,0 1-1 0 0,0 0 1 0 0,1 0-1 0 0,-1 0 0 0 0,0 0-28 0 0,0 38 1330 0 0,1-25-1063 0 0,-1-8-169 0 0,-1 1-30 0 0,1 0 0 0 0,0 0 0 0 0,1 0 0 0 0,0 0 0 0 0,0 0 0 0 0,0 0 0 0 0,1-1 0 0 0,0 1 0 0 0,1 1-68 0 0,-2-3 37 0 0,1 0-1 0 0,-1 0 1 0 0,0 0 0 0 0,0 0-1 0 0,0 0 1 0 0,-1 1-1 0 0,0-1 1 0 0,0 1-37 0 0,0 0 50 0 0,0-1-1 0 0,0 1 1 0 0,1-1 0 0 0,0 0 0 0 0,0 0-1 0 0,0 1 1 0 0,0-1 0 0 0,2 1-50 0 0,2 7 223 0 0,0 1 1 0 0,-1-1-1 0 0,0 1 1 0 0,-2 0-1 0 0,1 0 1 0 0,-1 0-1 0 0,-1 10-223 0 0,-11-4-1132 0 0,10-20-7669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5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1 138 9848 0 0,'0'0'0'0'0,"0"0"0"0"0,16-4 0 0 0,11-2 520 0 0,2 0 8 0 0,4 1 0 0 0,16-5 0 0 0,-1-4-200 0 0,-9-1 0 0 0,9 9 0 0 0,-1-6 0 0 0,-4-5-160 0 0,-3 5 8 0 0,5 8-8 0 0,5-2 0 0 0,-5-1-176 0 0,-6 1 0 0 0,-2-2-10440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5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354 24 6328 0 0,'-11'-11'1090'0'0,"10"10"-931"0"0,0 0 0 0 0,0 0 0 0 0,0 0 0 0 0,0 0 0 0 0,0 0 0 0 0,0 1 0 0 0,0-1 0 0 0,0 0 0 0 0,0 0 0 0 0,0 1 0 0 0,0-1 0 0 0,-1 1 0 0 0,1-1 0 0 0,0 1 0 0 0,0 0 0 0 0,-1-1 0 0 0,1 1 0 0 0,0 0 0 0 0,-1 0-1 0 0,1 0 1 0 0,0 0 0 0 0,0 0 0 0 0,-1 0-159 0 0,-13 2 125 0 0,0 1 0 0 0,0 1 1 0 0,0 0-1 0 0,1 1 0 0 0,-1 1 0 0 0,1 0 0 0 0,-9 5-125 0 0,22-10 10 0 0,-4 2 53 0 0,0 0-1 0 0,0 0 1 0 0,0 1 0 0 0,0 0 0 0 0,1 0 0 0 0,-1 0 0 0 0,1 0 0 0 0,0 1 0 0 0,0 0-63 0 0,0 0 83 0 0,0 0-1 0 0,-1 0 1 0 0,0-1 0 0 0,1 0-1 0 0,-1 1 1 0 0,-1-2 0 0 0,-3 3-83 0 0,5-2 11 0 0,0-1 1 0 0,0 1-1 0 0,0 0 1 0 0,0 1-1 0 0,1-1 1 0 0,-1 1-1 0 0,1-1 1 0 0,0 1-1 0 0,1 0 1 0 0,-1 0-1 0 0,1 0 1 0 0,-1 3-12 0 0,-15 27 21 0 0,13-27-17 0 0,1 0 1 0 0,0 0 0 0 0,1 1 0 0 0,-1 0-1 0 0,1-1 1 0 0,1 1 0 0 0,0 0 0 0 0,0 0 0 0 0,1 0-1 0 0,0 1 1 0 0,1-1 0 0 0,0 3-5 0 0,-4 15 7 0 0,3-25-7 0 0,0 0 0 0 0,1 1 0 0 0,-1-1-1 0 0,1 0 1 0 0,-1 0 0 0 0,1 0 0 0 0,0 0 0 0 0,0 0 0 0 0,0 0 0 0 0,0 0 0 0 0,1 1 0 0 0,-1-1 0 0 0,1 0 0 0 0,-1 0 0 0 0,1 0 0 0 0,0 0-1 0 0,-1 0 1 0 0,1 0 0 0 0,0 0 0 0 0,0 0 0 0 0,8 15-6 0 0,-9-15 6 0 0,1 0-1 0 0,-1 0 1 0 0,1 0 0 0 0,0-1-1 0 0,0 1 1 0 0,0 0-1 0 0,0-1 1 0 0,0 1 0 0 0,0 0-1 0 0,0-1 1 0 0,1 1 0 0 0,-1-1-1 0 0,0 0 1 0 0,1 1 0 0 0,-1-1-1 0 0,1 0 1 0 0,0 0 0 0 0,-1 0-1 0 0,1 0 1 0 0,1 0 0 0 0,16 7-7 0 0,-14-5 7 0 0,0-1-1 0 0,-1 0 1 0 0,1-1-1 0 0,0 1 1 0 0,5 0 0 0 0,4 0 0 0 0,-7 0 0 0 0,1-1 0 0 0,-1 0 0 0 0,0 0 1 0 0,0-1-1 0 0,1 0 0 0 0,4-1 0 0 0,3-2 9 0 0,-1 0 0 0 0,0-1 0 0 0,0-1 0 0 0,10-5-9 0 0,-9 4 28 0 0,1 0-1 0 0,0 1 1 0 0,6 0-28 0 0,-12 2 19 0 0,0 0 1 0 0,0 0 0 0 0,0-1 0 0 0,-1 0 0 0 0,1-1-1 0 0,-1 0 1 0 0,1-1-20 0 0,13-4 119 0 0,-20 9-290 0 0,0 0 0 0 0,-1 0-1 0 0,1 0 1 0 0,-1 0 0 0 0,0 0-1 0 0,1-1 1 0 0,-1 1-1 0 0,0-1 1 0 0,0 1 0 0 0,1-2 171 0 0,-1 1-8552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5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9344 0 0,'8'-20'1150'0'0,"-6"16"-948"0"0,0 1-1 0 0,1-1 1 0 0,0 1-1 0 0,-1 0 1 0 0,1 0-1 0 0,0 0 0 0 0,1 0 1 0 0,-1 1-1 0 0,0-1 1 0 0,1 1-1 0 0,0 0-201 0 0,23-14 251 0 0,-20 11-222 0 0,-1 1-1 0 0,1 0 1 0 0,1 1 0 0 0,-1-1 0 0 0,0 1 0 0 0,1 1 0 0 0,-1-1 0 0 0,4 1-29 0 0,12-2 38 0 0,17-3 42 0 0,1 1 1 0 0,-1 2 0 0 0,5 2-81 0 0,34 2-1566 0 0,-73 0-6940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3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6328 0 0,'0'0'0'0'0,"0"0"0"0"0,0 0 0 0 0,4 0 584 0 0,4 0 8 0 0,6-4 0 0 0,3-3 0 0 0,-3 1-312 0 0,3 0-8 0 0,4 0 8 0 0,24-11 8 0 0,4-3-144 0 0,-7 8 8 0 0,5 1-8 0 0,-1 3 8 0 0,-5-8-96 0 0,-2 3 8 0 0,9 3-7960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6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37 276 8744 0 0,'0'-1'123'0'0,"0"-1"1"0"0,0 0-1 0 0,0 1 1 0 0,-1-1 0 0 0,1 0-1 0 0,-1 1 1 0 0,1-1-1 0 0,-1 0 1 0 0,1 1-1 0 0,-1-1 1 0 0,0 1-124 0 0,-2-5 371 0 0,0-5-81 0 0,0 1 0 0 0,1-1 0 0 0,-1 0 0 0 0,1-6-290 0 0,-3-17 270 0 0,1 22-41 0 0,2-1 0 0 0,0 0 0 0 0,0 0 0 0 0,1 0 0 0 0,1 0 0 0 0,1-4-229 0 0,-1 12 283 0 0,1 0-1 0 0,0 0 0 0 0,1 1 1 0 0,-1-1-1 0 0,3-4-282 0 0,-4 8 47 0 0,0 0 0 0 0,1 1 0 0 0,-1-1 0 0 0,1 0 0 0 0,-1 0 0 0 0,0 1 0 0 0,1-1 0 0 0,-1 0 0 0 0,1 1 1 0 0,0-1-1 0 0,-1 0 0 0 0,1 1 0 0 0,0-1 0 0 0,-1 1 0 0 0,1-1 0 0 0,0 1 0 0 0,-1-1 0 0 0,1 1 0 0 0,0 0 0 0 0,0-1 0 0 0,-1 1 0 0 0,1 0 0 0 0,0 0 1 0 0,0 0-1 0 0,0-1 0 0 0,0 1 0 0 0,-1 0 0 0 0,1 0 0 0 0,0 0 0 0 0,0 0 0 0 0,0 0 0 0 0,0 0 0 0 0,0 1 0 0 0,-1-1 0 0 0,1 0 0 0 0,0 0 0 0 0,0 1-47 0 0,1 0 56 0 0,0 0-1 0 0,-1 0 0 0 0,1 1 1 0 0,0-1-1 0 0,-1 1 0 0 0,1-1 1 0 0,-1 1-1 0 0,0 0 0 0 0,1 1-55 0 0,8 8 168 0 0,-3-4-76 0 0,-1 0 0 0 0,0 1 0 0 0,0-1 0 0 0,-1 1 0 0 0,0 0 0 0 0,0 0 0 0 0,3 9-92 0 0,3 3 76 0 0,6 17 49 0 0,-13-29-88 0 0,-1 0-1 0 0,1 0 1 0 0,1 0 0 0 0,-1 0-1 0 0,1-1 1 0 0,1 1-1 0 0,2 1-36 0 0,14 19 117 0 0,-20-24-102 0 0,1 0-1 0 0,0 0 1 0 0,0-1 0 0 0,0 1 0 0 0,0-1-1 0 0,1 1 1 0 0,0-1 0 0 0,-1 0-1 0 0,1 0 1 0 0,0-1 0 0 0,0 1-1 0 0,0-1 1 0 0,4 2-15 0 0,12 7 17 0 0,-18-10-16 0 0,-1 0 0 0 0,1 0 0 0 0,0 0 0 0 0,0 0 0 0 0,0 0 0 0 0,0 0 0 0 0,0 0 0 0 0,0 0 0 0 0,0-1 0 0 0,0 1 0 0 0,0-1 0 0 0,0 1 0 0 0,0-1 0 0 0,1 0-1 0 0,32-5 20 0 0,-8-1-11 0 0,-20 4-6 0 0,0-1 0 0 0,-1 0 0 0 0,1 0 0 0 0,0-1 0 0 0,-1 0 0 0 0,0 0 0 0 0,0 0 0 0 0,0-1 0 0 0,4-5-3 0 0,3-3 4 0 0,-1-1 0 0 0,10-15-4 0 0,-18 19 10 0 0,1 0 1 0 0,-2 0-1 0 0,0-1 0 0 0,0 1 1 0 0,-1-1-1 0 0,0 0 1 0 0,0-1-11 0 0,-1 4 20 0 0,-1 1 5 0 0,0-1 0 0 0,-1 1-1 0 0,0-1 1 0 0,0 1 0 0 0,-1 0 0 0 0,0-1-1 0 0,-3-5-24 0 0,1-2 70 0 0,2 9-226 0 0,-3-22 703 0 0,4 27-695 0 0,1 0-1 0 0,0 1 1 0 0,0-1 0 0 0,1 0-1 0 0,-1 0 1 0 0,0 0 0 0 0,0 0-1 0 0,0 0 1 0 0,0 1 0 0 0,1-1-1 0 0,-1 0 1 0 0,0 0 0 0 0,1 0-1 0 0,-1 1 1 0 0,1-1-1 0 0,-1 0 1 0 0,1 0 148 0 0,0 1-12006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6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271 151 10952 0 0,'-2'50'526'0'0,"1"-31"-134"0"0,0 0 0 0 0,1 0 0 0 0,1 0 0 0 0,1 0 0 0 0,1 0 0 0 0,1 2-392 0 0,14 52-329 0 0,-11-39 196 0 0,2 0-1 0 0,4 8 134 0 0,-10-16 79 0 0,-3-25-18 0 0,0 11-1482 0 0,0-12-7124 0 0</inkml:trace>
  <inkml:trace contextRef="#ctx0" brushRef="#br0" timeOffset="1">1 146 10040 0 0,'2'0'42'0'0,"1"0"1"0"0,0 0-1 0 0,-1-1 1 0 0,1 1-1 0 0,-1-1 1 0 0,1 0-1 0 0,-1 1 1 0 0,1-1-1 0 0,-1 0 1 0 0,1-1-1 0 0,-1 1 1 0 0,0 0-1 0 0,1-1 1 0 0,-1 1 0 0 0,0-1-1 0 0,0 0 1 0 0,0 0-43 0 0,1-1 95 0 0,1 0 1 0 0,-1 1 0 0 0,1-1 0 0 0,0 1-1 0 0,0 0 1 0 0,0 0 0 0 0,3-1-96 0 0,65-24 821 0 0,-6 3-331 0 0,40-9-490 0 0,-79 25 14 0 0,-17 4-19 0 0,1 1 0 0 0,-1 1 1 0 0,1 0-1 0 0,-1 0 0 0 0,1 1 1 0 0,0 0-1 0 0,7 1 5 0 0,2 1-14 0 0,99 6-49 0 0,-67-7-1543 0 0,7 2-6292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7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6632 0 0,'0'0'30'0'0,"0"0"1"0"0,0 0-1 0 0,0 0 1 0 0,0 0-1 0 0,0 0 1 0 0,0 0-1 0 0,1 0 1 0 0,-1 0-1 0 0,0 0 1 0 0,0 0-1 0 0,0 0 0 0 0,0 0 1 0 0,0 0-1 0 0,0 0 1 0 0,0 1-1 0 0,0-1 1 0 0,0 0-1 0 0,0 0 1 0 0,1 0-1 0 0,-1 0 1 0 0,0 0-1 0 0,0 0 1 0 0,0 0-1 0 0,0 0 1 0 0,0 0-1 0 0,0 0 1 0 0,0 0-1 0 0,0 0 1 0 0,1 0-1 0 0,-1-1 1 0 0,0 1-1 0 0,0 0 0 0 0,0 0 1 0 0,0 0-1 0 0,0 0 1 0 0,0 0-1 0 0,0 0 1 0 0,0 0-1 0 0,0 0 1 0 0,0 0-1 0 0,0 0 1 0 0,0 0-1 0 0,1 0 1 0 0,-1 0-1 0 0,0 0 1 0 0,0 0-1 0 0,0-1 1 0 0,0 1-1 0 0,0 0 1 0 0,0 0-1 0 0,0 0 0 0 0,0 0 1 0 0,0 0-31 0 0,0 1 112 0 0,1-1 1 0 0,-1 1-1 0 0,1-1 1 0 0,0 1-1 0 0,-1-1 1 0 0,1 1-1 0 0,-1-1 0 0 0,1 1 1 0 0,0-1-1 0 0,-1 0 1 0 0,1 1-1 0 0,0-1 1 0 0,-1 0-1 0 0,1 0 0 0 0,0 0 1 0 0,0 1-1 0 0,0-1-112 0 0,0 0 403 0 0,-1 0 2 0 0,0 0-25 0 0,0 0-86 0 0,0 0-24 0 0,4 7 242 0 0,4 9-431 0 0,0 0-1 0 0,-1 1 0 0 0,-1 0 0 0 0,4 17-80 0 0,-2-9 25 0 0,2 16-23 0 0,-9-31 0 0 0,1 0-1 0 0,1-1 1 0 0,-1 1 0 0 0,2-1 0 0 0,-1 0-1 0 0,1 0 1 0 0,1 1-2 0 0,-2-5 2 0 0,0 0-1 0 0,-1 1 1 0 0,1-1 0 0 0,-1 1-1 0 0,0-1 1 0 0,-1 1-1 0 0,0 0 1 0 0,1 0-1 0 0,-2-1 1 0 0,1 1 0 0 0,-1 5-2 0 0,2-2 12 0 0,0 0 0 0 0,0 0 0 0 0,1-1 0 0 0,0 1 0 0 0,1-1-1 0 0,3 7-11 0 0,5 14 43 0 0,-4-14 127 0 0,-7-13-119 0 0,0-1 0 0 0,0 1-1 0 0,0 0 1 0 0,0-1-1 0 0,-1 1 1 0 0,1-1 0 0 0,0 1-1 0 0,-1 0 1 0 0,1 0-1 0 0,-1-1 1 0 0,0 1 0 0 0,0 0-1 0 0,0 1-50 0 0,1-2 14 0 0,-1 0 0 0 0,0 0-1 0 0,1 0 1 0 0,-1 0-1 0 0,1 0 1 0 0,-1 0 0 0 0,1 0-1 0 0,-1 0 1 0 0,1 0 0 0 0,0 0-1 0 0,-1 0 1 0 0,1-1 0 0 0,0 1-1 0 0,0 0 1 0 0,0 0 0 0 0,-1-1-1 0 0,1 1 1 0 0,0-1-1 0 0,0 1 1 0 0,0-1 0 0 0,0 1-1 0 0,0-1 1 0 0,0 1 0 0 0,1-1-14 0 0,0 1 15 0 0,0 0 1 0 0,0-1 0 0 0,0 1-1 0 0,0 0 1 0 0,1-1-1 0 0,-1 0 1 0 0,0 0 0 0 0,0 0-1 0 0,0 0 1 0 0,0 0 0 0 0,1 0-1 0 0,-1 0 1 0 0,2-1-16 0 0,0 0 11 0 0,0 1 1 0 0,0-1-1 0 0,1 1 1 0 0,-1 0 0 0 0,0 0-1 0 0,0 0 1 0 0,0 0-1 0 0,2 1-11 0 0,9 0-1819 0 0,-12-1-7151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7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1 407 7528 0 0,'15'-13'1273'0'0,"-14"11"-1102"0"0,0 0 0 0 0,0 1 0 0 0,1-1 0 0 0,-1 1 0 0 0,1 0 0 0 0,0-1 0 0 0,-1 1-1 0 0,1 0 1 0 0,0 0 0 0 0,0 0-171 0 0,-1 0 73 0 0,1 0-1 0 0,-1 0 0 0 0,0 0 0 0 0,0 0 0 0 0,0-1 0 0 0,0 1 1 0 0,0 0-1 0 0,0 0 0 0 0,0-1 0 0 0,-1 1 0 0 0,1-1 0 0 0,0 1 1 0 0,0-2-73 0 0,-1 1 48 0 0,1 0-1 0 0,0 0 1 0 0,0 0 0 0 0,0 0 0 0 0,1 1 0 0 0,-1-1 0 0 0,0 0 0 0 0,1 0 0 0 0,-1 1 0 0 0,1-1-48 0 0,4-2 75 0 0,0-1 0 0 0,0 0 0 0 0,-1 1 0 0 0,0-2 0 0 0,0 1 0 0 0,0-1 0 0 0,-1 1 1 0 0,0-1-1 0 0,0 0 0 0 0,0-1 0 0 0,-1 1 0 0 0,0-1 0 0 0,0 0 0 0 0,0 1 0 0 0,0-4-75 0 0,24-52 669 0 0,-18 42-83 0 0,0 0 1 0 0,2-9-587 0 0,-9 23 122 0 0,0 1 0 0 0,1 0-1 0 0,0 0 1 0 0,0 0 0 0 0,0 0 0 0 0,0 0 0 0 0,1 1-122 0 0,16-25 776 0 0,-19 27-719 0 0,0 0-1 0 0,0 0 1 0 0,0 0 0 0 0,1 0 0 0 0,-1 0-1 0 0,1 1 1 0 0,0-1 0 0 0,-1 1 0 0 0,1-1 0 0 0,0 1-1 0 0,0 0 1 0 0,0-1 0 0 0,1 1-57 0 0,14-12 303 0 0,-17 13-288 0 0,1-1 0 0 0,0 0 0 0 0,0 0 0 0 0,-1 1 0 0 0,1-1 0 0 0,0 0 0 0 0,0 1 0 0 0,0-1 0 0 0,-1 1 0 0 0,1-1 0 0 0,0 1 0 0 0,0 0 0 0 0,0-1-1 0 0,0 1 1 0 0,0 0 0 0 0,0 0 0 0 0,0-1 0 0 0,0 1 0 0 0,0 0 0 0 0,0 0 0 0 0,0 0 0 0 0,0 0 0 0 0,0 0 0 0 0,0 1 0 0 0,0-1 0 0 0,0 0 0 0 0,0 0 0 0 0,0 1 0 0 0,0-1 0 0 0,0 0 0 0 0,0 1 0 0 0,0-1 0 0 0,-1 1 0 0 0,1-1 0 0 0,0 1-1 0 0,0 0 1 0 0,0-1 0 0 0,-1 1 0 0 0,1 0 0 0 0,0-1 0 0 0,-1 1 0 0 0,1 0 0 0 0,0 0 0 0 0,-1 0 0 0 0,1 0 0 0 0,-1 0 0 0 0,0-1 0 0 0,1 1 0 0 0,-1 0 0 0 0,0 0 0 0 0,1 1-15 0 0,0 1 35 0 0,0 1 0 0 0,1 0 0 0 0,0 0 1 0 0,0-1-1 0 0,0 1 0 0 0,2 2-35 0 0,-2-3 23 0 0,1 1 1 0 0,-1 0-1 0 0,0-1 0 0 0,0 1 1 0 0,-1 0-1 0 0,1 0 0 0 0,-1 1-23 0 0,26 84 538 0 0,-26-84-524 0 0,1-1 0 0 0,0 0 0 0 0,1 1 0 0 0,-1-1 0 0 0,1 0 0 0 0,-1-1 0 0 0,1 1 0 0 0,1 0-14 0 0,-1 0 6 0 0,0 0-1 0 0,0 0 1 0 0,0 0-1 0 0,-1 1 1 0 0,1-1-1 0 0,0 2-5 0 0,11 18-7 0 0,-13-21-8 0 0,1-1 0 0 0,0 0 0 0 0,-1 0 0 0 0,1 1 0 0 0,-1-1 0 0 0,0 1 0 0 0,0-1 0 0 0,0 1-1 0 0,0 0 1 0 0,0-1 0 0 0,-1 1 0 0 0,1 1 15 0 0,-1-3-5 0 0,0-1 1 0 0,0 1-1 0 0,0-1 1 0 0,0 1-1 0 0,0-1 0 0 0,1 1 1 0 0,-1-1-1 0 0,0 0 1 0 0,0 1-1 0 0,0-1 0 0 0,1 1 1 0 0,-1-1-1 0 0,0 0 1 0 0,0 1-1 0 0,1-1 0 0 0,-1 0 1 0 0,0 1-1 0 0,1-1 1 0 0,-1 0-1 0 0,0 1 0 0 0,1-1 1 0 0,-1 0-1 0 0,1 0 1 0 0,-1 1-1 0 0,1-1 5 0 0,-1 0-2 0 0,1 1 1 0 0,0-1-1 0 0,-1 0 0 0 0,1 1 1 0 0,-1-1-1 0 0,1 1 0 0 0,0-1 1 0 0,-1 1-1 0 0,1-1 0 0 0,-1 1 1 0 0,1 0-1 0 0,-1-1 0 0 0,0 1 1 0 0,1 0-1 0 0,-1-1 0 0 0,0 1 1 0 0,1 0-1 0 0,-1-1 0 0 0,0 1 0 0 0,0 0 1 0 0,0 0-1 0 0,0-1 0 0 0,0 1 1 0 0,1 0-1 0 0,-1 0 0 0 0,-1 0 2 0 0,1 0-9 0 0,-1-1-2384 0 0,0 0-9500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7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8336 0 0,'0'0'128'0'0,"0"-1"0"0"0,0 0 0 0 0,0 1 0 0 0,0-1 1 0 0,0 1-1 0 0,1-1 0 0 0,-1 0 0 0 0,0 1 0 0 0,0-1 0 0 0,1 1 1 0 0,-1-1-1 0 0,0 1 0 0 0,1-1 0 0 0,-1 1 0 0 0,0-1 0 0 0,1 1 1 0 0,-1-1-1 0 0,1 1 0 0 0,-1 0 0 0 0,1-1 0 0 0,-1 1 1 0 0,1 0-1 0 0,-1-1 0 0 0,1 1 0 0 0,-1 0 0 0 0,1 0 0 0 0,0-1 1 0 0,-1 1-129 0 0,24-5 792 0 0,1-1 213 0 0,74-31 225 0 0,7 2-1230 0 0,-74 27-53 0 0,0 1 1 0 0,3 1 52 0 0,-10 2-63 0 0,6 0-1911 0 0,2 4-7188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8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5720 0 0,'0'0'560'0'0,"0"0"-2"0"0,5 7 496 0 0,3 4-988 0 0,1 0 1 0 0,-1 1-1 0 0,-1 0 1 0 0,0 0 0 0 0,-1 1-1 0 0,3 6-66 0 0,22 43-7 0 0,-24-53 29 0 0,-3-1 16 0 0,0-1 1 0 0,0 0 0 0 0,1-1 0 0 0,0 1-1 0 0,0-1 1 0 0,1 0 0 0 0,0 0 0 0 0,0-1-1 0 0,0 0 1 0 0,0 0 0 0 0,1 0-1 0 0,2 0-38 0 0,4 4 299 0 0,-12-8-235 0 0,0 1-1 0 0,0-1 0 0 0,0 0 1 0 0,1-1-1 0 0,-1 1 0 0 0,0 0 0 0 0,0 0 1 0 0,1 0-1 0 0,-1-1 0 0 0,0 1 1 0 0,1-1-1 0 0,-1 1 0 0 0,1-1 0 0 0,-1 1 1 0 0,1-1-1 0 0,-1 0 0 0 0,1 0 1 0 0,-1 0-1 0 0,1 0 0 0 0,-1 0 1 0 0,1 0-1 0 0,-1 0 0 0 0,1 0 0 0 0,-1 0 1 0 0,1-1-1 0 0,-1 1 0 0 0,1-1-63 0 0,20-6 667 0 0,-19 6-610 0 0,0 1 0 0 0,-1-1 0 0 0,1 0 0 0 0,0 0 0 0 0,-1 0 1 0 0,1 0-1 0 0,0 0 0 0 0,-1 0 0 0 0,1-1 0 0 0,-1 0 0 0 0,0 1 0 0 0,1-1 0 0 0,-1 0 1 0 0,0 0-1 0 0,0 0 0 0 0,0 0 0 0 0,-1 0 0 0 0,1-1 0 0 0,0 0-57 0 0,10-20 687 0 0,-2-1 0 0 0,0-1-1 0 0,0-5-686 0 0,10-8 935 0 0,-20 38-912 0 0,0-1 0 0 0,0 1-1 0 0,0-1 1 0 0,1 1 0 0 0,-1 0 0 0 0,0-1 0 0 0,0 1-1 0 0,0-1 1 0 0,1 1 0 0 0,-1 0 0 0 0,0-1 0 0 0,1 1 0 0 0,-1 0-1 0 0,0-1 1 0 0,1 1 0 0 0,-1 0 0 0 0,0-1 0 0 0,1 1-1 0 0,-1 0 1 0 0,0 0 0 0 0,1 0 0 0 0,-1-1 0 0 0,1 1 0 0 0,-1 0-1 0 0,1 0 1 0 0,-1 0 0 0 0,0 0 0 0 0,1 0 0 0 0,-1 0 0 0 0,1 0-1 0 0,-1 0 1 0 0,1 0 0 0 0,-1 0-23 0 0,16 9 434 0 0,-12-6-372 0 0,-1 1-1 0 0,1 0 0 0 0,-1 0 1 0 0,0 0-1 0 0,0 1 1 0 0,0 1-62 0 0,6 11 105 0 0,1 0 1 0 0,7 9-106 0 0,14 26 59 0 0,-30-51-60 0 0,1 0 0 0 0,-1 0 0 0 0,1 0 0 0 0,-1 0 0 0 0,1-1-1 0 0,-1 1 1 0 0,1 0 0 0 0,-1-1 0 0 0,1 1 0 0 0,0-1 0 0 0,-1 1-1 0 0,1-1 1 0 0,0 0 0 0 0,-1 0 0 0 0,1 0 0 0 0,0 0 0 0 0,0 0-1 0 0,-1 0 1 0 0,1 0 0 0 0,0-1 1 0 0,37-4 15 0 0,-34 4-6 0 0,0-1 0 0 0,0 0-1 0 0,0 0 1 0 0,0 0-1 0 0,-1-1 1 0 0,0 1 0 0 0,1-1-1 0 0,-1 0 1 0 0,0-1-1 0 0,0 1 1 0 0,0-1-1 0 0,1-2-8 0 0,-3 4 31 0 0,0 0 0 0 0,0-1 0 0 0,0 1 0 0 0,-1-1 0 0 0,1 1 0 0 0,-1-1 0 0 0,0 0 0 0 0,0 0 0 0 0,0 1 0 0 0,0-1 0 0 0,0 0 0 0 0,-1 0 0 0 0,0 0 0 0 0,1 0 0 0 0,-1 0 0 0 0,0 0 0 0 0,0 0 0 0 0,0 0 0 0 0,-1 0 0 0 0,1 0 0 0 0,-1-2-31 0 0,-9-26 291 0 0,7 23-206 0 0,0-1 1 0 0,0 0-1 0 0,1 1 1 0 0,0-1-1 0 0,1 0 1 0 0,0-6-86 0 0,-4-42 405 0 0,6 56-393 0 0,-1 0-1 0 0,1 0 0 0 0,0 0 1 0 0,-1 0-1 0 0,1 0 1 0 0,0 0-1 0 0,-1 0 0 0 0,1 1 1 0 0,0-1-1 0 0,0 0 1 0 0,0 0-1 0 0,-1 1 1 0 0,1-1-1 0 0,0 1 0 0 0,0-1 1 0 0,0 1-1 0 0,0-1 1 0 0,0 1-1 0 0,0-1 1 0 0,1 1-13 0 0,6-2-2430 0 0,-7 2-9792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8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41 8936 0 0,'6'-5'224'0'0,"-6"4"-174"0"0,1 1 0 0 0,-1 0 0 0 0,1-1 0 0 0,-1 1 0 0 0,1 0 0 0 0,-1-1 0 0 0,1 1-1 0 0,-1-1 1 0 0,0 1 0 0 0,1-1 0 0 0,-1 1 0 0 0,0-1 0 0 0,0 1 0 0 0,1-1 0 0 0,-1 1 0 0 0,0-1 0 0 0,0 1 0 0 0,0-1 0 0 0,0 0 0 0 0,1 1 0 0 0,-1-1 0 0 0,0 1-1 0 0,0-1 1 0 0,0 1-50 0 0,0-1 203 0 0,14-10 634 0 0,-18 6 180 0 0,-12 1-301 0 0,-11 1-281 0 0,22 4-392 0 0,-1-1-1 0 0,1 1 1 0 0,0 1-1 0 0,0-1 0 0 0,0 1 1 0 0,0-1-1 0 0,0 2 1 0 0,0-1-1 0 0,1 0 1 0 0,-1 1-1 0 0,1 0 1 0 0,-1 0-1 0 0,1 0 0 0 0,0 1 1 0 0,0-1-1 0 0,0 1 1 0 0,1 0-1 0 0,-1 0 1 0 0,1 0-1 0 0,0 1 1 0 0,0-1-1 0 0,1 1 0 0 0,-1-1 1 0 0,-1 6-43 0 0,-1 3 53 0 0,3-10-35 0 0,1 0 0 0 0,-1 0 0 0 0,1 0 0 0 0,0 0 0 0 0,0 0 0 0 0,0 1 0 0 0,1-1 0 0 0,-1 0 0 0 0,1 3-18 0 0,-2 6 56 0 0,2-11-52 0 0,-1 0 1 0 0,1 0-1 0 0,0 0 0 0 0,-1 0 0 0 0,1-1 0 0 0,0 1 1 0 0,0 0-1 0 0,0 0 0 0 0,0 0 0 0 0,0 0 0 0 0,0 0 0 0 0,0 0 1 0 0,0 0-1 0 0,0 0 0 0 0,1 0 0 0 0,-1 0 0 0 0,0 0 1 0 0,1 0-1 0 0,-1 0 0 0 0,0 0 0 0 0,1 0 0 0 0,-1 0 0 0 0,1-1 1 0 0,0 1-1 0 0,-1 0-4 0 0,26 34 59 0 0,-21-27-49 0 0,1 0 0 0 0,-1-1 1 0 0,1 1-1 0 0,3 2-10 0 0,10 9 11 0 0,-12-12-6 0 0,0 0 0 0 0,0 0 0 0 0,0 0 0 0 0,1-1 0 0 0,0-1 0 0 0,5 4-5 0 0,-5-5 22 0 0,0 1 0 0 0,-1 1 0 0 0,1-1 0 0 0,-1 1 0 0 0,-1 1 0 0 0,1-1 0 0 0,-1 1-1 0 0,0 0 1 0 0,0 2-22 0 0,14 14 83 0 0,-10-13-54 0 0,-8-8-26 0 0,0-1 0 0 0,0 1 0 0 0,0 0 0 0 0,0 1 0 0 0,0-1 0 0 0,0 0 0 0 0,-1 1 0 0 0,1-1 0 0 0,0 2-3 0 0,-2-4 3 0 0,0 1-1 0 0,0 0 0 0 0,0 0 0 0 0,0 0 1 0 0,0 0-1 0 0,0 0 0 0 0,0 0 0 0 0,0 0 0 0 0,-1 0 1 0 0,1 0-1 0 0,0 0 0 0 0,0-1 0 0 0,-1 1 0 0 0,1 0 1 0 0,0 0-1 0 0,-1 0 0 0 0,1 0 0 0 0,-1-1 1 0 0,0 1-1 0 0,1 0 0 0 0,-1-1 0 0 0,1 1 0 0 0,-1 0 1 0 0,0-1-1 0 0,0 1 0 0 0,1-1 0 0 0,-1 1 0 0 0,0-1 1 0 0,0 1-1 0 0,0-1 0 0 0,1 1 0 0 0,-1-1 1 0 0,0 0-3 0 0,-12 8 44 0 0,7-4-37 0 0,0 0 0 0 0,-1 0 1 0 0,1-1-1 0 0,-1 0 0 0 0,0 0 1 0 0,0-1-1 0 0,0 0 0 0 0,-1 0-7 0 0,-13 2 4 0 0,0-2-1 0 0,0 0 1 0 0,-1-2 0 0 0,1 0-1 0 0,0-1 1 0 0,-1-1 0 0 0,-15-4-4 0 0,-1 1-2 0 0,31 5 0 0 0,-1-1 0 0 0,1 1 0 0 0,0-2 1 0 0,0 1-1 0 0,0-1 0 0 0,0 0 0 0 0,0 0 1 0 0,-6-4 1 0 0,-2-3-1966 0 0,12 8-7796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15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0 155 3912 0 0,'9'14'336'0'0,"-9"-13"-302"0"0,1 0 0 0 0,-1-1 0 0 0,0 1 0 0 0,1 0 1 0 0,-1 0-1 0 0,1-1 0 0 0,-1 1 0 0 0,1 0 0 0 0,-1-1 0 0 0,1 1 0 0 0,-1 0 1 0 0,1-1-1 0 0,0 1 0 0 0,-1-1 0 0 0,1 1 0 0 0,0-1 0 0 0,-1 1 1 0 0,2-1-35 0 0,8 6 813 0 0,-10-6-778 0 0,1 1 1 0 0,0 0-1 0 0,0-1 0 0 0,-1 0 0 0 0,1 1 0 0 0,0-1 1 0 0,0 1-1 0 0,0-1 0 0 0,0 0 0 0 0,0 0 0 0 0,0 1 0 0 0,0-1 1 0 0,0 0-1 0 0,0 0 0 0 0,-1 0 0 0 0,1 0 0 0 0,0 0 1 0 0,0 0-1 0 0,0 0 0 0 0,0-1 0 0 0,0 1 0 0 0,1 0-35 0 0,0 0 97 0 0,0 0 0 0 0,1 0-1 0 0,-1 0 1 0 0,1 0-1 0 0,-1 0 1 0 0,1 1 0 0 0,-1-1-1 0 0,0 1 1 0 0,1 0-1 0 0,-1 0 1 0 0,0 0-1 0 0,0 0 1 0 0,0 0 0 0 0,1 1-97 0 0,32 20 1120 0 0,-28-17-995 0 0,17 13 329 0 0,-2 2 0 0 0,0 0 0 0 0,-1 2 0 0 0,-1 0 0 0 0,10 15-454 0 0,15 17 600 0 0,58 64 379 0 0,-66-73-334 0 0,-37-45-622 0 0,1 1-1 0 0,-1-1 0 0 0,0 0 0 0 0,1 1 1 0 0,0-1-1 0 0,-1 1 0 0 0,1-1 1 0 0,-1 0-1 0 0,1 0 0 0 0,-1 1 1 0 0,1-1-1 0 0,0 0 0 0 0,-1 0 1 0 0,1 0-1 0 0,-1 0 0 0 0,1 1 1 0 0,0-1-1 0 0,-1 0 0 0 0,1 0 0 0 0,0 0 1 0 0,-1 0-1 0 0,1-1 0 0 0,0 1 1 0 0,-1 0-1 0 0,1 0 0 0 0,-1 0 1 0 0,1 0-1 0 0,0-1 0 0 0,-1 1 1 0 0,1 0-1 0 0,-1 0 0 0 0,1-1 1 0 0,-1 1-1 0 0,1-1 0 0 0,-1 1 0 0 0,1 0 1 0 0,-1-1-1 0 0,1 1 0 0 0,-1-1 1 0 0,1 1-1 0 0,-1-1 0 0 0,0 1 1 0 0,1-1-1 0 0,-1 0 0 0 0,0 1 1 0 0,1-1-1 0 0,-1 1 0 0 0,0-1 0 0 0,0 0 1 0 0,0 1-1 0 0,0-1 0 0 0,0 1 1 0 0,1-1-1 0 0,-1 0 0 0 0,0 1 1 0 0,0-1-1 0 0,-1 0 0 0 0,1 1 1 0 0,0-1-1 0 0,0 0-22 0 0,1-4 34 0 0,-1 0 0 0 0,1 0 0 0 0,0 0 0 0 0,1 0 0 0 0,-1 0 0 0 0,1 1 0 0 0,0-1 0 0 0,0 0 0 0 0,1 0-34 0 0,8-22 125 0 0,56-177 1113 0 0,-63 192-1127 0 0,0 0 1 0 0,1 1-1 0 0,0-1 0 0 0,1 1 0 0 0,0 0 1 0 0,1 1-1 0 0,1-2-111 0 0,12-21 332 0 0,-16 26-206 0 0,0 0 0 0 0,0 0 0 0 0,1 1 0 0 0,4-6-126 0 0,9-18 186 0 0,-16 26-137 0 0,0 0 0 0 0,0 0 0 0 0,1 0 0 0 0,-1 0 0 0 0,1 0 0 0 0,0 1 0 0 0,0-1 0 0 0,2-1-49 0 0,-2 2 49 0 0,0 0 0 0 0,0 0 0 0 0,-1-1-1 0 0,1 1 1 0 0,-1-1 0 0 0,0 0-1 0 0,1-1-48 0 0,-1 2-284 0 0,-1 0 0 0 0,1 0 0 0 0,0 0 0 0 0,0 0 0 0 0,0 1 0 0 0,0-1 0 0 0,1 0 0 0 0,-1 1-1 0 0,2-2 285 0 0,-2 3-11807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16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33 102 3408 0 0,'-4'68'5037'0'0,"0"0"-4186"0"0,4-14-815 0 0,2-1 0 0 0,8 43-36 0 0,-4-55-54 0 0,-4-23 215 0 0,0-1 1 0 0,2 0-1 0 0,0 1 1 0 0,4 10-162 0 0,-6-10 766 0 0,-3-12 13 0 0,1-10 1762 0 0,-10-25-1611 0 0,9 13-810 0 0,-1 0 0 0 0,0 1 0 0 0,-1-1 0 0 0,-1-4-120 0 0,-8-40 198 0 0,8 25-116 0 0,-5-44 127 0 0,-6-7-209 0 0,14 77 29 0 0,1 0 1 0 0,0 0-1 0 0,0 0 1 0 0,0 0 0 0 0,1 0-1 0 0,1 0 1 0 0,-1 0-1 0 0,2 1 1 0 0,-1-1-1 0 0,1 0 1 0 0,0 1-30 0 0,5-19 180 0 0,-7 24-178 0 0,0 1 0 0 0,0-1 0 0 0,0 1 0 0 0,0-1 0 0 0,1 1 0 0 0,-1 0 0 0 0,1-1 1 0 0,-1 1-1 0 0,1 0 0 0 0,0 0 0 0 0,0 0 0 0 0,0 1 0 0 0,0-1 0 0 0,0 0 0 0 0,1 0-2 0 0,37-18 1 0 0,-5 3 12 0 0,-30 14-7 0 0,2 0-1 0 0,-1 0 1 0 0,0 0-1 0 0,1 1 0 0 0,-1 0 1 0 0,1 0-1 0 0,-1 1 0 0 0,1-1 1 0 0,0 2-1 0 0,0-1 0 0 0,0 1 1 0 0,0 0-1 0 0,-1 0 0 0 0,1 1 1 0 0,0 0-1 0 0,3 0-5 0 0,34 2 77 0 0,-34-2-49 0 0,-1 0-1 0 0,0 1 0 0 0,0 0 1 0 0,0 1-1 0 0,0-1 0 0 0,0 2 1 0 0,0-1-1 0 0,-1 1 0 0 0,0 1 1 0 0,0-1-1 0 0,0 2 0 0 0,0-1 1 0 0,-1 1-1 0 0,0 0 1 0 0,0 0-1 0 0,0 1 0 0 0,-1 0 1 0 0,0 0-1 0 0,0 0 0 0 0,-1 1 1 0 0,0 0-1 0 0,-1 0 0 0 0,1 0 1 0 0,-1 1-1 0 0,2 8-27 0 0,-5-11-8 0 0,0 0-1 0 0,-1 0 1 0 0,0 0-1 0 0,0 0 1 0 0,0 0-1 0 0,-1 0 1 0 0,1 0-1 0 0,-2-1 1 0 0,1 1-1 0 0,-1 0 1 0 0,-1 4 8 0 0,0-1-122 0 0,-1 1 1 0 0,-1-1 0 0 0,1 0-1 0 0,-2 0 1 0 0,1-1 0 0 0,-4 5 121 0 0,3-6-72 0 0,-1 0 0 0 0,1 0 1 0 0,-1-1-1 0 0,0 0 0 0 0,0-1 1 0 0,0 0-1 0 0,-3 2 72 0 0,5-5-28 0 0,1 1 0 0 0,-1-1 0 0 0,0 0 0 0 0,0 0 0 0 0,0 0 0 0 0,0-1 0 0 0,0 0 0 0 0,-1 0 0 0 0,1 0 0 0 0,0 0 0 0 0,-1-1 0 0 0,1 0 1 0 0,-2 0 27 0 0,-33-10-175 0 0,-8 2 23 0 0,46 8 128 0 0,1-1 1 0 0,-1 1 0 0 0,1 0-1 0 0,0 0 1 0 0,-1-1 0 0 0,1 1-1 0 0,0-1 1 0 0,0 1 0 0 0,-1-1-1 0 0,1 0 1 0 0,0 1-1 0 0,0-1 1 0 0,0 0 0 0 0,0 0-1 0 0,0 0 1 0 0,-1 0 23 0 0,-2-3-1605 0 0,3 3-7937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17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6424 0 0,'0'-5'152'0'0,"0"4"610"0"0,0 1 164 0 0,0 0 0 0 0,0 0-86 0 0,0 0-326 0 0,0 0-82 0 0,4-2 380 0 0,57-19-144 0 0,-46 15-611 0 0,0 0 0 0 0,1 1 0 0 0,-1 1 0 0 0,1 0 0 0 0,0 1 0 0 0,4 0-57 0 0,0 0 36 0 0,0-1-1 0 0,13-4-35 0 0,30-7 43 0 0,-35 16-44 0 0,5-2 3 0 0,-1-1-1601 0 0,-30 2-6491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4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506 23 4416 0 0,'0'-1'31'0'0,"0"0"1"0"0,-1 1-1 0 0,1-1 1 0 0,-1 1-1 0 0,1-1 0 0 0,0 1 1 0 0,-1-1-1 0 0,1 1 1 0 0,-1-1-1 0 0,1 1 1 0 0,-1 0-1 0 0,0-1 1 0 0,1 1-1 0 0,-1 0 0 0 0,1-1 1 0 0,-1 1-1 0 0,0 0 1 0 0,1 0-1 0 0,-1 0 1 0 0,0-1-1 0 0,1 1 0 0 0,-1 0 1 0 0,1 0-1 0 0,-1 0 1 0 0,0 0-1 0 0,0 0-31 0 0,-27-2 1358 0 0,19 2-1015 0 0,-19-3 469 0 0,20 2-644 0 0,0 0 1 0 0,0 0-1 0 0,0 1 0 0 0,0 0 1 0 0,0 0-1 0 0,0 1 0 0 0,0 0 1 0 0,1 0-1 0 0,-8 3-168 0 0,-28 6 476 0 0,34-8-427 0 0,1-1 1 0 0,0 1 0 0 0,0 1 0 0 0,-1-1 0 0 0,2 2 0 0 0,-1-1 0 0 0,-6 4-50 0 0,-6 6 152 0 0,0 2 0 0 0,1 0 0 0 0,0 0 0 0 0,-6 9-152 0 0,15-13 62 0 0,0-1-1 0 0,1 1 0 0 0,1 0 0 0 0,0 1 0 0 0,0 0 0 0 0,2 1 1 0 0,-1-1-1 0 0,-2 9-61 0 0,-1 5 74 0 0,1 1 1 0 0,1 0 0 0 0,2 0 0 0 0,0 0-1 0 0,2 1 1 0 0,0 24-75 0 0,3-45 11 0 0,1 1 0 0 0,1-1 1 0 0,-1 1-1 0 0,2 0 0 0 0,-1-1 0 0 0,0 0 1 0 0,1 1-1 0 0,1-1 0 0 0,-1 0 0 0 0,1 0 1 0 0,1 0-1 0 0,-1 0 0 0 0,1-1 0 0 0,0 1 1 0 0,0-1-1 0 0,1 0 0 0 0,0 0 0 0 0,0-1 1 0 0,0 1-1 0 0,1-1 0 0 0,0 0 0 0 0,0-1 1 0 0,0 1-1 0 0,0-1 0 0 0,1-1 0 0 0,0 1 1 0 0,4 1-12 0 0,3 0 20 0 0,1 0 0 0 0,-1-1 1 0 0,1-1-1 0 0,0 0 1 0 0,1-1-1 0 0,-1 0 0 0 0,0-2 1 0 0,0 0-1 0 0,1 0 1 0 0,-1-1-1 0 0,13-3-20 0 0,-10 0 33 0 0,0 0 0 0 0,0 0-1 0 0,0-2 1 0 0,0 0 0 0 0,-1-1 0 0 0,0-1 0 0 0,-1-1 0 0 0,0 0 0 0 0,8-7-33 0 0,-7 2 59 0 0,0-1 1 0 0,-1-1 0 0 0,-1 0-1 0 0,0-1 1 0 0,-1-1 0 0 0,-1 0 0 0 0,-1-1-1 0 0,-1 0 1 0 0,0-2-60 0 0,-3 4 105 0 0,0 0 0 0 0,-1-1 0 0 0,-1-1 0 0 0,-1 1 0 0 0,4-18-105 0 0,-9 27 36 0 0,1 1-1 0 0,-1 0 0 0 0,0-1 1 0 0,-1 1-1 0 0,0-1 1 0 0,0 1-1 0 0,-1 0 1 0 0,0 0-1 0 0,0 0 0 0 0,-1 0 1 0 0,0 0-1 0 0,0 0 1 0 0,-1 1-1 0 0,0-1 0 0 0,-1 1 1 0 0,1 0-1 0 0,-4-3-35 0 0,-4-5 68 0 0,0 1-1 0 0,-1 0 0 0 0,-1 0 1 0 0,0 2-1 0 0,0 0 0 0 0,-2 0 1 0 0,-2-1-68 0 0,10 10 14 0 0,0-1 1 0 0,1 1 0 0 0,-1 1-1 0 0,0-1 1 0 0,-1 1 0 0 0,1 1-1 0 0,0-1 1 0 0,-1 1 0 0 0,1 1-1 0 0,0 0 1 0 0,-3 0-15 0 0,-26-2 85 0 0,35 2-101 0 0,0-1 0 0 0,0 2-1 0 0,0-1 1 0 0,0 0-1 0 0,0 0 1 0 0,0 1 0 0 0,0-1-1 0 0,1 1 1 0 0,-1-1 0 0 0,0 1-1 0 0,0 0 1 0 0,1-1 0 0 0,-1 1-1 0 0,0 0 1 0 0,1 0 0 0 0,-1 1-1 0 0,0-1 17 0 0,-4 3-1556 0 0,4-3-7736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17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30 5016 0 0,'-1'0'97'0'0,"1"0"-1"0"0,-1 0 1 0 0,0 0 0 0 0,0 0-1 0 0,1 0 1 0 0,-1 0 0 0 0,0 0 0 0 0,0 0-1 0 0,1 0 1 0 0,-1 1 0 0 0,0-1 0 0 0,0 0-1 0 0,1 0 1 0 0,-1 1 0 0 0,0-1-1 0 0,1 0 1 0 0,-1 1 0 0 0,0-1 0 0 0,1 1-1 0 0,-1-1 1 0 0,0 1 0 0 0,1-1 0 0 0,-1 1-1 0 0,1-1 1 0 0,-1 1 0 0 0,1-1-1 0 0,-1 1 1 0 0,1 0 0 0 0,0-1 0 0 0,-1 1-1 0 0,1 0 1 0 0,0 0 0 0 0,0-1-97 0 0,0 1 360 0 0,0-1-34 0 0,0 0-132 0 0,0 0-33 0 0,0 0 4 0 0,0 0-21 0 0,0 0-72 0 0,0 0-21 0 0,16 0 102 0 0,84-9 19 0 0,-85 7-159 0 0,0-1 0 0 0,-1 0-1 0 0,3-2-12 0 0,-5 2 49 0 0,1 0-1 0 0,-1 0 1 0 0,1 1-1 0 0,0 1 0 0 0,2 0-48 0 0,-5 1 79 0 0,-2 0-19 0 0,0 0 1 0 0,-1 0-1 0 0,1-1 1 0 0,-1 0-1 0 0,1 0 1 0 0,4-2-61 0 0,-10 2 12 0 0,0 1 0 0 0,-1 0 0 0 0,1-1 0 0 0,0 1 0 0 0,0 0 0 0 0,-1 0 0 0 0,1 0 0 0 0,0 0 0 0 0,0 1 1 0 0,-1-1-1 0 0,1 0 0 0 0,0 1 0 0 0,1 0-12 0 0,14 2-1421 0 0,-16-3-5347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17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52 5224 0 0,'0'1'108'0'0,"0"-1"-1"0"0,0 1 1 0 0,-1-1 0 0 0,1 1 0 0 0,0-1 0 0 0,0 1-1 0 0,-1-1 1 0 0,1 1 0 0 0,0-1 0 0 0,-1 1 0 0 0,1-1-1 0 0,0 1 1 0 0,-1-1 0 0 0,1 0 0 0 0,-1 1 0 0 0,1-1-1 0 0,0 0 1 0 0,-1 1 0 0 0,1-1 0 0 0,-1 0-108 0 0,-1 3 2338 0 0,11-2-1610 0 0,20-2-463 0 0,0-1-1 0 0,0-1 0 0 0,-1-1 0 0 0,0-1 1 0 0,25-9-265 0 0,-24 7 136 0 0,19-8 97 0 0,4 3-1432 0 0,-49 11-6611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26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1296 0 0,'0'0'497'0'0,"0"0"5"0"0,0 0-5 0 0,0 0-30 0 0,0 0-119 0 0,0 0-35 0 0,0 0-1 0 0,0 0 36 0 0,0 0 143 0 0,0 0 30 0 0,0 0 0 0 0,0 0-56 0 0,0 0-242 0 0,0 0-55 0 0,0 0 5 0 0,0 0-25 0 0,3 6-88 0 0,2 0-48 0 0,-3-4-4 0 0,0 1 0 0 0,0-1-1 0 0,-1 1 1 0 0,1 0 0 0 0,0 0-1 0 0,-1 0 1 0 0,0 0 0 0 0,1 2-8 0 0,10 19 472 0 0,-5-5-248 0 0,-5-16-185 0 0,-1 0 0 0 0,1 0 0 0 0,-1 0 0 0 0,0 0 0 0 0,-1 1 0 0 0,1-1 0 0 0,0 0 1 0 0,-1 1-1 0 0,0-1-39 0 0,1 8 136 0 0,0 0 1 0 0,1-1-1 0 0,0 1 0 0 0,0-1 1 0 0,3 6-137 0 0,-2-6 147 0 0,0-1 1 0 0,-1 1-1 0 0,0-1 0 0 0,0 1 0 0 0,-1 0 1 0 0,-1 0-1 0 0,0 6-147 0 0,-1 14 204 0 0,0-16-60 0 0,1 0 1 0 0,-2 1-1 0 0,0-1 0 0 0,-3 9-144 0 0,-5 40 467 0 0,5-40-261 0 0,5-20-157 0 0,-1 0 0 0 0,0 0-1 0 0,1 0 1 0 0,-1 0 0 0 0,0 1 0 0 0,0-1 0 0 0,-1 0 0 0 0,1 0-1 0 0,0-1 1 0 0,-1 1 0 0 0,0 0 0 0 0,-2 2-49 0 0,2-1 45 0 0,0-1 0 0 0,1 1 0 0 0,-1 0 0 0 0,0 0 0 0 0,1 0 0 0 0,0 0 0 0 0,0 0 0 0 0,0 0 0 0 0,1 0 0 0 0,-1 2-45 0 0,-1 9 294 0 0,2-15-286 0 0,0 0 0 0 0,0 1 0 0 0,0-1 0 0 0,0 0 0 0 0,0 0 0 0 0,0 0 0 0 0,0 1 0 0 0,0-1 1 0 0,0 0-1 0 0,0 0 0 0 0,-1 0 0 0 0,1 1 0 0 0,0-1 0 0 0,0 0 0 0 0,0 0 0 0 0,0 0 0 0 0,0 1 0 0 0,0-1 0 0 0,0 0 0 0 0,-1 0 0 0 0,1 0 0 0 0,0 0 1 0 0,0 0-1 0 0,0 1 0 0 0,0-1 0 0 0,-1 0 0 0 0,1 0 0 0 0,0 0 0 0 0,0 0 0 0 0,0 0 0 0 0,-1 0 0 0 0,1 0 0 0 0,0 0 0 0 0,0 0 0 0 0,0 0 0 0 0,-1 0 0 0 0,1 0 1 0 0,0 0-1 0 0,0 0 0 0 0,0 0 0 0 0,-1 0 0 0 0,1 0 0 0 0,0 0 0 0 0,0 0 0 0 0,0 0 0 0 0,-1 0 0 0 0,1 0 0 0 0,0 0 0 0 0,0 0 0 0 0,0 0 0 0 0,-1 0 1 0 0,1-1-1 0 0,0 1-8 0 0,-1 0 22 0 0,1-1 1 0 0,0 1 0 0 0,-1-1 0 0 0,1 1 0 0 0,0-1 0 0 0,-1 1 0 0 0,1-1-1 0 0,0 0 1 0 0,-1 1 0 0 0,1-1 0 0 0,0 0 0 0 0,0 1 0 0 0,0-1-1 0 0,0 1 1 0 0,0-1 0 0 0,0 0 0 0 0,0 1 0 0 0,0-1 0 0 0,0 0 0 0 0,0 1-1 0 0,0-1 1 0 0,0 0 0 0 0,0 1 0 0 0,1-1-23 0 0,3-11 56 0 0,0 1 0 0 0,1 0 1 0 0,1 0-1 0 0,6-9-56 0 0,5-12-1876 0 0,-15 27-6914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27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11 5224 0 0,'-2'-11'220'0'0,"3"17"393"0"0,0 4-308 0 0,-1-9-291 0 0,0-1-1 0 0,0 0 1 0 0,0 1 0 0 0,0-1-1 0 0,0 0 1 0 0,0 1 0 0 0,0-1-1 0 0,0 0 1 0 0,0 1 0 0 0,0-1 0 0 0,0 1-1 0 0,0-1 1 0 0,0 0 0 0 0,0 1-1 0 0,0-1 1 0 0,0 0 0 0 0,0 1-1 0 0,1-1 1 0 0,-1 0 0 0 0,0 1-1 0 0,0-1 1 0 0,0 0 0 0 0,1 1 0 0 0,-1-1-1 0 0,0 0 1 0 0,0 1 0 0 0,1-1-1 0 0,-1 0 1 0 0,0 0 0 0 0,1 0-1 0 0,-1 1 1 0 0,0-1 0 0 0,0 0-1 0 0,1 0 1 0 0,-1 0 0 0 0,1 0 0 0 0,-1 1-1 0 0,0-1 1 0 0,1 0 0 0 0,-1 0-1 0 0,0 0 1 0 0,1 0 0 0 0,-1 0-1 0 0,0 0 1 0 0,1 0 0 0 0,-1 0-14 0 0,4 6-5 0 0,-4 9-10 0 0,-1-14 12 0 0,1 0 2 0 0,0 0-1 0 0,0 0 1 0 0,0 0-1 0 0,0 0 1 0 0,0 0-1 0 0,0 0 1 0 0,0-1-1 0 0,0 1 1 0 0,0 0-1 0 0,0 0 1 0 0,0 0-1 0 0,0 0 1 0 0,1 0-1 0 0,-1 0 1 0 0,0 0-1 0 0,1-1 1 0 0,-1 1-1 0 0,0 0 1 0 0,1 0-1 0 0,-1 0 1 0 0,1-1-1 0 0,0 1 1 0 0,-1 0-1 0 0,1-1 1 0 0,-1 1-1 0 0,1 0 1 0 0,0-1-1 0 0,0 1 1 0 0,-1-1-1 0 0,1 1 1 0 0,0-1-1 0 0,0 0 1 0 0,0 1-1 0 0,-1-1 1 0 0,1 0-1 0 0,0 1 1 0 0,0-1-1 0 0,0 0 1 0 0,0 0-1 0 0,0 0 1 0 0,0 0-1 0 0,0 0 1 0 0,0 0-1 0 0,0 0 1 0 0,-1 0-1 0 0,1 0 1 0 0,1 0 1 0 0,6 1-3 0 0,-6-1 3 0 0,0 1 0 0 0,0-1 1 0 0,1 1-1 0 0,-1 0 0 0 0,-1 0 0 0 0,1 0 1 0 0,0 0-1 0 0,0 0 0 0 0,0 1 1 0 0,0-1-1 0 0,0 1 0 0 0,0 0 1 0 0,0 0 1 0 0,0-1-1 0 0,1 1 1 0 0,-1-1-1 0 0,0 0 0 0 0,0 1 1 0 0,1-1-1 0 0,-1 0 1 0 0,0-1-1 0 0,1 1 0 0 0,0 0-1 0 0,44 2 72 0 0,-33-3-20 0 0,0 1-1 0 0,0 0 1 0 0,8 2-52 0 0,-19-2 12 0 0,0 1 0 0 0,0-1 0 0 0,-1 0 1 0 0,1 1-1 0 0,0-1 0 0 0,-1 1 0 0 0,1 0 0 0 0,-1 0 0 0 0,1 0 0 0 0,-1 1-12 0 0,1 0 33 0 0,1-1 0 0 0,-1 1 0 0 0,0 0-1 0 0,1-1 1 0 0,0 0 0 0 0,-1 0 0 0 0,4 1-33 0 0,0 0-6 0 0,-1 0 1 0 0,1 1 0 0 0,-1-1-1 0 0,1 1 1 0 0,-1 1-1 0 0,-1-1 1 0 0,1 1-1 0 0,0 0 1 0 0,-1 1 0 0 0,0-1-1 0 0,0 1 1 0 0,-1 0-1 0 0,0 0 1 0 0,0 0-1 0 0,1 2 6 0 0,-4-6 5 0 0,0 0-1 0 0,0 0 1 0 0,0-1-1 0 0,-1 1 1 0 0,1 0-1 0 0,0 0 1 0 0,-1 0-1 0 0,1 0 1 0 0,-1 0-1 0 0,0 0 1 0 0,0 0-1 0 0,0 0 1 0 0,0 0-1 0 0,0 0 1 0 0,0 0-1 0 0,0 0 1 0 0,-1 0-1 0 0,1 0 1 0 0,-1 0-1 0 0,1 0 1 0 0,-1 0-1 0 0,0 0 1 0 0,0 0-1 0 0,0 0 1 0 0,0-1-1 0 0,0 1 1 0 0,0 0-1 0 0,0-1 1 0 0,0 1-1 0 0,-2 1-4 0 0,-9 9 223 0 0,10-10-208 0 0,0 0 0 0 0,1 0 0 0 0,-1 0 0 0 0,0 0 0 0 0,-1 0 0 0 0,1-1 0 0 0,0 1 0 0 0,-2 0-15 0 0,-22 9 139 0 0,20-10-34 0 0,1 1 0 0 0,-1 0 0 0 0,1 0 0 0 0,0 1 0 0 0,0 0 0 0 0,-4 2-105 0 0,4-3 81 0 0,0-1-1 0 0,0 0 1 0 0,0 0-1 0 0,0 0 1 0 0,0-1-1 0 0,0 0 1 0 0,0 0-1 0 0,0 0 1 0 0,0 0-1 0 0,-2-1-80 0 0,-7 0 130 0 0,3 1-73 0 0,1 0-1 0 0,-1 1 1 0 0,0 1 0 0 0,1-1 0 0 0,-6 3-57 0 0,-8-2 275 0 0,-5 0 333 0 0,28-2-575 0 0,0 0-1 0 0,0 1 1 0 0,0-1-1 0 0,0 0 1 0 0,0 0-1 0 0,-1 1 1 0 0,1-1-1 0 0,0 1 1 0 0,1-1-1 0 0,-1 1 1 0 0,0-1-1 0 0,0 1 1 0 0,0 0-1 0 0,0-1 1 0 0,0 1-1 0 0,0 0 1 0 0,1 0-1 0 0,-1-1 1 0 0,0 2-33 0 0,-9 4-807 0 0,10-6-6739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29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19 3112 0 0,'0'0'9'0'0,"0"0"0"0"0,-1 1 0 0 0,1-1 0 0 0,0 0 0 0 0,0 0 0 0 0,-1 0 0 0 0,1 0 0 0 0,0 0 0 0 0,0 0 0 0 0,0 0 0 0 0,-1 0 0 0 0,1 0 0 0 0,0 1-1 0 0,0-1 1 0 0,0 0 0 0 0,-1 0 0 0 0,1 0 0 0 0,0 0 0 0 0,0 1 0 0 0,0-1 0 0 0,0 0 0 0 0,0 0 0 0 0,-1 0 0 0 0,1 1 0 0 0,0-1 0 0 0,0 0 0 0 0,0 0 0 0 0,0 0 0 0 0,0 1 0 0 0,0-1 0 0 0,0 0 0 0 0,0 0 0 0 0,0 1 0 0 0,0-1 0 0 0,0 0 0 0 0,0 0 0 0 0,0 1-9 0 0,2 14 795 0 0,12 25 979 0 0,-8-23-1395 0 0,9 36-384 0 0,-9-27-1 0 0,2-1 1 0 0,8 16 5 0 0,-10-27 151 0 0,-1 0-1 0 0,0 0 1 0 0,-1 0 0 0 0,0 0 0 0 0,-1 1 0 0 0,-1-1-1 0 0,0 1 1 0 0,-1 0 0 0 0,-1 0 0 0 0,-1 12-151 0 0,1-22 105 0 0,0-1-1 0 0,1 1 1 0 0,-1-1 0 0 0,1 1 0 0 0,0-1-1 0 0,0 1 1 0 0,0-1 0 0 0,1 0 0 0 0,-1 1-105 0 0,1-2 69 0 0,-1 0 0 0 0,0 0 0 0 0,0 0 0 0 0,0 1 0 0 0,0-1 0 0 0,-1 0 0 0 0,1 1 0 0 0,-1-1 0 0 0,0 1 0 0 0,0-1 0 0 0,0 0-1 0 0,-1 1 1 0 0,1-1 0 0 0,-1 0 0 0 0,0 1 0 0 0,0-1-69 0 0,1-1 7 0 0,0-1-1 0 0,-1 0 1 0 0,1 1 0 0 0,0-1-1 0 0,0 0 1 0 0,0 1-1 0 0,0-1 1 0 0,0 1-1 0 0,0-1 1 0 0,0 0-1 0 0,1 1 1 0 0,-1-1-1 0 0,0 0 1 0 0,1 1 0 0 0,-1-1-1 0 0,1 0 1 0 0,0 1-7 0 0,0 0 8 0 0,-1-1 1 0 0,1 0 0 0 0,-1 1 0 0 0,1 0 0 0 0,-1-1 0 0 0,0 1-1 0 0,1-1 1 0 0,-1 1 0 0 0,0-1 0 0 0,0 1 0 0 0,0 0-1 0 0,0-1 1 0 0,0 1 0 0 0,-1 0-9 0 0,1-1 12 0 0,0-1-1 0 0,0 0 1 0 0,0 1-1 0 0,0-1 1 0 0,0 0-1 0 0,0 1 1 0 0,0-1-1 0 0,0 0 1 0 0,0 1-1 0 0,0-1 1 0 0,-1 0-1 0 0,1 0 1 0 0,0 1-1 0 0,0-1 1 0 0,0 0-1 0 0,-1 1 1 0 0,1-1-1 0 0,0 0 1 0 0,0 0-1 0 0,0 0 1 0 0,-1 1-1 0 0,1-1 1 0 0,0 0-1 0 0,-1 0 1 0 0,1 0-1 0 0,0 1 1 0 0,0-1-1 0 0,-1 0 1 0 0,1 0-1 0 0,0 0 1 0 0,-1 0-1 0 0,1 0 1 0 0,0 0-1 0 0,-1 0 1 0 0,1 0-12 0 0,-10-7 488 0 0,-5-17-47 0 0,11 9-393 0 0,1 0 0 0 0,0 0 1 0 0,1-1-1 0 0,1 0 0 0 0,0 0-48 0 0,-2-16 126 0 0,0 6 30 0 0,1 16-103 0 0,0 0 1 0 0,1 0 0 0 0,1 0-1 0 0,0 0 1 0 0,0-1-54 0 0,1 9 3 0 0,-1 0 0 0 0,0 0 0 0 0,1 0 0 0 0,-1 0 0 0 0,0 0 0 0 0,0 0 0 0 0,0 0 0 0 0,-1 0 0 0 0,1 0 0 0 0,0 0 0 0 0,-1 0 1 0 0,1 0-1 0 0,-2-2-3 0 0,0-3 20 0 0,0-5-16 0 0,2 11-4 0 0,0 0 0 0 0,0 0 0 0 0,0 0 0 0 0,0 0 0 0 0,0 0 0 0 0,0 0 0 0 0,0 0 0 0 0,0 0 0 0 0,-1 0 0 0 0,1 0 0 0 0,0 0 0 0 0,-1 0 0 0 0,1 1 0 0 0,-1-1 0 0 0,1 0 0 0 0,-1 0 0 0 0,1 0 0 0 0,-1 1 0 0 0,1-1 0 0 0,-1 0 0 0 0,0 1 0 0 0,0-1 0 0 0,-1-4 9 0 0,-1-1 0 0 0,1 1 0 0 0,1-1 0 0 0,-1 0 0 0 0,0-3-9 0 0,2 8 4 0 0,-1-4 1 0 0,0 0 0 0 0,0 0 1 0 0,1 0-1 0 0,0 1 0 0 0,0-1 1 0 0,1 0-1 0 0,-1 0 0 0 0,1 0 0 0 0,0 0 1 0 0,0 1-1 0 0,0-1 0 0 0,1 0 0 0 0,0 1 1 0 0,0-1-1 0 0,0 1 0 0 0,1-3-5 0 0,5-5 13 0 0,1-1-1 0 0,0 1 1 0 0,0 1 0 0 0,8-7-13 0 0,-13 14 9 0 0,1 0 1 0 0,0 0-1 0 0,-1 1 1 0 0,2 0 0 0 0,3-3-10 0 0,20-13 24 0 0,-25 16-22 0 0,0 1 0 0 0,0-1 1 0 0,0 1-1 0 0,0-1 0 0 0,1 1 0 0 0,-1 0 1 0 0,1 1-1 0 0,0-1 0 0 0,-1 1 1 0 0,1 0-1 0 0,0 0 0 0 0,0 0 1 0 0,0 1-1 0 0,0 0 0 0 0,0 0 1 0 0,4 0-3 0 0,-1 0 4 0 0,1 0 0 0 0,0-1 1 0 0,-1 0-1 0 0,6-2-4 0 0,-9 3 0 0 0,-1-1 1 0 0,1 1-1 0 0,-1 0 0 0 0,0 0 0 0 0,1 1 0 0 0,-1-1 1 0 0,1 1-1 0 0,-1 0 0 0 0,4 2 0 0 0,26 2-18 0 0,-26-5 15 0 0,44 3-117 0 0,-48-2 88 0 0,0 0 0 0 0,0 0 0 0 0,0 0-1 0 0,-1 0 1 0 0,1 1 0 0 0,-1 0 0 0 0,1-1 0 0 0,-1 1-1 0 0,1 1 1 0 0,-1-1 0 0 0,0 0 0 0 0,0 1 32 0 0,54 34-440 0 0,-55-36 441 0 0,0 1 0 0 0,0-1 0 0 0,-1 1-1 0 0,1 0 1 0 0,0-1 0 0 0,-1 1 0 0 0,0 0 0 0 0,1 0 0 0 0,-1 0-1 0 0,0 0 1 0 0,0 0 0 0 0,0 1 0 0 0,0-1 0 0 0,-1 0 0 0 0,1 0 0 0 0,-1 1-1 0 0,1-1 1 0 0,-1 0 0 0 0,0 1 0 0 0,0-1 0 0 0,0 0 0 0 0,0 1 0 0 0,0-1-1 0 0,0 0 1 0 0,-1 1 0 0 0,1-1 0 0 0,-1 0 0 0 0,0 0 0 0 0,1 1 0 0 0,-1-1-1 0 0,0 0 1 0 0,0 0 0 0 0,-1 0 0 0 0,1 0 0 0 0,0 0 0 0 0,-1 0-1 0 0,-3 4 28 0 0,0-1 0 0 0,-1 0 1 0 0,1 0-1 0 0,-1-1 1 0 0,0 1-1 0 0,0-1 0 0 0,-1 0 1 0 0,1-1-1 0 0,-8 3-28 0 0,-11 7 59 0 0,14-8-44 0 0,0 0 0 0 0,0-1 0 0 0,-1 0 0 0 0,0-1-1 0 0,1 0 1 0 0,-1-1 0 0 0,0 0 0 0 0,-1-1 0 0 0,-6 0-15 0 0,6 0 53 0 0,0 0 0 0 0,0 1 0 0 0,0 1 1 0 0,0 0-1 0 0,0 1 0 0 0,-2 1-53 0 0,3 0 54 0 0,-1-1-1 0 0,0-1 1 0 0,0 0 0 0 0,0-1-1 0 0,0 0 1 0 0,-4-1-54 0 0,-8-1-1567 0 0,24 0-6475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0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1400 0 0,'2'15'5511'0'0,"3"7"-3803"0"0,3 12-2023 0 0,-7 33 365 0 0,-2-51-72 0 0,1 0 0 0 0,1 0 0 0 0,0 0 0 0 0,1 0 0 0 0,0 0 0 0 0,1-1 0 0 0,2 5 22 0 0,1-3-69 0 0,-2 1 1 0 0,0 0-1 0 0,-1 0 0 0 0,-1 0 1 0 0,0 0-1 0 0,-1 0 1 0 0,-2 16 68 0 0,1-27 36 0 0,0 0-1 0 0,1 0 1 0 0,0 1 0 0 0,0-1 0 0 0,2 4-36 0 0,-2-3 189 0 0,1-1 0 0 0,-1 1 0 0 0,0-1 0 0 0,-1 1 0 0 0,1 4-189 0 0,-2-6 151 0 0,1 0 1 0 0,-1-1 0 0 0,0 1-1 0 0,0 0 1 0 0,0-1-1 0 0,-1 1 1 0 0,-1 2-152 0 0,3-8 14 0 0,0 1 0 0 0,0-1 0 0 0,0 0-1 0 0,0 1 1 0 0,0-1 0 0 0,0 0 0 0 0,0 1 0 0 0,0-1 0 0 0,0 0-1 0 0,0 1 1 0 0,0-1 0 0 0,0 0 0 0 0,0 1 0 0 0,0-1 0 0 0,0 0 0 0 0,0 1-1 0 0,0-1 1 0 0,0 0 0 0 0,0 1 0 0 0,1-1 0 0 0,-1 0 0 0 0,0 1-1 0 0,0-1 1 0 0,0 0 0 0 0,1 1 0 0 0,-1-1 0 0 0,0 0 0 0 0,0 0 0 0 0,1 0-1 0 0,-1 1 1 0 0,0-1-14 0 0,1 0 9 0 0,-1 0 1 0 0,0 1-1 0 0,0-1 0 0 0,1 0 0 0 0,-1 0 1 0 0,0 0-1 0 0,0 1 0 0 0,0-1 0 0 0,1 0 0 0 0,-1 0 1 0 0,0 1-1 0 0,0-1 0 0 0,0 0 0 0 0,0 0 1 0 0,1 1-1 0 0,-1-1 0 0 0,0 0 0 0 0,0 1 0 0 0,0-1 1 0 0,0 0-1 0 0,0 0 0 0 0,0 1 0 0 0,0-1 1 0 0,0 0-1 0 0,0 1 0 0 0,0-1 0 0 0,0 0 0 0 0,0 1 1 0 0,0-1-1 0 0,0 0 0 0 0,0 1 0 0 0,0-1 1 0 0,0 0-1 0 0,-1 0 0 0 0,1 1 0 0 0,0-1 0 0 0,0 0 1 0 0,0 0-1 0 0,0 1 0 0 0,-1-1 0 0 0,1 0 1 0 0,0 0-1 0 0,0 1 0 0 0,0-1 0 0 0,-1 0 0 0 0,1 0 1 0 0,0 1-10 0 0,0-1 30 0 0,-1 0 0 0 0,1 0 0 0 0,0 0 1 0 0,0 0-1 0 0,0 0 0 0 0,-1 0 0 0 0,1 0 1 0 0,0 0-1 0 0,0 0 0 0 0,0 0 0 0 0,0 0 0 0 0,-1 0 1 0 0,1 0-1 0 0,0 0 0 0 0,0 0 0 0 0,0 0 1 0 0,-1 0-1 0 0,1 0 0 0 0,0 0 0 0 0,0 0 1 0 0,0 0-1 0 0,-1 0 0 0 0,1 0 0 0 0,0 0 0 0 0,0 0 1 0 0,0 0-1 0 0,0 0 0 0 0,0-1 0 0 0,-1 1 1 0 0,1 0-1 0 0,0 0 0 0 0,0 0 0 0 0,0 0 1 0 0,0 0-1 0 0,0-1 0 0 0,-1 1 0 0 0,1 0 0 0 0,0 0 1 0 0,0 0-1 0 0,0 0-30 0 0,-5-13 239 0 0,0-16-275 0 0,5 0 98 0 0,-1-4 28 0 0,2 0 0 0 0,1 1 0 0 0,5-25-90 0 0,-7 32 73 0 0,0 22-54 0 0,-1 0-1 0 0,1 0 1 0 0,0 0 0 0 0,0 0-1 0 0,0 0 1 0 0,0 0 0 0 0,1 0-1 0 0,-1 0 1 0 0,1-1-19 0 0,1-3 25 0 0,-1 0 0 0 0,-1 0 0 0 0,1 0-1 0 0,-1 0 1 0 0,0 0 0 0 0,-1-2-25 0 0,1 3 28 0 0,-1 0-1 0 0,1 1 1 0 0,0-1-1 0 0,1 0 1 0 0,-1 1-1 0 0,1-1 0 0 0,0 1 1 0 0,1-1-1 0 0,-1 1 1 0 0,1-1-28 0 0,8-14 122 0 0,-8 15-88 0 0,0-1 0 0 0,1 1 0 0 0,0-1-1 0 0,0 1 1 0 0,0 0 0 0 0,0 0 0 0 0,1 0 0 0 0,0 1 0 0 0,0-1-1 0 0,1 1 1 0 0,-1 0 0 0 0,5-3-34 0 0,-4 4 4 0 0,-2 0 7 0 0,1 0 0 0 0,-1 1 0 0 0,1 0 1 0 0,0 0-1 0 0,-1 0 0 0 0,1 0 0 0 0,0 1 0 0 0,0-1 0 0 0,0 1 0 0 0,0 0 0 0 0,1 0 0 0 0,-1 1 0 0 0,0-1 0 0 0,4 1-11 0 0,-7 0 0 0 0,4-1 1 0 0,0 1 0 0 0,0 0 1 0 0,1 0-1 0 0,-1 0 1 0 0,0 1-1 0 0,0 0 1 0 0,0 0-1 0 0,0 0 0 0 0,0 1 1 0 0,0-1-1 0 0,0 1 1 0 0,0 0-1 0 0,0 1 0 0 0,-1-1 1 0 0,5 4-2 0 0,-2-2 0 0 0,0 0-1 0 0,0 1 1 0 0,-1 0 0 0 0,1 1-1 0 0,-1-1 1 0 0,0 1 0 0 0,-1 0-1 0 0,1 1 1 0 0,-1-1 0 0 0,0 1 0 0 0,-1 0-1 0 0,0 0 1 0 0,1 3 0 0 0,-3-8-8 0 0,-1 1 0 0 0,0-1 0 0 0,0 0 0 0 0,0 0 0 0 0,-1 1 0 0 0,1-1 0 0 0,-1 0 0 0 0,1 1 0 0 0,-1-1 0 0 0,0 0-1 0 0,0 1 1 0 0,0-1 0 0 0,0 1 0 0 0,0-1 0 0 0,0 0 0 0 0,-1 1 0 0 0,1-1 0 0 0,-1 0 0 0 0,1 1 0 0 0,-1-1 0 0 0,0 0 0 0 0,0 0 0 0 0,0 0 0 0 0,0 1 0 0 0,-1-1 0 0 0,1 0 0 0 0,-1-1 0 0 0,1 1 0 0 0,-1 0 0 0 0,1 0 0 0 0,-1-1 0 0 0,0 1 0 0 0,0-1 0 0 0,0 1 8 0 0,-5 3-17 0 0,0-1-1 0 0,1 1 1 0 0,0 1 0 0 0,-6 5 17 0 0,9-7-8 0 0,0-1-1 0 0,-1 1 0 0 0,0-1 1 0 0,0 0-1 0 0,0 0 0 0 0,0 0 0 0 0,0 0 1 0 0,-1-1-1 0 0,1 1 0 0 0,-1-1 1 0 0,0-1-1 0 0,1 1 0 0 0,-5 1 9 0 0,-15 3-21 0 0,19-4 19 0 0,1 0 0 0 0,-1-1 0 0 0,0 0 0 0 0,1 0 1 0 0,-1-1-1 0 0,0 1 0 0 0,-2-1 2 0 0,-57-2-1690 0 0,63 2-6676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1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1 404 4216 0 0,'5'8'-62'0'0,"-3"-8"98"0"0,-3-12 418 0 0,1-2 1072 0 0,9 11-1240 0 0,-2 1-1 0 0,1-1 1 0 0,0-1-1 0 0,-1 1 1 0 0,1-1-1 0 0,-1 0 1 0 0,0-1-1 0 0,0 0 0 0 0,-1 0-285 0 0,14-11 536 0 0,-2-1-1 0 0,7-8-535 0 0,54-61 1526 0 0,-9 23-270 0 0,-68 62-1215 0 0,0-1 1 0 0,0 0 0 0 0,-1 0 0 0 0,1 0 0 0 0,-1-1 0 0 0,1 1-1 0 0,-1 0 1 0 0,0-1 0 0 0,0 1 0 0 0,0 0 0 0 0,0-1-42 0 0,0 0 66 0 0,-1 1 0 0 0,1-1 1 0 0,0 1-1 0 0,0 0 0 0 0,1 0 1 0 0,-1 0-1 0 0,0 0 0 0 0,1 0 1 0 0,0 0-1 0 0,-1 0 0 0 0,1 0 1 0 0,1-1-67 0 0,4-2 239 0 0,0-1 0 0 0,-1-1 0 0 0,0 1 0 0 0,5-7-239 0 0,11-13 922 0 0,-20 25-796 0 0,0-1-1 0 0,1 0 1 0 0,-1 0-1 0 0,0 1 1 0 0,1 0-1 0 0,-1-1 1 0 0,1 1-1 0 0,-1 0 0 0 0,3-1-125 0 0,1-1 771 0 0,-6 2-735 0 0,1 1 1 0 0,-1 0-1 0 0,1-1 1 0 0,0 1-1 0 0,-1-1 1 0 0,1 1-1 0 0,-1 0 1 0 0,1-1-1 0 0,0 1 1 0 0,-1 0-1 0 0,1 0 1 0 0,0 0-1 0 0,0 0 1 0 0,-1-1-1 0 0,1 1 1 0 0,0 0-1 0 0,-1 0 1 0 0,1 0-1 0 0,0 0-36 0 0,3 3 65 0 0,-1-1 0 0 0,1 0 0 0 0,0 1 0 0 0,-1 0 0 0 0,0 0-1 0 0,1 0 1 0 0,-1 0 0 0 0,2 4-65 0 0,2 0 57 0 0,0-1-41 0 0,-1 1 0 0 0,1 0 0 0 0,-1 1 0 0 0,0-1-1 0 0,-1 1 1 0 0,0 0 0 0 0,2 5-16 0 0,-4-7-27 0 0,1 0 0 0 0,0-1-1 0 0,0 1 1 0 0,1-1 0 0 0,0 0 0 0 0,0 0-1 0 0,3 3 28 0 0,-2-4-64 0 0,-1 2 0 0 0,0-1 0 0 0,0 0 0 0 0,-1 1-1 0 0,1 0 1 0 0,-1 0 0 0 0,2 4 64 0 0,24 38-344 0 0,-25-41 317 0 0,0-1 0 0 0,-1 1 0 0 0,0 0 0 0 0,0 0 0 0 0,0 1 0 0 0,-1-1 0 0 0,0 1 0 0 0,-1-1 0 0 0,1 1-1 0 0,-1 2 28 0 0,0 4-47 0 0,1-1-1 0 0,0 1 0 0 0,1 0 0 0 0,0-1 1 0 0,1 0-1 0 0,2 3 48 0 0,17 32 10 0 0,-20-31 579 0 0,-5-13-528 0 0,1-11-2045 0 0,0 6-9549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1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1 146 5624 0 0,'1'0'1609'0'0,"4"-2"-249"0"0,9-3 393 0 0,-8-1-573 0 0,6-3-462 0 0,-12 10-727 0 0,1-1 1 0 0,0 1 0 0 0,0-1 0 0 0,-1 1 0 0 0,1 0-1 0 0,-1-1 1 0 0,1 1 0 0 0,0 0 0 0 0,-1-1 0 0 0,1 1-1 0 0,-1 0 1 0 0,0 0 0 0 0,1 0 0 0 0,-1-1 0 0 0,0 1-1 0 0,1 0 1 0 0,-1 0 0 0 0,0 0 0 0 0,0 0 0 0 0,0 0 8 0 0,46 108-439 0 0,-43-99 415 0 0,9 23-189 0 0,2 0-1 0 0,0-1 1 0 0,4 3 213 0 0,-15-29-18 0 0,0 1 1 0 0,0 0 0 0 0,-1 0-1 0 0,0 0 1 0 0,0 0 17 0 0,9 29-50 0 0,2 5 102 0 0,-12-34-24 0 0,1 0 0 0 0,-1-1 1 0 0,2 1-1 0 0,-1-1 0 0 0,2 3-28 0 0,6 9 135 0 0,-8-15-12 0 0,1 1 1 0 0,-1-1-1 0 0,0 1 0 0 0,0 0 1 0 0,-1 0-1 0 0,1 0 0 0 0,-1 0 0 0 0,0 0 1 0 0,0 0-1 0 0,0 0 0 0 0,-1 0 1 0 0,1 1-124 0 0,-1-5 168 0 0,0 0-8 0 0,0 0 1 0 0,0 0 19 0 0,0 0 55 0 0,0 0 14 0 0,-2-1-173 0 0,0-1-1 0 0,1 1 1 0 0,-1-1-1 0 0,1 0 1 0 0,-1 0 0 0 0,1 0-1 0 0,0 0 1 0 0,0 0 0 0 0,0 0-1 0 0,0 0 1 0 0,0 0-1 0 0,-1-2-75 0 0,2 2 92 0 0,-21-48 516 0 0,3-1 0 0 0,3-1-1 0 0,-3-20-607 0 0,10 12 521 0 0,3 12-122 0 0,4 40-315 0 0,1 0-1 0 0,-1 0 1 0 0,2 0-1 0 0,-1 0 1 0 0,1 0-1 0 0,1 0 0 0 0,-1 0 1 0 0,1 0-1 0 0,0 0 1 0 0,1 0-1 0 0,0 1 1 0 0,0-1-1 0 0,1 1 0 0 0,1-2-83 0 0,5-12 184 0 0,-6 14-122 0 0,0 0-1 0 0,1 0 1 0 0,0 1-1 0 0,1 0 1 0 0,-1 0-1 0 0,1 0 1 0 0,0 0-1 0 0,1 1 1 0 0,0-1-62 0 0,10-6 141 0 0,-1-1 0 0 0,0 0-1 0 0,1-4-140 0 0,-15 17 16 0 0,0-1-1 0 0,0 1 0 0 0,1-1 1 0 0,-1 1-1 0 0,0 0 0 0 0,0 0 0 0 0,0 0 1 0 0,1 0-1 0 0,-1 0 0 0 0,0 1 1 0 0,0-1-1 0 0,0 0 0 0 0,2 2-15 0 0,14 0 89 0 0,-14-2-88 0 0,1 1-1 0 0,-1 0 1 0 0,0 0 0 0 0,0 1-1 0 0,0-1 1 0 0,-1 1-1 0 0,1 0 1 0 0,0 0-1 0 0,-1 0 1 0 0,1 0-1 0 0,-1 1 1 0 0,0-1 0 0 0,1 1-1 0 0,1 3 0 0 0,15 9 2 0 0,-17-13-1 0 0,0 1 0 0 0,-1-1 0 0 0,1 1 0 0 0,-1-1 0 0 0,0 1 0 0 0,1 0 0 0 0,-1 0 0 0 0,0 1-2 0 0,12 14 0 0 0,-14-18-24 0 0,1 1-1 0 0,-1-1 0 0 0,1 1 1 0 0,-1-1-1 0 0,0 0 0 0 0,1 1 0 0 0,-1-1 1 0 0,0 1-1 0 0,0-1 0 0 0,1 1 1 0 0,-1-1-1 0 0,0 1 0 0 0,0-1 0 0 0,1 1 1 0 0,-1 0-1 0 0,0-1 0 0 0,0 1 1 0 0,0-1-1 0 0,0 1 0 0 0,0-1 0 0 0,0 1 1 0 0,0 0-1 0 0,0-1 0 0 0,0 1 1 0 0,0-1-1 0 0,0 1 0 0 0,-1-1 1 0 0,1 1-1 0 0,0-1 0 0 0,0 1 0 0 0,0-1 1 0 0,-1 1-1 0 0,1-1 0 0 0,0 1 1 0 0,-1-1-1 0 0,1 1 0 0 0,0-1 0 0 0,-1 1 1 0 0,1-1-1 0 0,-1 1 0 0 0,1-1 1 0 0,0 0-1 0 0,-1 1 0 0 0,1-1 0 0 0,-1 0 1 0 0,1 0-1 0 0,-1 1 0 0 0,0-1 1 0 0,1 0-1 0 0,-1 0 0 0 0,1 0 0 0 0,-1 0 1 0 0,1 1-1 0 0,-1-1 0 0 0,1 0 1 0 0,-1 0-1 0 0,0 0 0 0 0,1 0 0 0 0,-1 0 1 0 0,0-1 25 0 0,-2 2-52 0 0,0 0 0 0 0,0 0 0 0 0,-1 0 0 0 0,1 1 0 0 0,0-1 0 0 0,1 1 0 0 0,-1-1 0 0 0,0 1 0 0 0,0 0 52 0 0,-1 1-42 0 0,1-1 1 0 0,-1 0-1 0 0,1 0 0 0 0,-1 0 0 0 0,0 0 0 0 0,-2 0 42 0 0,5-2-2 0 0,-17 5-146 0 0,1-1 0 0 0,-1-1 1 0 0,0-1-1 0 0,-10 0 148 0 0,11-1-87 0 0,8-1 5 0 0,-1 0-1 0 0,0 0 1 0 0,1-1 0 0 0,-10-2 82 0 0,-2 6 15 0 0,8-1-2393 0 0,11-2-8020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2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5624 0 0,'0'1'10'0'0,"0"0"-1"0"0,0-1 1 0 0,0 1 0 0 0,0-1-1 0 0,0 1 1 0 0,0-1 0 0 0,0 1-1 0 0,0 0 1 0 0,1-1 0 0 0,-1 1-1 0 0,0-1 1 0 0,0 1 0 0 0,1-1-1 0 0,-1 1 1 0 0,0-1 0 0 0,1 0-1 0 0,-1 1 1 0 0,1-1 0 0 0,-1 1-1 0 0,0-1 1 0 0,1 0 0 0 0,-1 1-1 0 0,1-1 1 0 0,-1 0 0 0 0,1 1 0 0 0,-1-1-1 0 0,1 0-9 0 0,20 3 615 0 0,23-10 655 0 0,-39 6-1147 0 0,-2 1-67 0 0,-1-1-1 0 0,0 1 1 0 0,0 0-1 0 0,0 0 1 0 0,0 1 0 0 0,1-1-1 0 0,-1 0 1 0 0,0 1-1 0 0,0-1 1 0 0,0 1 0 0 0,0-1-1 0 0,1 2-55 0 0,-2-2 44 0 0,1 1-1 0 0,-1-1 0 0 0,1 1 0 0 0,-1-1 0 0 0,1 1 1 0 0,0-1-1 0 0,-1 0 0 0 0,1 0 0 0 0,-1 0 0 0 0,1 0 1 0 0,0 0-1 0 0,-1 0 0 0 0,1 0 0 0 0,-1 0 0 0 0,1-1 1 0 0,0 1-44 0 0,5-2 86 0 0,0 1 0 0 0,-1 0 1 0 0,1 0-1 0 0,0 1 0 0 0,0 0 0 0 0,0 0 1 0 0,0 0-1 0 0,0 1 0 0 0,2 1-86 0 0,28 1 140 0 0,-2-7 4 0 0,-31 3-94 0 0,0 0 1 0 0,1 0-1 0 0,-1 0 0 0 0,1 1 0 0 0,-1 0 1 0 0,1 0-1 0 0,-1 0 0 0 0,0 1 0 0 0,1-1 1 0 0,-1 1-1 0 0,3 1-50 0 0,-3-1 64 0 0,0 0 0 0 0,0-1 0 0 0,0 1 0 0 0,-1-1 0 0 0,1 0 0 0 0,0 0 0 0 0,0 0 0 0 0,0 0 0 0 0,0-1 0 0 0,0 0 0 0 0,0 1 1 0 0,0-2-65 0 0,24-1-1385 0 0,-27 3-5944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2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5120 0 0,'2'15'1573'0'0,"-1"-15"-1527"0"0,-1 0-1 0 0,0 1 0 0 0,0-1 0 0 0,1 0 0 0 0,-1 1 0 0 0,0-1 0 0 0,0 0 1 0 0,1 0-1 0 0,-1 0 0 0 0,0 1 0 0 0,1-1 0 0 0,-1 0 0 0 0,0 0 1 0 0,1 0-1 0 0,-1 0 0 0 0,1 0 0 0 0,-1 1 0 0 0,0-1 0 0 0,1 0 0 0 0,-1 0 1 0 0,0 0-1 0 0,1 0 0 0 0,-1 0 0 0 0,1 0 0 0 0,-1 0 0 0 0,0 0 0 0 0,1-1 1 0 0,-1 1-1 0 0,1 0 0 0 0,-1 0 0 0 0,0 0 0 0 0,1 0 0 0 0,-1 0 0 0 0,0-1 1 0 0,1 1-1 0 0,-1 0 0 0 0,0 0 0 0 0,1-1-45 0 0,-1 1 287 0 0,17 0 546 0 0,28-2 566 0 0,39-7-1399 0 0,15-1 392 0 0,-75 8-260 0 0,-17 1-57 0 0,0 0 0 0 0,-1 1 1 0 0,1 0-1 0 0,0 0 0 0 0,0 1 1 0 0,1 0-76 0 0,-4-1 37 0 0,0 1 0 0 0,0-1 0 0 0,0 0 0 0 0,0 0 0 0 0,0-1 1 0 0,0 1-1 0 0,4-2-37 0 0,-5 1 23 0 0,1 1 1 0 0,0-1-1 0 0,0 1 1 0 0,0-1-1 0 0,0 1 1 0 0,-1 1-1 0 0,1-1 1 0 0,2 1-24 0 0,29 2-1508 0 0,-34-3-6240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4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 6728 0 0,'0'9'74'0'0,"-1"0"1"0"0,-1 1 0 0 0,0-1-1 0 0,0 0 1 0 0,-2 5-75 0 0,1-5 152 0 0,1 0 1 0 0,0 1-1 0 0,0-1 0 0 0,1 0 0 0 0,0 6-152 0 0,1-5 126 0 0,-1-1-43 0 0,1 1 1 0 0,1 0-1 0 0,0 0 1 0 0,0-1-1 0 0,2 8-83 0 0,-2-14 26 0 0,1 0-1 0 0,-1 0 1 0 0,0 1 0 0 0,1-1-1 0 0,0 0 1 0 0,0 0-1 0 0,0-1 1 0 0,0 1-1 0 0,0 0 1 0 0,1-1-1 0 0,-1 1 1 0 0,1-1 0 0 0,-1 0-1 0 0,1 0 1 0 0,0 0-1 0 0,0 0 1 0 0,3 2-26 0 0,2 0 258 0 0,-2-2-73 0 0,-1 1 0 0 0,0 0 0 0 0,1 1-1 0 0,-1-1 1 0 0,-1 1 0 0 0,1 0 0 0 0,0 0-1 0 0,-1 0 1 0 0,3 3-185 0 0,-6-5 43 0 0,1-1 0 0 0,0 1 0 0 0,0-1 0 0 0,-1 0 0 0 0,1 0 0 0 0,0 0 1 0 0,0 0-1 0 0,0 0 0 0 0,0 0 0 0 0,0-1 0 0 0,1 1 0 0 0,-1 0 0 0 0,0-1 0 0 0,0 0 0 0 0,0 0 0 0 0,1 1 0 0 0,-1-1 0 0 0,0-1 0 0 0,0 1 0 0 0,0 0 1 0 0,2-1-44 0 0,5 1-929 0 0,-8 0-6744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2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66 6728 0 0,'-3'-3'550'0'0,"6"3"300"0"0,20 0 47 0 0,55-7-138 0 0,3-4-107 0 0,-28 4 216 0 0,10-3-868 0 0,-61 9 15 0 0,21-4 153 0 0,-1 1 0 0 0,1 0 0 0 0,-1 2 1 0 0,7 1-169 0 0,-19 1-250 0 0,0-1 1 0 0,0 0 0 0 0,0-1-1 0 0,0 0 1 0 0,2-1 249 0 0,-6 1-7673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3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43 4216 0 0,'-2'28'1222'0'0,"2"-18"-918"0"0,-1 0 1 0 0,1-1-1 0 0,0 1 0 0 0,1 0 1 0 0,1 3-305 0 0,30 66 438 0 0,-30-72-339 0 0,1-1 0 0 0,0 1 0 0 0,0-1 0 0 0,4 6-99 0 0,-3-6 94 0 0,0 1 0 0 0,0 0 0 0 0,-1 0 0 0 0,2 5-94 0 0,3 18 229 0 0,-4-13-21 0 0,1-1 0 0 0,1 0-1 0 0,1 2-207 0 0,13 31 613 0 0,-16-37-111 0 0,1 1-1 0 0,0-1 1 0 0,1 0-1 0 0,6 10-501 0 0,-11-21 20 0 0,0 1 75 0 0,1 0 1 0 0,-1-1-1 0 0,0 1 1 0 0,0 0 0 0 0,0 1-1 0 0,0-1 1 0 0,0 0-1 0 0,0 0 1 0 0,-1 0-1 0 0,1 1 1 0 0,-1-1 0 0 0,1 0-96 0 0,-1-1 126 0 0,0-1 13 0 0,0 0 68 0 0,0 0 17 0 0,0 0 1 0 0,0 0-4 0 0,0 0-35 0 0,0 0-9 0 0,-1-23 895 0 0,-27-167-608 0 0,20 152-428 0 0,6 30-26 0 0,0 0 1 0 0,0 0 0 0 0,1 0 0 0 0,-1-6-11 0 0,-4-62 33 0 0,7 65-20 0 0,0 1 0 0 0,1 0 0 0 0,0 0 0 0 0,0 0 0 0 0,1 0 1 0 0,3-6-14 0 0,-5 12 16 0 0,0 1 0 0 0,1-1 0 0 0,-1 0 0 0 0,1 1 0 0 0,0-1 0 0 0,0 1 0 0 0,0 0 0 0 0,1-1 0 0 0,-1 1 0 0 0,1 0 0 0 0,-1 0 0 0 0,1 1 0 0 0,0-1 1 0 0,0 1-1 0 0,0-1 0 0 0,1 1 0 0 0,-1 0 0 0 0,4-1-16 0 0,-1-1 14 0 0,0 0 1 0 0,1 1-1 0 0,-1 0 1 0 0,1 0-1 0 0,0 1 0 0 0,0 0 1 0 0,0 0-1 0 0,0 1 1 0 0,1 0-1 0 0,-1 0 0 0 0,0 0 1 0 0,0 1-1 0 0,1 0 1 0 0,-1 1-1 0 0,0 0 0 0 0,2 0-14 0 0,20 2-5 0 0,-23-3 2 0 0,-1 0-1 0 0,1 1 1 0 0,-1 0-1 0 0,0 0 1 0 0,1 0-1 0 0,-1 1 1 0 0,0 0-1 0 0,2 0 4 0 0,-1 1-40 0 0,-1 0-1 0 0,1 1 1 0 0,0-1-1 0 0,-1 1 1 0 0,0 1-1 0 0,0-1 0 0 0,0 1 1 0 0,-1-1-1 0 0,1 1 1 0 0,-1 1 40 0 0,3 1-67 0 0,-6-7 53 0 0,-1 1 0 0 0,1 0 1 0 0,0-1-1 0 0,-1 1 0 0 0,1 0 0 0 0,0 0 0 0 0,-1-1 0 0 0,1 1 0 0 0,-1 0 0 0 0,1 0 0 0 0,-1 0 0 0 0,0 0 0 0 0,1 0 0 0 0,-1 0 1 0 0,0 0-1 0 0,0 0 0 0 0,1 0 0 0 0,-1 0 0 0 0,0 0 0 0 0,0 0 0 0 0,0 0 0 0 0,0 0 0 0 0,0 0 14 0 0,0-1-46 0 0,-14 21-168 0 0,-11-11 185 0 0,-1 0 0 0 0,0-2-1 0 0,0 0 1 0 0,-1-2 0 0 0,-4 0 29 0 0,-68 16-26 0 0,10-8-1920 0 0,72-12-7602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4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4616 0 0,'0'0'217'0'0,"0"0"6"0"0,0 0 2 0 0,0 0 6 0 0,0 0 1 0 0,0 0 0 0 0,0 0 1 0 0,0 0-2 0 0,0 0-30 0 0,0 0-4 0 0,0 0-2 0 0,0 0-31 0 0,3 8-136 0 0,6 8-28 0 0,-1 0 0 0 0,-1 1-1 0 0,0 0 1 0 0,-2 0 0 0 0,0 1 0 0 0,0 3 0 0 0,-2 13 74 0 0,-1 28-74 0 0,0 4 70 0 0,4-44 25 0 0,-5-19-70 0 0,0-1 0 0 0,0 1 0 0 0,0-1 0 0 0,-1 1 0 0 0,1 0 0 0 0,-1-1 0 0 0,1 1 0 0 0,-1 0 0 0 0,0 0-25 0 0,0 61 2801 0 0,0-63-2628 0 0,0-1-11 0 0,0 0-34 0 0,0 0-8 0 0,0 0 1 0 0,0 0 3 0 0,0 0-8 0 0,0 0 1 0 0,0 0-2 0 0,0 0-11 0 0,0 0-56 0 0,0 0-11 0 0,0-3-1462 0 0,0 2-6028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5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16 4512 0 0,'0'0'271'0'0,"0"0"-5"0"0,17 12 767 0 0,-8-15-989 0 0,0 0 0 0 0,0 0 0 0 0,0 1 0 0 0,0 0-1 0 0,6-1-43 0 0,26-5 37 0 0,-34 7-10 0 0,-1 0-1 0 0,1 0 0 0 0,0 1 0 0 0,-1 0 0 0 0,1 0 0 0 0,0 1 0 0 0,-1 0 0 0 0,1 0 0 0 0,0 0 0 0 0,-1 1 0 0 0,1 0 0 0 0,-1 0 1 0 0,6 3-27 0 0,-3-1 34 0 0,1 1 0 0 0,-1 0 0 0 0,0 0 1 0 0,-1 1-1 0 0,0 0 0 0 0,0 1 1 0 0,0-1-1 0 0,6 8-34 0 0,-1 0 100 0 0,-9-10-90 0 0,0 0 1 0 0,0 1 0 0 0,-1-1-1 0 0,1 1 1 0 0,-1-1 0 0 0,0 1-1 0 0,2 4-10 0 0,5 5 26 0 0,-8-13-15 0 0,-1 1 1 0 0,1-1 0 0 0,-1 1 0 0 0,0 0 0 0 0,0-1-1 0 0,0 1 1 0 0,0 0 0 0 0,0-1 0 0 0,0 1 0 0 0,0 0-1 0 0,0 0 1 0 0,-1 0 0 0 0,1 1-12 0 0,5 18 74 0 0,0 9-21 0 0,-6-25-35 0 0,-1 1 1 0 0,0-1 0 0 0,0 1-1 0 0,-1-1 1 0 0,0 0-1 0 0,1 1 1 0 0,-2-1 0 0 0,1 0-1 0 0,-1 0 1 0 0,0 0-1 0 0,0-1 1 0 0,0 1 0 0 0,-3 2-19 0 0,-2 3 80 0 0,-1 0-1 0 0,0-1 1 0 0,-1 0 0 0 0,0 0 0 0 0,-4 2-80 0 0,-8 2 99 0 0,0-1 0 0 0,-1-1 0 0 0,-1-1 0 0 0,1-1 0 0 0,-4 0-99 0 0,-25 10 273 0 0,38-13-222 0 0,-1-2 1 0 0,0 0-1 0 0,0 0 0 0 0,-10 0-51 0 0,9 2 32 0 0,9 0-206 0 0,16-6-980 0 0,-8 0-4388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5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71 3712 0 0,'-18'-8'1809'0'0,"7"3"-1132"0"0,1 0 349 0 0,8 4-980 0 0,-1 0-1 0 0,0-1 0 0 0,1 1 1 0 0,-1 0-1 0 0,0 1 0 0 0,1-1 1 0 0,-1 0-1 0 0,0 1 0 0 0,0-1 0 0 0,0 1 1 0 0,1 0-1 0 0,-1 0 0 0 0,0 0 1 0 0,0 1-1 0 0,0-1 0 0 0,1 0 0 0 0,-2 1-45 0 0,-5 2 43 0 0,0 1 0 0 0,1 0 0 0 0,-1 0 0 0 0,1 1-1 0 0,0 0 1 0 0,0 0 0 0 0,0 0 0 0 0,1 1 0 0 0,0 1 0 0 0,0-1-1 0 0,1 1 1 0 0,-1 0 0 0 0,1 1 0 0 0,0 1-43 0 0,-4 7 105 0 0,0 0 1 0 0,1 1-1 0 0,2 0 1 0 0,-1 0-1 0 0,2 0 0 0 0,-3 14-105 0 0,7-25 39 0 0,1-1 0 0 0,0 1-1 0 0,0-1 1 0 0,1 1 0 0 0,0 0 0 0 0,0-1-1 0 0,0 1 1 0 0,1 0 0 0 0,-1-1-1 0 0,3 6-38 0 0,-2-7 23 0 0,-1-1-1 0 0,2 0 1 0 0,-1 0-1 0 0,0 0 1 0 0,1 1-1 0 0,-1-1 1 0 0,1 0-1 0 0,0-1 1 0 0,0 1-1 0 0,0 0 1 0 0,1 0-1 0 0,-1-1 1 0 0,1 0-1 0 0,-1 1 1 0 0,1-1-1 0 0,0 0 1 0 0,-1 0-1 0 0,4 1-22 0 0,3 1 51 0 0,0-1 0 0 0,0 1-1 0 0,0-2 1 0 0,1 1-1 0 0,0-1 1 0 0,-1-1 0 0 0,1 0-1 0 0,0 0 1 0 0,0-1-1 0 0,-1 0 1 0 0,5-1-51 0 0,13-2 110 0 0,-1-1-1 0 0,1-2 1 0 0,12-4-110 0 0,-28 6 52 0 0,0 1-1 0 0,0-2 1 0 0,-1 1 0 0 0,0-2 0 0 0,0 1 0 0 0,0-1 0 0 0,-1-1-1 0 0,1 0 1 0 0,-2 0 0 0 0,1-1 0 0 0,3-4-52 0 0,-1 0 113 0 0,-1 0-1 0 0,-1 0 1 0 0,0-1 0 0 0,-1-1-1 0 0,-1 1 1 0 0,0-1 0 0 0,0 0 0 0 0,-1-2-113 0 0,-5 13 28 0 0,-1 1 1 0 0,1 0-1 0 0,-1-1 1 0 0,0 1-1 0 0,0 0 1 0 0,0-1-1 0 0,0 1 1 0 0,0 0-1 0 0,0-1 1 0 0,-1 1-1 0 0,1 0 1 0 0,-1-1-1 0 0,1 1 1 0 0,-1 0-1 0 0,0 0 1 0 0,0 0-1 0 0,0 0 1 0 0,0-1-1 0 0,-2 0-28 0 0,-3-6 79 0 0,0 0-1 0 0,-1 1 1 0 0,-6-7-79 0 0,4 6 29 0 0,-2-2 28 0 0,0 0-1 0 0,-1 1 1 0 0,-1 1 0 0 0,1 0-1 0 0,-1 1 1 0 0,-1 0-1 0 0,-1 0-56 0 0,11 6 18 0 0,0 0 1 0 0,0 1-1 0 0,1-1 0 0 0,-1 1 0 0 0,0 0 1 0 0,0 0-1 0 0,0 1 0 0 0,0-1 0 0 0,-3 1-18 0 0,2-1 369 0 0,14 0-2232 0 0,-8 1-6889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6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6128 0 0,'0'0'801'0'0,"0"0"6"0"0,0 0 1 0 0,0 0-126 0 0,0 0-500 0 0,0 0-125 0 0,4 19 95 0 0,1-13-166 0 0,0 0 1 0 0,-1-1-1 0 0,0 2 0 0 0,0-1 0 0 0,-1 0 1 0 0,1 2 13 0 0,14 23-47 0 0,6 10 155 0 0,-18-30-48 0 0,0-1 0 0 0,0 0 0 0 0,1 0 0 0 0,0 0 0 0 0,4 2-60 0 0,-5-6 73 0 0,0 0-1 0 0,1 0 1 0 0,-1-1 0 0 0,1 0 0 0 0,0 0 0 0 0,1-1 0 0 0,-1 0 0 0 0,1 0 0 0 0,0 0 0 0 0,0-1-1 0 0,0-1 1 0 0,0 1 0 0 0,1-1 0 0 0,-1-1 0 0 0,1 1 0 0 0,-1-2 0 0 0,1 1 0 0 0,3-1-73 0 0,23 2 377 0 0,-28-1-272 0 0,0 0 0 0 0,0-1 0 0 0,0 0 0 0 0,0 0-1 0 0,0-1 1 0 0,0 0 0 0 0,0 0 0 0 0,5-2-105 0 0,-5 1 103 0 0,1-1 1 0 0,-1 0-1 0 0,1-1 1 0 0,-1 0-1 0 0,0 0 1 0 0,0 0-1 0 0,-1-1 1 0 0,1 0-1 0 0,-1 0 1 0 0,0 0-1 0 0,-1-1 1 0 0,1 0-1 0 0,-1 0 1 0 0,4-6-104 0 0,-7 9 58 0 0,0-1 1 0 0,0 1 0 0 0,0 0-1 0 0,-1-1 1 0 0,1 1-1 0 0,-1-1 1 0 0,0 0 0 0 0,0 1-1 0 0,0-1 1 0 0,-1 0-1 0 0,1 0 1 0 0,-1 1-1 0 0,0-1 1 0 0,0 0 0 0 0,0-3-59 0 0,-1-3 173 0 0,0 0 1 0 0,-1 0 0 0 0,0 0 0 0 0,-2-5-174 0 0,-5-31 521 0 0,4 21-191 0 0,4 22-291 0 0,1 0-1 0 0,-1 0 1 0 0,0 0-1 0 0,1 1 1 0 0,0-1-1 0 0,0 0 1 0 0,-1 0 0 0 0,1 0-1 0 0,1 0 1 0 0,-1 1-1 0 0,0-1 1 0 0,1-2-39 0 0,0 2 27 0 0,0 0 0 0 0,0 1 0 0 0,0-1 0 0 0,1 0 0 0 0,-1 1 0 0 0,1-1 0 0 0,-1 1 0 0 0,1-1 0 0 0,0 1 1 0 0,0 0-1 0 0,0 0 0 0 0,0 0 0 0 0,0 0 0 0 0,0 0 0 0 0,1 0 0 0 0,-1 1 0 0 0,0-1 0 0 0,3 0-27 0 0,0-1-287 0 0,1 1 0 0 0,-1 0-1 0 0,1 1 1 0 0,0-1 0 0 0,-1 1 0 0 0,1 0-1 0 0,0 1 1 0 0,4-1 287 0 0,13 1-10678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6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1 178 7232 0 0,'0'1'163'0'0,"1"-1"0"0"0,-1 1 0 0 0,1 0-1 0 0,-1 0 1 0 0,1-1 0 0 0,0 1 0 0 0,-1-1 0 0 0,1 1 0 0 0,0 0 0 0 0,0-1 0 0 0,-1 1 0 0 0,1-1 0 0 0,0 0 0 0 0,0 1 0 0 0,0-1 0 0 0,-1 0 0 0 0,1 1-1 0 0,0-1 1 0 0,0 0 0 0 0,0 0-163 0 0,0 0 315 0 0,0 0-266 0 0,0 0 0 0 0,-1 0-1 0 0,1 1 1 0 0,0-1 0 0 0,-1 0 0 0 0,1 0-1 0 0,0 0 1 0 0,-1 1 0 0 0,1-1 0 0 0,0 0-1 0 0,-1 0 1 0 0,1 1 0 0 0,-1-1 0 0 0,1 1-1 0 0,0-1 1 0 0,-1 1 0 0 0,1-1 0 0 0,-1 1-1 0 0,0-1 1 0 0,1 1 0 0 0,-1-1-49 0 0,2 4 4 0 0,0 0-1 0 0,-1 0 1 0 0,1-1 0 0 0,0 1 0 0 0,1-1-1 0 0,-1 1 1 0 0,1-1 0 0 0,-1 0-1 0 0,1 0 1 0 0,3 2-4 0 0,15 20 14 0 0,7 32 27 0 0,-2-5 236 0 0,-26-50-239 0 0,1 1 0 0 0,0-1 0 0 0,-1 1 0 0 0,1-1-1 0 0,-1 1 1 0 0,1-1 0 0 0,-1 1 0 0 0,0-1 0 0 0,0 1 0 0 0,-1-1-1 0 0,1 1 1 0 0,0-1-38 0 0,-1 9 693 0 0,1-11-689 0 0,0-1-1 0 0,0 1 1 0 0,0 0 0 0 0,0 0-1 0 0,0 0 1 0 0,0 0 0 0 0,0 0 0 0 0,0 0-1 0 0,0 0 1 0 0,0 0 0 0 0,0 0-1 0 0,-1 0 1 0 0,1 0 0 0 0,0 0 0 0 0,0 0-1 0 0,0 0 1 0 0,0 0 0 0 0,0 0-1 0 0,0 0 1 0 0,0 0 0 0 0,0 0 0 0 0,0 0-1 0 0,0 0 1 0 0,0 0 0 0 0,0 0-1 0 0,0 0 1 0 0,0 0 0 0 0,0 0-1 0 0,0 0 1 0 0,0 0 0 0 0,-1 0 0 0 0,1 0-1 0 0,0 0 1 0 0,0 0 0 0 0,0 0-1 0 0,0 0 1 0 0,0 0 0 0 0,0 0 0 0 0,0 0-1 0 0,0 0 1 0 0,0 0 0 0 0,0 0-1 0 0,0 0 1 0 0,0 0 0 0 0,0 0-1 0 0,0 1 1 0 0,0-1 0 0 0,0 0 0 0 0,0 0-1 0 0,0 0 1 0 0,0 0 0 0 0,0 0-1 0 0,0 0 1 0 0,0 0 0 0 0,0 0 0 0 0,0 0-1 0 0,0 0 1 0 0,0 0 0 0 0,0 0-1 0 0,0 0 1 0 0,0 0 0 0 0,0 0 0 0 0,0 0-1 0 0,0 0 1 0 0,0 1 0 0 0,0-1-1 0 0,0 0-3 0 0,-5-7 106 0 0,-4-7-28 0 0,1 0 44 0 0,1 0-1 0 0,1 0 1 0 0,1-1 0 0 0,0 0-1 0 0,0 0 1 0 0,2 0 0 0 0,0 0 0 0 0,0-1-1 0 0,2 1 1 0 0,0-1 0 0 0,0 1-1 0 0,2-1 1 0 0,0 0 0 0 0,2-9-122 0 0,0 9 118 0 0,-3 13-84 0 0,0-1 1 0 0,0 1-1 0 0,1 0 0 0 0,0 0 1 0 0,-1-1-1 0 0,1 1 0 0 0,0 0 1 0 0,1 0-1 0 0,-1 0 0 0 0,1 0 1 0 0,-1 0-1 0 0,1 1 0 0 0,0-1 1 0 0,0 0-1 0 0,0 1 0 0 0,0-1 0 0 0,0 1 1 0 0,1-1-35 0 0,11-7 106 0 0,0 0-1 0 0,1 1 1 0 0,0 1 0 0 0,0 0 0 0 0,1 1 0 0 0,0 1-1 0 0,0 0 1 0 0,1 1 0 0 0,0 1 0 0 0,0 0 0 0 0,0 2 0 0 0,0 0-1 0 0,0 0 1 0 0,1 2-106 0 0,-1 0 42 0 0,-7-1-16 0 0,0 1 0 0 0,0 1 1 0 0,0-1-1 0 0,0 2 1 0 0,0-1-1 0 0,10 4-26 0 0,-15-3 18 0 0,0-1-1 0 0,0 1 1 0 0,0 0-1 0 0,0 1 1 0 0,0-1-1 0 0,0 1 1 0 0,1 1-18 0 0,-4-2 5 0 0,-1-1 0 0 0,1 1 0 0 0,-1-1 0 0 0,0 1-1 0 0,0 0 1 0 0,0 0 0 0 0,0-1 0 0 0,0 1 0 0 0,0 0 0 0 0,0 0 0 0 0,-1 0 0 0 0,1 0 0 0 0,-1 0 0 0 0,1 0 0 0 0,-1 0 0 0 0,0 1 0 0 0,0-1 0 0 0,0 0 0 0 0,0 0-1 0 0,0 0-4 0 0,0 3-8 0 0,-1 0 0 0 0,0 0 0 0 0,0-1 0 0 0,0 1 0 0 0,-1 0 0 0 0,1-1 0 0 0,-1 0 0 0 0,0 1 0 0 0,-1-1 0 0 0,1 0 0 0 0,-1 0 0 0 0,0 0 0 0 0,0 0 0 0 0,0 0 0 0 0,0-1 0 0 0,-1 1 0 0 0,1-1 0 0 0,-1 0 0 0 0,0 0 0 0 0,-3 1 8 0 0,-11 9-73 0 0,-2-1 1 0 0,0-2-1 0 0,-18 8 73 0 0,22-11-15 0 0,10-4 6 0 0,-11 6-44 0 0,-1-2 0 0 0,0 0 0 0 0,-12 3 53 0 0,26-9-16 0 0,1 0-1 0 0,0 0 1 0 0,0 0-1 0 0,0 1 1 0 0,0 0-1 0 0,0 0 1 0 0,0-1-1 0 0,0 2 1 0 0,1-1-1 0 0,-1 0 1 0 0,-1 2 16 0 0,47-8-484 0 0,-6-2 454 0 0,6-1-5 0 0,1 2 0 0 0,0 2 0 0 0,2 2 35 0 0,7 0 17 0 0,-30 1 48 0 0,-1 0 1 0 0,0 1-1 0 0,1 1 1 0 0,-1 1-1 0 0,8 3-65 0 0,-11-2 141 0 0,-4 0-104 0 0,-1 0 1 0 0,1 0-1 0 0,-1 1 0 0 0,8 5-37 0 0,-18-8-7 0 0,0 1 0 0 0,0-1 0 0 0,0 1-1 0 0,-1 0 1 0 0,1 0 0 0 0,-1 0 0 0 0,1 0 0 0 0,-1 0 0 0 0,0 1-1 0 0,-1 0 1 0 0,1-1 0 0 0,0 1 0 0 0,-1 0 0 0 0,0 0-1 0 0,0 1 1 0 0,0-1 0 0 0,-1 1 7 0 0,-1-2-30 0 0,-1-1-1 0 0,0 1 0 0 0,0-1 1 0 0,0 1-1 0 0,0-1 1 0 0,0 1-1 0 0,-1-1 1 0 0,1 1-1 0 0,-1-1 1 0 0,1 0-1 0 0,-1 0 0 0 0,-1 1 31 0 0,-6 2-38 0 0,0 0 0 0 0,0 0 0 0 0,-1-1 0 0 0,0-1 0 0 0,0 0 0 0 0,-7 2 38 0 0,-5 1-29 0 0,-20 5 8 0 0,-1-2-1 0 0,-1-2 1 0 0,1-2 0 0 0,-11-2 21 0 0,-53 1 22 0 0,99-4-18 0 0,1 0-1 0 0,-1-1 1 0 0,0 0-1 0 0,0-1 1 0 0,0 1-1 0 0,0-2-3 0 0,-32-4 22 0 0,38 7-18 0 0,0 0 1 0 0,1-1-1 0 0,-1 1 0 0 0,1 0 1 0 0,-1-1-1 0 0,0 1 0 0 0,1-1 0 0 0,-1 1 1 0 0,1-1-1 0 0,-1 0 0 0 0,1 1 1 0 0,-1-1-1 0 0,1 0 0 0 0,0 0-4 0 0,-9-5 39 0 0,10 6-59 0 0,-1 0 0 0 0,1-1-1 0 0,0 1 1 0 0,0 0 0 0 0,0 0 0 0 0,-1 0 0 0 0,1 0 0 0 0,0-1 0 0 0,0 1 0 0 0,0 0-1 0 0,0 0 1 0 0,-1 0 0 0 0,1 0 0 0 0,0-1 0 0 0,0 1 0 0 0,0 0 0 0 0,0 0-1 0 0,0-1 1 0 0,0 1 0 0 0,0 0 0 0 0,0 0 0 0 0,0 0 0 0 0,0-1 0 0 0,0 1 0 0 0,0 0-1 0 0,0 0 1 0 0,0-1 0 0 0,0 1 0 0 0,0 0 0 0 0,0 0 0 0 0,0-1 0 0 0,0 1 20 0 0,0-1-1392 0 0,0 0-9105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7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8432 0 0,'43'-7'2024'0'0,"-30"17"-1872"0"0,-11-8-125 0 0,0 0 1 0 0,0 0 0 0 0,0 1 0 0 0,0-1 0 0 0,0 0-1 0 0,-1 1 1 0 0,1-1 0 0 0,-1 1 0 0 0,1-1-1 0 0,-1 1 1 0 0,0 0 0 0 0,0 0 0 0 0,0-1-1 0 0,0 1 1 0 0,-1 0 0 0 0,1 1-28 0 0,7 20 76 0 0,-1-9 14 0 0,-2 1 0 0 0,0-1 0 0 0,-1 1 1 0 0,-1 0-1 0 0,0 0 0 0 0,-1 0 1 0 0,0 3-91 0 0,0 0 104 0 0,0 0-26 0 0,-2-14-21 0 0,0-1 0 0 0,0 1 1 0 0,1-1-1 0 0,0 1 1 0 0,-1-1-1 0 0,2 0 1 0 0,-1 1-1 0 0,1-1-57 0 0,-1-1 60 0 0,0 0 1 0 0,0-1-1 0 0,0 1 1 0 0,-1 0-1 0 0,1 0 0 0 0,-1 0 1 0 0,1 0-1 0 0,-1 1-60 0 0,0-2 41 0 0,0 1 0 0 0,0-1 0 0 0,1 1 0 0 0,-1-1 0 0 0,1 1 0 0 0,0-1 0 0 0,-1 0 0 0 0,1 1 1 0 0,0-1-1 0 0,1 0 0 0 0,-1 1-41 0 0,6 15 211 0 0,2 2 189 0 0,-9-20-385 0 0,1 1 0 0 0,0-1 0 0 0,-1 1 0 0 0,1-1 0 0 0,0 1 0 0 0,-1-1 0 0 0,1 1 0 0 0,0-1 0 0 0,-1 0-1 0 0,1 1 1 0 0,0-1 0 0 0,0 0 0 0 0,-1 0 0 0 0,1 0 0 0 0,0 1 0 0 0,0-1 0 0 0,-1 0 0 0 0,1 0 0 0 0,0 0 0 0 0,0 0 0 0 0,0 0 0 0 0,-1 0 0 0 0,1-1 0 0 0,0 1 0 0 0,0 0 0 0 0,0 0-15 0 0,17 2 143 0 0,1 1-12 0 0,43-14 544 0 0,-4 2-81 0 0,0-3 0 0 0,4-4-594 0 0,5 1-1683 0 0,-65 15-8883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7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5624 0 0,'4'2'0'0'0,"-4"-2"-4224"0"0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7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222 19 6424 0 0,'10'-1'600'0'0,"-1"0"-1"0"0,1-1 1 0 0,-1 1 0 0 0,7-4-600 0 0,-7 3 617 0 0,0 0-1 0 0,0 0 1 0 0,0 0-1 0 0,8 1-616 0 0,-16 1 245 0 0,-1 0-19 0 0,0 0-65 0 0,0 0-12 0 0,0 0-2 0 0,0 0-6 0 0,0 0-34 0 0,0 0-6 0 0,-6 1-44 0 0,0 1 1 0 0,1 0-1 0 0,0 0 0 0 0,-1 0 0 0 0,1 0 0 0 0,0 1 1 0 0,-3 2-58 0 0,-27 11 145 0 0,-108 42 112 0 0,137-55-210 0 0,-1 0 1 0 0,1 0-1 0 0,0 1 1 0 0,0 0-1 0 0,1 0 1 0 0,-1 0-1 0 0,1 1 0 0 0,0 0 1 0 0,0 0-1 0 0,0 1 1 0 0,1-1-1 0 0,-1 2-47 0 0,0 1 32 0 0,1 0 0 0 0,0 1-1 0 0,1-1 1 0 0,0 1-1 0 0,0-1 1 0 0,1 1 0 0 0,0 0-1 0 0,1 0 1 0 0,0 0 0 0 0,0 0-1 0 0,1 2-31 0 0,-3 9 10 0 0,2-17-7 0 0,1 0 1 0 0,-1-1-1 0 0,1 1 0 0 0,0 0 0 0 0,0-1 0 0 0,0 1 1 0 0,0 0-1 0 0,0-1 0 0 0,1 3-3 0 0,2 12 23 0 0,-1 0-1 0 0,-1 0 1 0 0,-1 0 0 0 0,0 0 0 0 0,-1 0-23 0 0,0 22 41 0 0,1-36-40 0 0,0 0 1 0 0,1 0-1 0 0,-1 0 1 0 0,1 0 0 0 0,0 0-1 0 0,-1 0 1 0 0,1 0-1 0 0,1 0 1 0 0,-1 0 0 0 0,0-1-1 0 0,1 1 1 0 0,0 0 0 0 0,-1-1-1 0 0,1 1 1 0 0,0-1-1 0 0,0 0 1 0 0,0 0 0 0 0,1 1-1 0 0,-1-1 1 0 0,0-1 0 0 0,1 1-1 0 0,0 0 1 0 0,-1-1-1 0 0,1 1 1 0 0,0-1 0 0 0,-1 0-1 0 0,1 0 1 0 0,0 0-1 0 0,0 0 1 0 0,0 0 0 0 0,1-1-2 0 0,12 4 9 0 0,1-1 0 0 0,0-1 0 0 0,-1-1 0 0 0,1-1 0 0 0,2 0-9 0 0,-14 0 1 0 0,24-2 14 0 0,0-1 0 0 0,0-2 1 0 0,0-1-1 0 0,0-1 1 0 0,26-11-16 0 0,-47 15 0 0 0,-3 2-204 0 0,-1 0 0 0 0,0-1-1 0 0,0 0 1 0 0,0 0 0 0 0,-1 0 0 0 0,1-1 0 0 0,0 1 0 0 0,-1-1 0 0 0,0 0 204 0 0,-1 2-9160 0 0</inkml:trace>
  <inkml:trace contextRef="#ctx0" brushRef="#br0" timeOffset="1">105 352 8032 0 0,'13'-10'2433'0'0,"-12"10"-2124"0"0,3-2-81 0 0,1 1-1 0 0,-1-1 0 0 0,1 1 0 0 0,-1 0 0 0 0,5 0-227 0 0,73-8 551 0 0,-49 5-471 0 0,0 1 1 0 0,1 1-1 0 0,-1 2 0 0 0,3 1-80 0 0,148 12 555 0 0,-144-10-2118 0 0,-32-2-6851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4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6016 0 0,'3'102'2484'0'0,"5"0"0"0"0,14 71-2484 0 0,-19-163-26 0 0,-1 0 0 0 0,1 0 1 0 0,1 0-1 0 0,0 0 1 0 0,0-1-1 0 0,1 0 0 0 0,0 0 1 0 0,1 0-1 0 0,0 0 0 0 0,0-1 1 0 0,1 0-1 0 0,0 0 0 0 0,0-1 1 0 0,1 0-1 0 0,0 0 1 0 0,0-1-1 0 0,1 0 0 0 0,1 1 26 0 0,-3-4 41 0 0,0 0 0 0 0,0 0 0 0 0,1 0 0 0 0,-1-1 0 0 0,1 0 0 0 0,-1-1 0 0 0,1 0 0 0 0,0 0 0 0 0,0 0 0 0 0,-1-1-1 0 0,1 0 1 0 0,0-1 0 0 0,7-1-41 0 0,-11 1 59 0 0,1 0 1 0 0,-1 0-1 0 0,1-1 0 0 0,-1 1 0 0 0,0-1 0 0 0,0 0 0 0 0,0-1 1 0 0,0 1-1 0 0,0-1 0 0 0,1 0-59 0 0,36-33 389 0 0,-33 28-288 0 0,-2 2-18 0 0,0-1 0 0 0,-1 0 0 0 0,1 0 1 0 0,-1 0-1 0 0,-1 0 0 0 0,1-1 1 0 0,-1 0-1 0 0,-1 0 0 0 0,1 0 0 0 0,-1 0 1 0 0,-1-1-1 0 0,0 1 0 0 0,1-7-83 0 0,1-15 391 0 0,-1 1 0 0 0,-2 0 0 0 0,-2-15-391 0 0,1 13 303 0 0,-1 15-155 0 0,0 1 0 0 0,-2-1 1 0 0,0 1-1 0 0,-1 0-148 0 0,1 4 132 0 0,1 0 1 0 0,0 0 0 0 0,0 1-1 0 0,1-1 1 0 0,0 0 0 0 0,1 0-1 0 0,0 0 1 0 0,1 0 0 0 0,1-3-133 0 0,-1 10-53 0 0,0 1 1 0 0,0-1-1 0 0,1 1 1 0 0,-1 0-1 0 0,1 0 1 0 0,0 0-1 0 0,0 0 1 0 0,0 0-1 0 0,0 0 1 0 0,0 1-1 0 0,1-1 1 0 0,-1 1-1 0 0,1-1 0 0 0,0 1 1 0 0,0 0-1 0 0,0 0 1 0 0,0 0-1 0 0,0 0 1 0 0,0 1-1 0 0,0-1 1 0 0,0 1-1 0 0,2 0 53 0 0,-3-1-403 0 0,0 1-10255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8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124 435 3504 0 0,'-1'0'314'0'0,"0"0"0"0"0,0 0-1 0 0,0 0 1 0 0,0 0 0 0 0,0-1 0 0 0,0 1 0 0 0,0 0 0 0 0,0-1-1 0 0,0 1 1 0 0,0-1 0 0 0,0 1 0 0 0,0-1 0 0 0,0 1-1 0 0,0-1 1 0 0,0 0 0 0 0,0 1-314 0 0,-1-3-50 0 0,-1 0 0 0 0,1 0 0 0 0,0 1-1 0 0,0-1 1 0 0,0-1 0 0 0,1 1 0 0 0,-1-1 50 0 0,-5-9 303 0 0,5 12-300 0 0,-6-10 14 0 0,0 0 0 0 0,1-1 0 0 0,0 1 0 0 0,0-1 0 0 0,1-1 0 0 0,1 1 0 0 0,0-1 0 0 0,1 0 0 0 0,1 0 0 0 0,-2-9-17 0 0,-3-25 380 0 0,6 38-234 0 0,0 0 0 0 0,0-1 0 0 0,1 1 0 0 0,0-1 0 0 0,1 0 0 0 0,0 1 0 0 0,0-1 0 0 0,1 0 0 0 0,0 1 0 0 0,3-8-146 0 0,1-2 397 0 0,-5 16-327 0 0,0 1-1 0 0,1-1 1 0 0,-1 1 0 0 0,1-1 0 0 0,0 1-1 0 0,0 0 1 0 0,0-1 0 0 0,0 1-1 0 0,0 0 1 0 0,0 0 0 0 0,1 0-1 0 0,-1 0 1 0 0,1 0 0 0 0,-1 0-1 0 0,1 0 1 0 0,0 0 0 0 0,0 1-1 0 0,0-1 1 0 0,0 1 0 0 0,0-1-1 0 0,2 0-69 0 0,-3 2 39 0 0,0-1 0 0 0,0 1 0 0 0,0-1 0 0 0,0 1 0 0 0,0 0-1 0 0,1-1 1 0 0,-1 1 0 0 0,0 0 0 0 0,0 0 0 0 0,0 0 0 0 0,1 0-1 0 0,-1 0 1 0 0,0 0 0 0 0,0 0 0 0 0,1 1 0 0 0,-1-1 0 0 0,0 0 0 0 0,0 1-1 0 0,0-1 1 0 0,1 1-39 0 0,2 0 49 0 0,0 1 0 0 0,-1 1 0 0 0,1-1 0 0 0,0 0 0 0 0,-1 1 0 0 0,2 1-49 0 0,5 6 47 0 0,-1-1-1 0 0,0 1 1 0 0,5 8-47 0 0,34 39 96 0 0,7 11 48 0 0,-47-58-127 0 0,0-1 0 0 0,1 0 1 0 0,8 7-18 0 0,13 13 9 0 0,-23-23-8 0 0,1 1 0 0 0,0-1 0 0 0,1 0 1 0 0,0-1-1 0 0,-1 0 0 0 0,1-1 0 0 0,1 0 0 0 0,-1 0 0 0 0,4 1-1 0 0,22 9-3 0 0,-30-12-6 0 0,1 1 0 0 0,0-1 0 0 0,0 0 0 0 0,0-1 0 0 0,0 1 1 0 0,1-1-1 0 0,-1-1 0 0 0,0 1 0 0 0,6-1 9 0 0,-10 0 1 0 0,0 0 0 0 0,0 0 1 0 0,0 0-1 0 0,-1-1 0 0 0,1 1 0 0 0,0-1 0 0 0,0 1 1 0 0,0-1-1 0 0,-1 0 0 0 0,1 0 0 0 0,0 0 1 0 0,-1 1-1 0 0,1-2 0 0 0,-1 1 0 0 0,1 0 0 0 0,-1 0 1 0 0,0 0-1 0 0,1-1 0 0 0,-1 1 0 0 0,0-1 1 0 0,0 1-1 0 0,0-1 0 0 0,0 1 0 0 0,0-1 0 0 0,0 1 1 0 0,0-1-1 0 0,-1 0 0 0 0,1 0 0 0 0,0 1 0 0 0,-1-1 1 0 0,0 0-1 0 0,1 0 0 0 0,-1 0 0 0 0,0 0 1 0 0,0 0-2 0 0,1-23 179 0 0,-1 0 0 0 0,-2-1 0 0 0,0 1 0 0 0,-2 0 0 0 0,-1 0 1 0 0,-1 0-1 0 0,0 1 0 0 0,-11-22-179 0 0,16 40 98 0 0,-1 1 0 0 0,1-1 0 0 0,0 0 0 0 0,0 1 1 0 0,0-1-1 0 0,1 0 0 0 0,0 0 0 0 0,0 1 0 0 0,0-1 0 0 0,1-4-98 0 0,0 10-61 0 0,0-1 0 0 0,-1 0 0 0 0,1 1 0 0 0,0-1 0 0 0,0 0 0 0 0,0 1 0 0 0,0-1-1 0 0,0 1 1 0 0,0-1 0 0 0,0 1 0 0 0,-1 0 0 0 0,1-1 0 0 0,0 1 0 0 0,0 0 0 0 0,0 0 0 0 0,1-1 0 0 0,-1 1-1 0 0,0 0 1 0 0,0 0 61 0 0,0 0-805 0 0,2 0-9403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33 6328 0 0,'-1'0'26'0'0,"1"-1"0"0"0,0 1 1 0 0,-1-1-1 0 0,1 1 0 0 0,0-1 1 0 0,-1 1-1 0 0,1-1 0 0 0,0 1 1 0 0,0-1-1 0 0,-1 1 0 0 0,1-1 1 0 0,0 1-1 0 0,0-1 0 0 0,0 1 0 0 0,0-1 1 0 0,0 0-1 0 0,0 1 0 0 0,0-1 1 0 0,0 1-1 0 0,0-1 0 0 0,0 1 1 0 0,0-1-1 0 0,0 0 0 0 0,0 1 1 0 0,0-1-1 0 0,1 1-26 0 0,-1-1 30 0 0,0 1 1 0 0,0-1-1 0 0,0 1 0 0 0,1-1 1 0 0,-1 0-1 0 0,0 1 0 0 0,0-1 1 0 0,0 1-1 0 0,0-1 0 0 0,0 1 1 0 0,0-1-1 0 0,0 1 0 0 0,-1-1 1 0 0,1 0-1 0 0,0 1 1 0 0,0-1-1 0 0,0 1 0 0 0,0-1 1 0 0,-1 1-1 0 0,1-1 0 0 0,0 1 1 0 0,-1-1-1 0 0,1 1 0 0 0,0-1 1 0 0,-1 1-1 0 0,1-1-30 0 0,-1 1 221 0 0,-8-4 781 0 0,-1 4-902 0 0,1 1 0 0 0,0 0 0 0 0,0 0 0 0 0,0 1-1 0 0,0 0 1 0 0,1 1 0 0 0,-1 0 0 0 0,1 0 0 0 0,-9 4-100 0 0,4 1 118 0 0,0 0-1 0 0,0 1 1 0 0,0 0-1 0 0,2 1 0 0 0,-6 5-117 0 0,11-9 46 0 0,0 0-1 0 0,0 0 1 0 0,0 1 0 0 0,1 0-1 0 0,0 0 1 0 0,0 1-1 0 0,1-1 1 0 0,0 1 0 0 0,0 0-1 0 0,1 0 1 0 0,-2 6-46 0 0,-1 0 55 0 0,1 1 1 0 0,0 0-1 0 0,1 0 0 0 0,1 0 1 0 0,1 0-1 0 0,0 1 1 0 0,0 10-56 0 0,1 15 13 0 0,-1-24 0 0 0,2 0-1 0 0,0 0 1 0 0,1 0 0 0 0,2 9-13 0 0,-2-22-7 0 0,1 0 0 0 0,-1 0 1 0 0,1 0-1 0 0,0 0 0 0 0,0 0 1 0 0,1 0-1 0 0,-1-1 0 0 0,1 1 1 0 0,0-1-1 0 0,-1 0 1 0 0,1 0-1 0 0,1 1 7 0 0,8 8-136 0 0,-10-10 122 0 0,1-1 0 0 0,0 1 1 0 0,-1-1-1 0 0,1 1 0 0 0,0-1 1 0 0,0 0-1 0 0,0 0 0 0 0,0 0 1 0 0,0 0-1 0 0,0-1 0 0 0,0 1 1 0 0,1-1 13 0 0,38 3-75 0 0,-23-3 95 0 0,-1-1 1 0 0,1 0-1 0 0,0-2 1 0 0,-1 0-1 0 0,0-1 0 0 0,0-1 1 0 0,3-2-21 0 0,36-7-1066 0 0,-55 13-6140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59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 6424 0 0,'10'-5'1330'0'0,"-1"0"56"0"0,-2 3-1168 0 0,0 0 0 0 0,-1 0 0 0 0,1-1-1 0 0,-1 0 1 0 0,6-3-218 0 0,29-10 723 0 0,-20 10-723 0 0,-14 4 0 0 0,-1 0 0 0 0,1 1 0 0 0,0 0 0 0 0,0 0 0 0 0,0 0 1 0 0,1 1-1 0 0,-1 0 0 0 0,1 0 0 0 0,26 1-1345 0 0,-33-1-5519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0.2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25 5720 0 0,'0'-5'302'0'0,"1"5"-194"0"0,-1-1 0 0 0,0 1 1 0 0,0 0-1 0 0,0-1 0 0 0,0 1 1 0 0,0-1-1 0 0,0 1 0 0 0,0 0 0 0 0,0-1 1 0 0,0 1-1 0 0,0 0 0 0 0,0-1 1 0 0,0 1-1 0 0,0-1 0 0 0,0 1 0 0 0,0 0 1 0 0,0-1-1 0 0,0 1 0 0 0,0 0 1 0 0,0-1-1 0 0,-1 1 0 0 0,1 0 1 0 0,0-1-1 0 0,0 1 0 0 0,0 0 0 0 0,-1-1 1 0 0,1 1-1 0 0,0 0 0 0 0,0 0 1 0 0,-1-1-1 0 0,1 1 0 0 0,0 0 0 0 0,-1 0 1 0 0,1-1-109 0 0,-1 1 230 0 0,1 0-35 0 0,-1 0-145 0 0,0 0 0 0 0,0 0 0 0 0,1 0 0 0 0,-1 0 0 0 0,0 0 0 0 0,0 0 0 0 0,0 0 0 0 0,0 0 1 0 0,0 0-1 0 0,1-1 0 0 0,-1 1 0 0 0,0 0 0 0 0,0-1 0 0 0,0 1 0 0 0,1-1 0 0 0,-1 1-50 0 0,1 0 31 0 0,-6-2-10 0 0,0 1 0 0 0,0 1 0 0 0,0-1 0 0 0,1 1 1 0 0,-1 0-1 0 0,0 0 0 0 0,0 1 0 0 0,0-1 0 0 0,0 1 0 0 0,1 1 0 0 0,-1-1 0 0 0,-2 2-21 0 0,-2-1 34 0 0,-9 2 18 0 0,12-3 6 0 0,0 1 0 0 0,0-1 0 0 0,0 1 1 0 0,0 0-1 0 0,1 1 0 0 0,-1 0 0 0 0,1 0 0 0 0,0 0 1 0 0,-2 2-59 0 0,-1 2 32 0 0,2-1 1 0 0,-1 1-1 0 0,1 1 0 0 0,0 0 1 0 0,0 0-1 0 0,1 0 1 0 0,-2 4-33 0 0,-7 14 73 0 0,-11 24-73 0 0,-4 8 36 0 0,24-46-32 0 0,1 1 0 0 0,0-1 1 0 0,1 1-1 0 0,0 0 1 0 0,1 0-1 0 0,1 0 1 0 0,0 0-1 0 0,0 1 0 0 0,1 6-4 0 0,-4 31 1 0 0,4-47-3 0 0,2-1 0 0 0,-1 0 1 0 0,0 1-1 0 0,0-1 0 0 0,1 0 1 0 0,0 0-1 0 0,0 1 0 0 0,0-1 1 0 0,0 0-1 0 0,0 0 0 0 0,0 0 1 0 0,1 0-1 0 0,0 0 0 0 0,-1 0 1 0 0,1-1-1 0 0,0 1 0 0 0,1 0 1 0 0,-1-1-1 0 0,0 0 1 0 0,1 1-1 0 0,-1-1 0 0 0,1 0 1 0 0,1 0 1 0 0,0 2-12 0 0,0-2 1 0 0,0 1 0 0 0,0 0-1 0 0,1-1 1 0 0,-1 0 0 0 0,1 0-1 0 0,-1 0 1 0 0,1-1 0 0 0,0 1-1 0 0,0-1 1 0 0,0 0 0 0 0,0-1-1 0 0,0 1 1 0 0,0-1 0 0 0,1 0 11 0 0,42-7-111 0 0,-29 4 90 0 0,-1 0 0 0 0,1 1 0 0 0,2 1 21 0 0,-14 1-4 0 0,0 0-1 0 0,0-1 0 0 0,0 0 1 0 0,0 0-1 0 0,0-1 1 0 0,0 0-1 0 0,0 0 0 0 0,-1 0 1 0 0,1-1-1 0 0,-1 0 1 0 0,1-1-1 0 0,-1 1 0 0 0,0-1 5 0 0,13-6 35 0 0,-16 9-188 0 0,-1 0 0 0 0,1 0-1 0 0,-1 0 1 0 0,0 0 0 0 0,0-1-1 0 0,1 1 1 0 0,-1-1-1 0 0,0 1 1 0 0,0-1 0 0 0,0 0 153 0 0,0 0-7340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0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 7632 0 0,'7'2'152'0'0,"0"-1"0"0"0,0 0 1 0 0,0 0-1 0 0,0-1 0 0 0,0 1 1 0 0,1-2-1 0 0,-1 1 1 0 0,6-2-153 0 0,25-1 525 0 0,-22 2-423 0 0,1-1 1 0 0,-1 0 0 0 0,0-1-1 0 0,15-5-102 0 0,-18 4 6 0 0,0 0 0 0 0,0 1 0 0 0,0 1 0 0 0,0 1 0 0 0,0-1 0 0 0,1 2 0 0 0,9 0-6 0 0,-4 2-2 0 0,-6 0-1 0 0,0-1 0 0 0,-1 2-1 0 0,1-1 1 0 0,4 3 3 0 0,-13-4-3 0 0,0 1 0 0 0,0-1 0 0 0,0 1 1 0 0,-1 0-1 0 0,1-1 0 0 0,0 2 0 0 0,-1-1 0 0 0,0 0 0 0 0,1 1 0 0 0,1 2 3 0 0,-3-3 1 0 0,-1 0 0 0 0,1 1 0 0 0,-1-1 0 0 0,0 0 0 0 0,0 1 0 0 0,0-1 0 0 0,0 1 0 0 0,0 0 0 0 0,-1-1-1 0 0,1 1 1 0 0,-1 0 0 0 0,1-1 0 0 0,-1 1 0 0 0,0 0 0 0 0,0-1 0 0 0,0 1 0 0 0,-1 2-1 0 0,1 1-12 0 0,0-1 0 0 0,-1 1 0 0 0,0-1 0 0 0,0 1 1 0 0,0-1-1 0 0,-1 0 0 0 0,1 0 0 0 0,-1 1 0 0 0,0-1 0 0 0,-1 0 1 0 0,1 0-1 0 0,-1-1 0 0 0,0 1 0 0 0,0-1 0 0 0,-1 1 0 0 0,-3 2 12 0 0,-8 7-1272 0 0,-2-1-4690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0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0 455 4816 0 0,'8'-1'265'0'0,"1"-1"0"0"0,-1 0 0 0 0,0 0 0 0 0,0-1 0 0 0,0 0 0 0 0,1-1-265 0 0,-7 3 52 0 0,0 0-1 0 0,0-1 1 0 0,1 1-1 0 0,-1-1 1 0 0,0 0-1 0 0,0 0 1 0 0,-1 0-1 0 0,1 0 1 0 0,0 0-1 0 0,-1 0 0 0 0,1 0 1 0 0,-1 0-1 0 0,1-1 1 0 0,-1 1-52 0 0,16-21 343 0 0,-9 14-159 0 0,-1 0-1 0 0,1-1 0 0 0,-1 1 0 0 0,-1-1 0 0 0,0-1 0 0 0,0 1 0 0 0,2-10-183 0 0,6-16 1309 0 0,6-29-1309 0 0,3-5 1249 0 0,-21 63-1031 0 0,0 1 0 0 0,1 0 1 0 0,0-1-1 0 0,0 1 0 0 0,0 0 0 0 0,1 1 0 0 0,0-1 0 0 0,0 1 0 0 0,1 0 0 0 0,-1 0 0 0 0,1 0 0 0 0,0 0 0 0 0,0 1 0 0 0,1 0 0 0 0,-1 0 1 0 0,4-2-219 0 0,6-3 322 0 0,-11 6-177 0 0,2-1 1 0 0,-1 1-1 0 0,0 0 0 0 0,1 1 0 0 0,-1-1 0 0 0,1 1 0 0 0,1 0-145 0 0,-1 0 80 0 0,1 1 1 0 0,-1 0-1 0 0,0 0 0 0 0,1 1 0 0 0,-1 0 1 0 0,0 0-1 0 0,1 1 0 0 0,-1-1 1 0 0,1 2-1 0 0,-1-1 0 0 0,0 0 0 0 0,0 1 1 0 0,0 0-1 0 0,0 1 0 0 0,1 0-80 0 0,-3 0 28 0 0,1-1 0 0 0,-1 2 0 0 0,0-1 0 0 0,0 0 0 0 0,0 1 0 0 0,0 0 0 0 0,-1 0 0 0 0,0 0 0 0 0,1 0 0 0 0,-1 0 0 0 0,-1 1 0 0 0,1 0-28 0 0,13 18 141 0 0,2-1-56 0 0,-12-12-27 0 0,1-1 1 0 0,0-1 0 0 0,1 1-1 0 0,5 3-58 0 0,-9-7 29 0 0,0 0-1 0 0,0 0 1 0 0,0 0 0 0 0,-1 1 0 0 0,1 0-1 0 0,-1 0 1 0 0,-1 0 0 0 0,1 0-1 0 0,-1 0 1 0 0,0 0 0 0 0,0 3-29 0 0,6 14 99 0 0,-7-19-111 0 0,0-1 1 0 0,-1 1-1 0 0,1 0 1 0 0,-1-1-1 0 0,0 1 1 0 0,0 0-1 0 0,0 0 1 0 0,-1 2 11 0 0,0 7-358 0 0,-9-1-2221 0 0,10-11-8521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1.2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1 196 8032 0 0,'2'-1'227'0'0,"0"1"1"0"0,0-1 0 0 0,0 1-1 0 0,0-1 1 0 0,0 0-1 0 0,0 1 1 0 0,0-1-1 0 0,0 0 1 0 0,-1 0 0 0 0,2-1-228 0 0,15-6 740 0 0,-7 5-462 0 0,0-1 0 0 0,0 0 1 0 0,0 0-1 0 0,-1-1-278 0 0,30-12 128 0 0,38-4 31 0 0,-36 10-70 0 0,25-10-89 0 0,-58 17-7 0 0,50-19-338 0 0,63-15 345 0 0,-85 34-216 0 0,-30 4 172 0 0,-1-1-1 0 0,1 1 1 0 0,-1-1-1 0 0,0-1 0 0 0,3 0 45 0 0,66-11-465 0 0,-57 15 290 0 0,-10 0-103 0 0,-11-1-348 0 0,3 3 533 0 0,-1-1-1 0 0,0 1 1 0 0,1-1-1 0 0,-1 1 1 0 0,1-1-1 0 0,0 1 1 0 0,0-1-1 0 0,1 2 94 0 0,-1-1-102 0 0,1 24-144 0 0,0 0 1 0 0,2-1 0 0 0,4 15 245 0 0,-3-21-77 0 0,1-1 0 0 0,2-1 0 0 0,3 10 77 0 0,-6-18-7 0 0,-4-9 11 0 0,1 0-1 0 0,-1 0 1 0 0,1-1 0 0 0,-1 1 0 0 0,1 0 0 0 0,0-1 0 0 0,-1 1 0 0 0,1-1 0 0 0,0 1 0 0 0,0-1 0 0 0,0 1 0 0 0,1-1 0 0 0,-1 0 0 0 0,0 1 0 0 0,0-1 0 0 0,2 1-4 0 0,-2 0 45 0 0,-1-1 0 0 0,1 1 0 0 0,0 0 0 0 0,0 0 0 0 0,-1 0 0 0 0,1 1-1 0 0,-1-1 1 0 0,1 0 0 0 0,-1 0 0 0 0,0 0 0 0 0,0 0 0 0 0,0 0 0 0 0,0 0 0 0 0,0 0 0 0 0,-1 0 0 0 0,0 2-45 0 0,1 4 801 0 0,0-7-561 0 0,-10 12-856 0 0,10-12-6225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1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 7136 0 0,'2'-2'97'0'0,"0"1"1"0"0,0 0-1 0 0,0 0 1 0 0,0 0-1 0 0,0 0 1 0 0,0 0 0 0 0,0 0-1 0 0,0 1 1 0 0,1-1-1 0 0,1 0-97 0 0,16-5 915 0 0,-9 2-596 0 0,-1 0 1 0 0,1 1-1 0 0,0 0 0 0 0,0 1 0 0 0,0 0 0 0 0,0 1 0 0 0,0 0 0 0 0,11 1-319 0 0,9-2 139 0 0,51-5 70 0 0,42-3 13 0 0,-96 8-227 0 0,-20 1 3 0 0,0 0 0 0 0,0 1 0 0 0,0 0 0 0 0,0 0-1 0 0,0 1 1 0 0,0 0 0 0 0,3 1 2 0 0,-2 0 16 0 0,1 1 1 0 0,-1 0-1 0 0,0 1 0 0 0,0 0 0 0 0,-1 1 1 0 0,1-1-1 0 0,5 6-16 0 0,-10-7 40 0 0,0 0 0 0 0,0 1 0 0 0,0 0 1 0 0,-1 0-1 0 0,0 0 0 0 0,0 0 0 0 0,0 0 0 0 0,0 1 0 0 0,0-1 0 0 0,-1 1 1 0 0,0 0-1 0 0,0 0 0 0 0,0 0 0 0 0,0 5-40 0 0,-1-7 9 0 0,5 16 66 0 0,-2 1-1 0 0,0 0 0 0 0,-2 0 0 0 0,0 0 0 0 0,-1 3-74 0 0,-1-22 4 0 0,0 2 12 0 0,0 0-1 0 0,0 0 1 0 0,0 0-1 0 0,0 0 1 0 0,1 0-1 0 0,-1-1 0 0 0,1 1 1 0 0,0 0-1 0 0,-1 0 1 0 0,1 0-1 0 0,1-1 1 0 0,-1 1-1 0 0,1 2-15 0 0,-1-4 10 0 0,0 0 0 0 0,-1 0 0 0 0,1 1 0 0 0,-1-1-1 0 0,1 0 1 0 0,-1 1 0 0 0,0-1 0 0 0,1 0 0 0 0,-1 1 0 0 0,0-1-1 0 0,0 0 1 0 0,0 1 0 0 0,0-1 0 0 0,0 1 0 0 0,0-1 0 0 0,-1 1-10 0 0,1-1 7 0 0,0 1 0 0 0,0-1 0 0 0,0 1 0 0 0,0-1 1 0 0,0 1-1 0 0,0-1 0 0 0,0 1 0 0 0,0-1 1 0 0,1 1-1 0 0,-1-1 0 0 0,1 1 0 0 0,-1-1 1 0 0,1 1-1 0 0,0 0-7 0 0,5 7 24 0 0,-4-5-4 0 0,0 0 0 0 0,1 0 0 0 0,0 0 0 0 0,-1 0 0 0 0,2-1 0 0 0,-1 0 0 0 0,4 4-20 0 0,-5-5-111 0 0,1 1 0 0 0,0-1 0 0 0,0 0 0 0 0,0 0 0 0 0,0 0 0 0 0,0-1 0 0 0,1 1 0 0 0,-1-1 0 0 0,0 1 0 0 0,1-1 0 0 0,-1 0 0 0 0,1-1 0 0 0,-1 1 0 0 0,1 0 0 0 0,2-1 111 0 0,-4 0-8684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27 5824 0 0,'0'0'15'0'0,"0"1"1"0"0,0-1-1 0 0,0 0 0 0 0,0 1 1 0 0,0-1-1 0 0,0 1 1 0 0,-1-1-1 0 0,1 0 0 0 0,0 1 1 0 0,0-1-1 0 0,0 1 1 0 0,0-1-1 0 0,-1 0 0 0 0,1 1 1 0 0,0-1-1 0 0,0 0 1 0 0,-1 1-1 0 0,1-1 0 0 0,0 0 1 0 0,-1 0-1 0 0,1 1 0 0 0,0-1 1 0 0,-1 0-1 0 0,1 0 1 0 0,0 1-1 0 0,-1-1 0 0 0,1 0 1 0 0,-1 0-1 0 0,1 0 1 0 0,0 0-1 0 0,-1 0 0 0 0,1 0 1 0 0,-1 1-1 0 0,1-1 1 0 0,0 0-1 0 0,-1 0 0 0 0,1 0-15 0 0,-22-2 1044 0 0,7 0-552 0 0,-9 1-77 0 0,13 1-192 0 0,-1 0 0 0 0,1 0 0 0 0,-8 2-223 0 0,16-2 25 0 0,-1 1 1 0 0,1 0-1 0 0,-1 0 1 0 0,1 0-1 0 0,0 0 1 0 0,-1 1-1 0 0,1-1 1 0 0,0 1-1 0 0,0 0 0 0 0,0 0 1 0 0,0 0-1 0 0,0 0 1 0 0,-1 2-26 0 0,-6 6 46 0 0,0 0-1 0 0,1 1 1 0 0,0 0 0 0 0,0 1 0 0 0,-3 8-46 0 0,8-13 37 0 0,-2 1 56 0 0,1 1-1 0 0,1 0 1 0 0,0 0 0 0 0,0 0 0 0 0,1 1-1 0 0,0 0 1 0 0,0-1 0 0 0,1 1-1 0 0,0 0 1 0 0,1 6-93 0 0,0-6 191 0 0,1-7-124 0 0,0 1 1 0 0,0-1 0 0 0,0 0 0 0 0,1 0-1 0 0,-1 1 1 0 0,1-1 0 0 0,0 3-68 0 0,0-5 24 0 0,-1 1 1 0 0,1-1-1 0 0,0 0 1 0 0,0 1-1 0 0,0-1 0 0 0,0 0 1 0 0,0 0-1 0 0,0 1 1 0 0,0-1-1 0 0,1 0 1 0 0,-1 0-1 0 0,0-1 1 0 0,0 1-1 0 0,1 0 1 0 0,-1 0-1 0 0,1-1 0 0 0,-1 1 1 0 0,1 0-1 0 0,0-1-24 0 0,27 13 249 0 0,-21-10-197 0 0,-1 1-1 0 0,1-1 0 0 0,0 0 0 0 0,0-1 0 0 0,1 0 1 0 0,-1 0-1 0 0,0-1 0 0 0,1 0-51 0 0,8 0 92 0 0,0-2 0 0 0,0 0 0 0 0,0-1 0 0 0,0-1 0 0 0,0-1 0 0 0,-1 0 0 0 0,14-6-92 0 0,-21 7 52 0 0,0-1 1 0 0,0 0-1 0 0,-1 0 0 0 0,1-1 1 0 0,-1 0-1 0 0,0 0 1 0 0,-1-1-1 0 0,1 0 0 0 0,-1 0 1 0 0,0-1-1 0 0,-1 0 0 0 0,0 0 1 0 0,0-1-1 0 0,3-5-52 0 0,4-4 177 0 0,-12 16-157 0 0,0 0-1 0 0,1-1 0 0 0,-1 1 1 0 0,0-1-1 0 0,0 1 0 0 0,0-1 1 0 0,0 1-1 0 0,0-1 0 0 0,-1 0 1 0 0,1 1-1 0 0,0-1 0 0 0,-1 0 1 0 0,1 1-1 0 0,-1-1 0 0 0,0 0 1 0 0,0 0-1 0 0,1 0 1 0 0,-1 0-1 0 0,0 1 0 0 0,0-1 1 0 0,-1 0-1 0 0,1-1-19 0 0,-3-9 43 0 0,-1 1-1 0 0,0-1 1 0 0,0 1 0 0 0,-1 0 0 0 0,-1 1-1 0 0,0-1 1 0 0,0 1 0 0 0,-1 0 0 0 0,-8-8-43 0 0,-16-27 23 0 0,28 38-1858 0 0,3 6-7363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2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1 344 7528 0 0,'8'0'145'0'0,"0"0"0"0"0,0-1 0 0 0,0 1 0 0 0,0-2 0 0 0,0 1 0 0 0,-1-1 0 0 0,1 0 0 0 0,0-1 0 0 0,-1 0 0 0 0,1 0 0 0 0,-1 0 0 0 0,0-1 0 0 0,0 0 0 0 0,0-1 0 0 0,-1 1 0 0 0,4-4-145 0 0,-7 5 105 0 0,0 0 0 0 0,-1-1-1 0 0,1 0 1 0 0,-1 1 0 0 0,1-1 0 0 0,-1 0 0 0 0,0 0 0 0 0,0 0 0 0 0,-1 0 0 0 0,1 0 0 0 0,-1-1 0 0 0,0 1 0 0 0,0 0 0 0 0,0-1 0 0 0,-1 1-1 0 0,0-1 1 0 0,0 1 0 0 0,0-1 0 0 0,0 1 0 0 0,-1-2-105 0 0,-2-11 200 0 0,0-1 0 0 0,-2 2 0 0 0,0-1 0 0 0,-6-12-200 0 0,-10-34 558 0 0,20 25-174 0 0,1 25 120 0 0,26 14-104 0 0,-16 5-351 0 0,-1 0 0 0 0,1 1 0 0 0,-1 0 0 0 0,-1 1 0 0 0,1 0 0 0 0,-1 0 0 0 0,0 1 0 0 0,-1 0 0 0 0,0 0 1 0 0,2 6-50 0 0,4 2 109 0 0,-1-1 1 0 0,15 14-110 0 0,-12-16 48 0 0,-1 1 104 0 0,1-1 1 0 0,1-1-1 0 0,1 0 1 0 0,17 10-153 0 0,-20-15 84 0 0,1 1 13 0 0,-1 0-1 0 0,1-1 0 0 0,1-1 0 0 0,-1-1 1 0 0,1 0-1 0 0,1-1 0 0 0,13 3-96 0 0,-2-4 145 0 0,0-2 1 0 0,16 0-146 0 0,-39-2-8 0 0,0 1-1 0 0,1-2 1 0 0,-1 1 0 0 0,0-1-1 0 0,0 1 1 0 0,0-1 0 0 0,1-1-1 0 0,-1 1 1 0 0,0-1 0 0 0,0 0-1 0 0,-1 0 1 0 0,1 0 0 0 0,0-1 8 0 0,-4 2-8 0 0,-1 0-1 0 0,1 0 1 0 0,-1 0 0 0 0,1 0 0 0 0,-1 0 0 0 0,0 0 0 0 0,1 0-1 0 0,-1 0 1 0 0,0 0 0 0 0,0 0 0 0 0,0 0 0 0 0,0 0-1 0 0,1 0 1 0 0,-2 0 0 0 0,1 0 0 0 0,0 0 0 0 0,0 0 0 0 0,0 0-1 0 0,0 0 1 0 0,-1 0 0 0 0,1 0 0 0 0,0 0 0 0 0,-1 0 8 0 0,-9-29-220 0 0,8 25 206 0 0,-9-21 45 0 0,-15-22-31 0 0,-4-12 59 0 0,28 57-39 0 0,0-1 0 0 0,0 1 0 0 0,1-1 1 0 0,-1 1-1 0 0,1-1 0 0 0,0 0 0 0 0,0 1 0 0 0,1-1 0 0 0,-1 0 1 0 0,1 0-1 0 0,0 0 0 0 0,0 1 0 0 0,0-1 0 0 0,0 0 0 0 0,1-4-20 0 0,1-1-116 0 0,-2 8 44 0 0,0 0-1 0 0,0 0 1 0 0,0 0 0 0 0,0 0 0 0 0,1-1-1 0 0,-1 1 1 0 0,0 0 0 0 0,1 0 0 0 0,-1 0-1 0 0,1 0 1 0 0,-1 0 0 0 0,1 0 0 0 0,0 0-1 0 0,-1 1 1 0 0,1-1 0 0 0,0 0 0 0 0,-1 0-1 0 0,1 0 1 0 0,0 1 0 0 0,0-1 0 0 0,0 0-1 0 0,0 1 1 0 0,0-1 0 0 0,0 0 72 0 0,0 0-10733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5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8840 0 0,'-2'50'4793'0'0,"0"-19"-4641"0"0,1 1 0 0 0,2-1 0 0 0,5 29-152 0 0,-4-34 203 0 0,0 1 1 0 0,-1-1-1 0 0,-2 4-203 0 0,1 0 495 0 0,0-28-456 0 0,1 0 0 0 0,-1-1 0 0 0,1 1 0 0 0,-1 0 0 0 0,1 0 0 0 0,0 0 0 0 0,0 0-1 0 0,-1 0 1 0 0,1-1 0 0 0,1 1 0 0 0,-1-1 0 0 0,0 1 0 0 0,0 0-39 0 0,10 18 364 0 0,-1-3 179 0 0,-3-6-2722 0 0,-7-10-8129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2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4616 0 0,'16'0'956'0'0,"-11"-1"-454"0"0,-1 1 1 0 0,1-1 0 0 0,-1 1-1 0 0,1 1 1 0 0,-1-1 0 0 0,1 1-1 0 0,0 0-502 0 0,-3 1 161 0 0,1 0-1 0 0,-1 1 1 0 0,0-1-1 0 0,0 1 1 0 0,0-1-1 0 0,-1 1 1 0 0,1 0-1 0 0,-1-1 1 0 0,1 1-1 0 0,-1 0 1 0 0,0 0-1 0 0,0 0 1 0 0,0 0-1 0 0,0 2-160 0 0,4 10 15 0 0,-2-10-16 0 0,-1 1 1 0 0,0-1 0 0 0,0 1-1 0 0,0 0 1 0 0,-1-1 0 0 0,0 1 0 0 0,0 0-1 0 0,-1 0 1 0 0,1 4 0 0 0,-7 57-7 0 0,1-7 43 0 0,5-53-7 0 0,1-1-1 0 0,-1 1 0 0 0,1-1 1 0 0,0 1-1 0 0,0-1 0 0 0,1 0 0 0 0,0 0 1 0 0,0 0-1 0 0,1 1-28 0 0,-2-4 7 0 0,0 0 1 0 0,0-1-1 0 0,1 1 0 0 0,0-1 1 0 0,-1 1-1 0 0,1-1 0 0 0,0 0 0 0 0,0 1 1 0 0,1-1-1 0 0,-1 0 0 0 0,0 0 1 0 0,1-1-1 0 0,-1 1 0 0 0,1 0 1 0 0,-1-1-1 0 0,1 0 0 0 0,0 1 0 0 0,-1-1 1 0 0,1 0-1 0 0,0 0 0 0 0,0-1 1 0 0,0 1-1 0 0,1-1-7 0 0,62 5 173 0 0,-18-7-719 0 0,0-3 0 0 0,22-5 546 0 0,-54 6-7778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3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1 368 6520 0 0,'2'0'147'0'0,"1"0"0"0"0,0-1 1 0 0,0 1-1 0 0,0-1 0 0 0,0 0 1 0 0,-1 0-1 0 0,1 0 0 0 0,0 0 0 0 0,-1 0 1 0 0,1 0-1 0 0,-1-1 0 0 0,1 1 1 0 0,-1-1-1 0 0,0 0 0 0 0,1 0 1 0 0,-1 0-1 0 0,0 0 0 0 0,0 0 0 0 0,0 0 1 0 0,-1-1-1 0 0,1 1 0 0 0,0 0 1 0 0,-1-1-1 0 0,0 0 0 0 0,1-1-147 0 0,2-2 279 0 0,-1 1 0 0 0,1 0 0 0 0,-1 0 0 0 0,1 0 0 0 0,2-1-279 0 0,4-4 135 0 0,-1-1 1 0 0,0-1-1 0 0,-1 1 1 0 0,-1-1-1 0 0,0-1 1 0 0,0 1-1 0 0,-1-1 0 0 0,2-6-135 0 0,18-36 488 0 0,-11 21-83 0 0,-13 28-280 0 0,1 0 1 0 0,-1 0-1 0 0,1 1 1 0 0,0-1-1 0 0,0 1 1 0 0,1 0-1 0 0,-1 0 1 0 0,5-5-126 0 0,3-6 363 0 0,-11 15-330 0 0,1 0 1 0 0,-1 0-1 0 0,1-1 1 0 0,-1 1 0 0 0,1 0-1 0 0,0 0 1 0 0,-1 0-1 0 0,1 0 1 0 0,0 0 0 0 0,0 0-1 0 0,0 0 1 0 0,-1 0-1 0 0,1 1 1 0 0,0-1 0 0 0,0 0-1 0 0,0 0 1 0 0,0 1 0 0 0,1-1-1 0 0,-1 1 1 0 0,0-1-1 0 0,0 1 1 0 0,0-1 0 0 0,0 1-1 0 0,1 0-33 0 0,8-1 433 0 0,-9 1-420 0 0,1 0 0 0 0,-1 0 0 0 0,0 0 1 0 0,1 0-1 0 0,-1 0 0 0 0,0 0 0 0 0,1 0 0 0 0,-1 0 0 0 0,0 0 0 0 0,0 1 0 0 0,1-1 0 0 0,-1 0 0 0 0,0 1 0 0 0,0-1 0 0 0,1 1 0 0 0,-1 0 0 0 0,0-1 0 0 0,0 1 1 0 0,0 0-1 0 0,0 0 0 0 0,0 0 0 0 0,0-1 0 0 0,0 1 0 0 0,0 0 0 0 0,0 0 0 0 0,0 1 0 0 0,-1-1 0 0 0,1 0 0 0 0,0 0 0 0 0,-1 0 0 0 0,1 0 0 0 0,-1 1 0 0 0,1-1 0 0 0,-1 0-13 0 0,14 27-71 0 0,-10-18 29 0 0,1 0 0 0 0,0-1 0 0 0,0 0-1 0 0,1 1 43 0 0,16 21-123 0 0,-13-18 51 0 0,0 0 1 0 0,1 0-1 0 0,0-1 0 0 0,9 7 72 0 0,-3-3-59 0 0,-12-12 55 0 0,0 0-1 0 0,0 0 0 0 0,1 0 1 0 0,-1 0-1 0 0,1-1 0 0 0,4 3 5 0 0,-6-4-1 0 0,0 0 1 0 0,0 0-1 0 0,0 1 0 0 0,0-1 1 0 0,-1 1-1 0 0,1 0 0 0 0,-1 0 1 0 0,1 0-1 0 0,-1 0 0 0 0,0 1 1 0 0,14 17 2 0 0,-15-21 1 0 0,-1 0-1 0 0,0 1 1 0 0,1-1-1 0 0,-1 0 1 0 0,0 1 0 0 0,0-1-1 0 0,1 1 1 0 0,-1-1 0 0 0,0 1-1 0 0,0-1 1 0 0,0 1 0 0 0,1-1-1 0 0,-1 0 1 0 0,0 1 0 0 0,0-1-1 0 0,0 1 1 0 0,0-1 0 0 0,0 1-1 0 0,0-1 1 0 0,0 1 0 0 0,0-1-1 0 0,0 1 1 0 0,0-1 0 0 0,0 1-1 0 0,-1-1 1 0 0,1 1 0 0 0,0-1-1 0 0,0 1 1 0 0,0-1 0 0 0,0 0-1 0 0,-1 1 1 0 0,1-1 0 0 0,0 1-1 0 0,-1-1 1 0 0,1 0 0 0 0,0 1-1 0 0,-1-1 1 0 0,1 0 0 0 0,0 1-1 0 0,-1-1 1 0 0,1 0 0 0 0,0 1-1 0 0,-1-1 1 0 0,1 0 0 0 0,-1 0-1 0 0,1 0 1 0 0,-1 1 0 0 0,1-1-1 0 0,-1 0 1 0 0,1 0-3 0 0,-30 11-564 0 0,23-9-936 0 0,4-1-8466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3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1 170 8032 0 0,'7'-1'143'0'0,"0"0"0"0"0,0-1 0 0 0,1 1 0 0 0,-1-1 1 0 0,-1-1-1 0 0,1 1 0 0 0,0-1 0 0 0,5-4-143 0 0,32-10 901 0 0,151-43 1756 0 0,-189 58-2610 0 0,6-1 58 0 0,0 0-1 0 0,0 1 0 0 0,1 0 1 0 0,-1 1-1 0 0,0 1-104 0 0,-1-1 45 0 0,0 0-1 0 0,0 0 1 0 0,0-1 0 0 0,0 0 0 0 0,7-3-45 0 0,-16 4-1 0 0,18-7-9 0 0,0 2 0 0 0,0 0 0 0 0,6 0 10 0 0,64-11-267 0 0,-81 16-1471 0 0,-7 1-6482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3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5 204 6728 0 0,'-3'25'400'0'0,"3"-20"-165"0"0,-1-1 0 0 0,1 1 0 0 0,-1 0 0 0 0,1 0 0 0 0,0-1 0 0 0,1 5-235 0 0,22 107 1287 0 0,-22-113-1280 0 0,0 0-1 0 0,1 0 1 0 0,-1 0 0 0 0,1 0-1 0 0,0-1 1 0 0,-1 1 0 0 0,1 0-1 0 0,1-1 1 0 0,-1 1 0 0 0,0-1-1 0 0,1 0 1 0 0,-1 0 0 0 0,1 0-1 0 0,-1 0 1 0 0,1 0-1 0 0,0 0 1 0 0,0-1 0 0 0,1 1-7 0 0,19 14 5 0 0,-18-14 5 0 0,0 0 0 0 0,1 0-1 0 0,-1-1 1 0 0,0 0 0 0 0,0 0-1 0 0,1 0 1 0 0,-1 0 0 0 0,1-1-1 0 0,-1 0 1 0 0,0 0 0 0 0,3-1-10 0 0,-2 1 20 0 0,4 1 62 0 0,1-1 1 0 0,-1-1-1 0 0,0 0 1 0 0,0 0-1 0 0,0-1 1 0 0,1 0-1 0 0,-2-1 1 0 0,1 0-1 0 0,0-1 1 0 0,-1 0-1 0 0,1 0 1 0 0,-1-1-1 0 0,0 0 1 0 0,1-2-83 0 0,-1 1 159 0 0,-1 0 0 0 0,1 0 0 0 0,-1-1 1 0 0,-1 0-1 0 0,1-1 0 0 0,-1 0 1 0 0,0 0-1 0 0,-1 0 0 0 0,0-1 0 0 0,0 0 1 0 0,-1 0-1 0 0,0 0 0 0 0,2-7-159 0 0,-7 15 22 0 0,0 1 0 0 0,0 0 0 0 0,0-1-1 0 0,0 1 1 0 0,0-1 0 0 0,0 1 0 0 0,1 0-1 0 0,-1-1 1 0 0,0 1 0 0 0,0 0 0 0 0,0-1-1 0 0,1 1 1 0 0,-1 0 0 0 0,0 0 0 0 0,0-1-1 0 0,1 1 1 0 0,-1 0 0 0 0,0 0 0 0 0,0-1-1 0 0,1 1 1 0 0,-1 0 0 0 0,0 0 0 0 0,1 0-1 0 0,-1 0 1 0 0,0-1 0 0 0,1 1 0 0 0,-1 0-1 0 0,0 0 1 0 0,1 0 0 0 0,-1 0 0 0 0,1 0-1 0 0,-1 0 1 0 0,0 0 0 0 0,1 0 0 0 0,-1 0-1 0 0,0 0 1 0 0,1 0 0 0 0,-1 0 0 0 0,0 0-1 0 0,1 0 1 0 0,-1 0 0 0 0,0 0 0 0 0,1 1-1 0 0,-1-1 1 0 0,0 0 0 0 0,1 0 0 0 0,-1 0-1 0 0,0 1 1 0 0,1-1 0 0 0,-1 0 0 0 0,0 0-1 0 0,0 1 1 0 0,1-1 0 0 0,-1 0 0 0 0,0 0-1 0 0,0 1 1 0 0,1-1 0 0 0,-1 0 0 0 0,0 1-1 0 0,0-1 1 0 0,0 0 0 0 0,0 1 0 0 0,0-1-1 0 0,1 0 1 0 0,-1 1 0 0 0,0-1 0 0 0,0 1-22 0 0,0 5 12 0 0,1-1 0 0 0,0 1 0 0 0,1 0 0 0 0,-1 0 0 0 0,1-1 0 0 0,0 1 0 0 0,1-1 0 0 0,-1 1 0 0 0,1-1 0 0 0,0 0 0 0 0,1 0 0 0 0,-1 0 0 0 0,3 1-12 0 0,4 6 31 0 0,0 0 0 0 0,1-1 0 0 0,0 0 0 0 0,8 5-31 0 0,-12-12 4 0 0,0 0 1 0 0,1 0-1 0 0,-1 0 1 0 0,1-1 0 0 0,0 0-1 0 0,0 0 1 0 0,0-1-1 0 0,0 0 1 0 0,0-1 0 0 0,0 0-1 0 0,1 0 1 0 0,-1 0-1 0 0,0-1 1 0 0,1 0 0 0 0,-1-1-1 0 0,0 0 1 0 0,1 0 0 0 0,-1-1-1 0 0,0 0 1 0 0,0-1-1 0 0,0 1 1 0 0,-1-2 0 0 0,1 1-1 0 0,3-3-4 0 0,2-1 65 0 0,-1-1 0 0 0,1 0 1 0 0,-1-1-1 0 0,-1 0 0 0 0,0-1 0 0 0,6-6-65 0 0,-14 12 41 0 0,-1 1 0 0 0,0 0 0 0 0,1-1 0 0 0,-1 1 0 0 0,0-1 0 0 0,-1 0 0 0 0,1 0 0 0 0,-1 0 0 0 0,1 0 0 0 0,-1 0 0 0 0,0 0 0 0 0,-1 0 0 0 0,1 0 0 0 0,-1 0 0 0 0,0 0 0 0 0,0 0 0 0 0,0 0 1 0 0,0 0-1 0 0,-1-1 0 0 0,0 1 0 0 0,0-2-41 0 0,-4-11 102 0 0,0 1 0 0 0,-2 0 1 0 0,1 0-1 0 0,-8-11-102 0 0,-2-5 75 0 0,7 15-16 0 0,0 0 0 0 0,-2 0 0 0 0,0 1 0 0 0,0 1 0 0 0,-2 0-1 0 0,0 0 1 0 0,0 2 0 0 0,-7-6-59 0 0,-8 1-2102 0 0,26 17-8802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09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6632 0 0,'0'0'502'0'0,"0"0"-3"0"0,0 0 5 0 0,0 0 4 0 0,0 0-9 0 0,0 0-5 0 0,0 0-2 0 0,0 0-14 0 0,6-5-93 0 0,-3 3-416 0 0,0-2 137 0 0,1 1 0 0 0,0 0 0 0 0,0 0 0 0 0,0 1 0 0 0,0-1 1 0 0,0 1-1 0 0,0 0 0 0 0,1 0 0 0 0,-1 0 0 0 0,1 0 0 0 0,-1 1 0 0 0,1 0 0 0 0,0 0 1 0 0,1 0-107 0 0,0 0 49 0 0,-1 0 0 0 0,1 0 0 0 0,-1 0 0 0 0,1-1 0 0 0,-1 0 0 0 0,1 0 0 0 0,-1 0 0 0 0,0-1 0 0 0,3-1-49 0 0,26-12 87 0 0,172-39 663 0 0,-197 53-738 0 0,-1 0-1 0 0,1 1 1 0 0,0 0-1 0 0,0 0 1 0 0,1 1-12 0 0,-8 0 0 0 0,-3 6 7 0 0,1 1 0 0 0,0 0 1 0 0,0-1-1 0 0,2 7-7 0 0,1 1 5 0 0,-2-8-4 0 0,0-1 1 0 0,0 1 0 0 0,-1-1-1 0 0,1 1 1 0 0,-1-1-1 0 0,0 1 1 0 0,-1-1-1 0 0,1 3-1 0 0,-3 11 5 0 0,2 1-1 0 0,1-1 0 0 0,1 11-4 0 0,0-12 11 0 0,-1 0-1 0 0,-1 0 1 0 0,0 0-1 0 0,-2 3-10 0 0,0 7 129 0 0,1-1 1 0 0,0 0 0 0 0,3 8-130 0 0,-1-16 327 0 0,0-19-224 0 0,0 0-1 0 0,0 0-3 0 0,0 0 2 0 0,0 0-1 0 0,0 0 8 0 0,0 0-1 0 0,0 0 2 0 0,0 1-91 0 0,-1 0-1 0 0,1 0 1 0 0,0 1-1 0 0,0-1 0 0 0,0 0 1 0 0,0 0-1 0 0,0 0 1 0 0,0 0-1 0 0,0 0 1 0 0,0 0-1 0 0,0 0 1 0 0,1 0-1 0 0,-1 0 0 0 0,0 0 1 0 0,1 0-1 0 0,-1 0 1 0 0,1 0-1 0 0,-1 0 1 0 0,1 0-1 0 0,-1 0 1 0 0,1 0-1 0 0,0 0 0 0 0,-1 0 1 0 0,1-1-18 0 0,4 3-1949 0 0,-4-2-7983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0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2704 0 0,'-2'0'251'0'0,"0"0"1"0"0,0 0 0 0 0,-1 1-1 0 0,1-1 1 0 0,0 0-1 0 0,0 1 1 0 0,0 0-1 0 0,0-1 1 0 0,0 1 0 0 0,0 0-1 0 0,1 0 1 0 0,-1 0-1 0 0,0 0 1 0 0,0 0-1 0 0,1 1 1 0 0,-1-1-1 0 0,0 1 1 0 0,1-1 0 0 0,-1 1-1 0 0,1-1 1 0 0,0 1-1 0 0,-1 0-251 0 0,-18 18 1148 0 0,15-17-1080 0 0,1 1 1 0 0,1 0-1 0 0,-1 0 0 0 0,0 0 0 0 0,1 0 0 0 0,0 1 0 0 0,0-1 0 0 0,0 1 0 0 0,-1 3-68 0 0,-20 51-121 0 0,9-21 76 0 0,3-10-177 0 0,1 0 0 0 0,1 1 0 0 0,2 0 0 0 0,-4 23 222 0 0,6-22-68 0 0,3 0-1 0 0,0 0 1 0 0,2 0 0 0 0,1 14 68 0 0,-1-14 2 0 0,0-25-1 0 0,1 1 0 0 0,0-1 0 0 0,0 0 0 0 0,0 0-1 0 0,1 1 1 0 0,-1-1 0 0 0,1 0 0 0 0,1 3-1 0 0,2 8 53 0 0,1 0 0 0 0,1-1-1 0 0,0 0 1 0 0,1 0 0 0 0,1 0 0 0 0,0-1 0 0 0,1 0-1 0 0,0-1 1 0 0,1 0 0 0 0,5 5-53 0 0,21 26 661 0 0,22-2 695 0 0,-57-42-1374 0 0,-1 0-1 0 0,0 1 0 0 0,1-1 0 0 0,-1 1 1 0 0,1-1-1 0 0,-1 0 0 0 0,1 0 0 0 0,-1 1 0 0 0,0-1 1 0 0,1 0-1 0 0,-1 0 0 0 0,1 1 0 0 0,-1-1 1 0 0,1 0-1 0 0,-1 0 0 0 0,1 0 0 0 0,0 0 1 0 0,-1 0-1 0 0,1 0 0 0 0,-1 0 0 0 0,1 0 1 0 0,-1 0 18 0 0,2 0-705 0 0,-1 0-6516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0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41 2904 0 0,'0'4'50'0'0,"-1"-4"11"0"0,1 1-1 0 0,0-1 1 0 0,0 1 0 0 0,0-1-1 0 0,0 1 1 0 0,0-1 0 0 0,-1 1-1 0 0,1-1 1 0 0,0 1 0 0 0,0 0-1 0 0,0-1 1 0 0,0 1-1 0 0,0-1 1 0 0,1 1 0 0 0,-1-1-1 0 0,0 1 1 0 0,0-1 0 0 0,0 1-1 0 0,0-1 1 0 0,0 1 0 0 0,1-1-1 0 0,-1 1 1 0 0,0-1-1 0 0,1 1 1 0 0,-1-1 0 0 0,0 0-1 0 0,1 1 1 0 0,-1-1 0 0 0,0 0-1 0 0,1 1 1 0 0,-1-1 0 0 0,1 0-1 0 0,-1 1 1 0 0,0-1-1 0 0,1 0 1 0 0,-1 1 0 0 0,1-1-1 0 0,-1 0 1 0 0,1 0 0 0 0,-1 0-1 0 0,1 0 1 0 0,-1 0 0 0 0,1 1-1 0 0,-1-1 1 0 0,1 0-1 0 0,0 0 1 0 0,-1 0 0 0 0,1 0-1 0 0,-1 0 1 0 0,1-1 0 0 0,-1 1-1 0 0,1 0 1 0 0,-1 0 0 0 0,1 0-1 0 0,-1 0-60 0 0,14-6 1581 0 0,-4 5-1329 0 0,0 0 0 0 0,-1-1-1 0 0,1 0 1 0 0,0 0 0 0 0,2-2-252 0 0,-2 1 174 0 0,1 1-1 0 0,-1-1 1 0 0,1 2 0 0 0,3-1-174 0 0,6 0 286 0 0,-1 0 1 0 0,1-2 0 0 0,5-2-287 0 0,-9 2 171 0 0,1 1 0 0 0,-1 0 1 0 0,1 1-1 0 0,2 1-171 0 0,96-3 1125 0 0,-71 4-603 0 0,-44 0-514 0 0,0 0 0 0 0,0 0 0 0 0,0 0 1 0 0,0 0 7 0 0,0 0 7 0 0,0 0-1 0 0,29 0 274 0 0,-29 0-282 0 0,1 0-1 0 0,0-1 0 0 0,-1 1 0 0 0,1 0 1 0 0,-1 0-1 0 0,1 0 0 0 0,0 0 1 0 0,-1 0-1 0 0,1 0 0 0 0,-1 0 0 0 0,1 0 1 0 0,-1 0-1 0 0,1 0 0 0 0,0 0 1 0 0,-1 1-1 0 0,1-1 0 0 0,-1 0 1 0 0,1 0-1 0 0,-1 1 0 0 0,1-1 0 0 0,-1 0 1 0 0,1 0-1 0 0,-1 1 0 0 0,1-1 1 0 0,-1 1-1 0 0,1-1 0 0 0,-1 0 0 0 0,1 1 1 0 0,-1-1-1 0 0,0 1 0 0 0,1-1 1 0 0,-1 1-1 0 0,0-1 0 0 0,1 1 0 0 0,-1-1 1 0 0,0 1-1 0 0,0 0 0 0 0,0-1 1 0 0,0 1-1 0 0,1-1 0 0 0,-1 1 1 0 0,0-1-1 0 0,0 1 0 0 0,0 0 0 0 0,0-1 1 0 0,0 1-1 0 0,0-1 0 0 0,0 1 1 0 0,-1 0-1 0 0,1-1 0 0 0,0 1 0 0 0,0-1 1 0 0,0 1-1 0 0,-1 0-13 0 0,1 12 101 0 0,0-8-90 0 0,1 1 0 0 0,0 0 0 0 0,0 0 0 0 0,1 0 0 0 0,-1-1 0 0 0,2 2-11 0 0,6 30 34 0 0,-9-23-25 0 0,0-8-4 0 0,0 0-1 0 0,0-1 1 0 0,1 1-1 0 0,0 0 1 0 0,0-1-1 0 0,0 1 1 0 0,0 0-1 0 0,1-1 1 0 0,0 0-1 0 0,0 1 1 0 0,1 0-5 0 0,-2-5 1 0 0,-1 0 1 0 0,0 0 0 0 0,1 0 0 0 0,-1 0 0 0 0,0 0 0 0 0,1 0-1 0 0,-1 0 1 0 0,0 0 0 0 0,0 0 0 0 0,0 0 0 0 0,0 0 0 0 0,0 0-1 0 0,0 1 1 0 0,0-1 0 0 0,0 0 0 0 0,-1 0 0 0 0,1 0 0 0 0,0 0-2 0 0,-1 0 0 0 0,1-1 0 0 0,0 1 1 0 0,0-1-1 0 0,0 1 0 0 0,-1-1 1 0 0,1 1-1 0 0,0 0 1 0 0,0-1-1 0 0,0 1 0 0 0,0-1 1 0 0,0 1-1 0 0,0-1 0 0 0,0 1 1 0 0,0 0-1 0 0,0-1 0 0 0,0 1 1 0 0,0-1-1 0 0,1 1 0 0 0,-1-1 1 0 0,0 1-1 0 0,0 0 1 0 0,1-1-1 0 0,-1 1 0 0 0,0-1 1 0 0,0 1-1 0 0,1-1 0 0 0,-1 0 1 0 0,1 1-1 0 0,-1-1 0 0 0,0 1 1 0 0,1-1-1 0 0,-1 0 0 0 0,1 1 1 0 0,-1-1-1 0 0,1 0 1 0 0,-1 1-1 0 0,1-1 0 0 0,0 0 0 0 0,-1 1-77 0 0,1 0-1 0 0,-1-1 0 0 0,1 1 1 0 0,-1 0-1 0 0,1 0 1 0 0,-1 0-1 0 0,0 0 1 0 0,1 0-1 0 0,-1-1 0 0 0,0 1 1 0 0,1 0-1 0 0,-1 0 1 0 0,0 0-1 0 0,0 0 0 0 0,0 0 1 0 0,0 0-1 0 0,0 0 1 0 0,0 0-1 0 0,0 0 1 0 0,0 0-1 0 0,-1 0 78 0 0,1-1-9153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1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4616 0 0,'0'0'64'0'0,"1"-1"0"0"0,-1 1 1 0 0,1 0-1 0 0,-1 0 0 0 0,0 0 1 0 0,1 0-1 0 0,-1 0 0 0 0,0 0 0 0 0,1 0 1 0 0,-1 0-1 0 0,1 0 0 0 0,-1 0 1 0 0,0 0-1 0 0,1 0 0 0 0,-1 0 0 0 0,1 0 1 0 0,-1 1-1 0 0,0-1 0 0 0,1 0 1 0 0,-1 0-1 0 0,0 0 0 0 0,1 1 0 0 0,-1-1 1 0 0,0 0-1 0 0,1 0 0 0 0,-1 1 1 0 0,0-1-1 0 0,1 0 0 0 0,-1 0 0 0 0,0 1 1 0 0,0-1-1 0 0,0 0 0 0 0,1 1 1 0 0,-1-1-1 0 0,0 0 0 0 0,0 1 0 0 0,0-1 1 0 0,0 1-1 0 0,0-1 0 0 0,1 0 1 0 0,-1 1-1 0 0,0-1 0 0 0,0 1 0 0 0,0-1 1 0 0,0 0-1 0 0,0 1 0 0 0,0-1 1 0 0,0 1-1 0 0,0-1 0 0 0,-1 0 0 0 0,1 1 1 0 0,0-1-1 0 0,0 1-64 0 0,0-1 97 0 0,0 1 0 0 0,0 0 0 0 0,-1-1 0 0 0,1 1 0 0 0,0 0 0 0 0,0-1 0 0 0,0 1 0 0 0,1 0 0 0 0,-1-1 0 0 0,0 1 0 0 0,0 0 0 0 0,0-1 0 0 0,0 1 1 0 0,1 0-1 0 0,-1-1 0 0 0,0 1 0 0 0,0 0 0 0 0,1-1 0 0 0,-1 1 0 0 0,1-1 0 0 0,-1 1 0 0 0,0-1 0 0 0,1 1 0 0 0,-1-1 0 0 0,1 1-97 0 0,1 1 0 0 0,0 1 0 0 0,-1 0 0 0 0,1 0 0 0 0,0-1 0 0 0,-1 1-1 0 0,0 0 1 0 0,0 0 0 0 0,0 0 0 0 0,0 0 0 0 0,0 1 0 0 0,-1-1 0 0 0,1 0 0 0 0,-1 0 0 0 0,0 0 0 0 0,0 2 0 0 0,3 17-7 0 0,4 13 2 0 0,-5-17 7 0 0,2 0 0 0 0,0 0 0 0 0,1 0 0 0 0,0 0 0 0 0,2-1 0 0 0,5 10-2 0 0,33 76 736 0 0,-28-62-250 0 0,-6-11-80 0 0,-11-27-341 0 0,1 0-1 0 0,-1 0 1 0 0,1 0 0 0 0,0 0 0 0 0,0 0-1 0 0,0 0 1 0 0,0-1 0 0 0,1 1-1 0 0,-1 0 1 0 0,1-1 0 0 0,0 1 0 0 0,-1-1-1 0 0,1 1 1 0 0,0-1 0 0 0,0 0 0 0 0,3 2-65 0 0,-5-12 1744 0 0,-6-19-1604 0 0,5 24 49 0 0,-6-31 324 0 0,-1-25-513 0 0,4 29 99 0 0,1 2 52 0 0,1-1 1 0 0,2-1-152 0 0,-2-25 250 0 0,2 46-203 0 0,-2-14 182 0 0,1 0-1 0 0,2-6-228 0 0,-1 26 40 0 0,0 0 0 0 0,0 0 0 0 0,1 0 0 0 0,-1 0 1 0 0,1 1-1 0 0,0-1 0 0 0,0 0 0 0 0,0 0 0 0 0,0 0 0 0 0,1 1 0 0 0,-1-1 0 0 0,1 0 0 0 0,-1 1 0 0 0,1-1 0 0 0,0 1 0 0 0,0 0 0 0 0,0 0 0 0 0,0 0-40 0 0,9-4 64 0 0,-9 4-54 0 0,1 1 0 0 0,-1-1 0 0 0,1 1-1 0 0,-1 0 1 0 0,1 0 0 0 0,-1 0 0 0 0,1 1 0 0 0,0-1-1 0 0,0 1 1 0 0,-1-1 0 0 0,1 1 0 0 0,1 0-10 0 0,7 0 5 0 0,0 1 1 0 0,0 0-1 0 0,0 1 1 0 0,-1 0-1 0 0,1 1 1 0 0,0 0-1 0 0,-1 1 1 0 0,1 0-1 0 0,-1 1 1 0 0,0 0-1 0 0,-1 0 1 0 0,1 1-1 0 0,-1 0 1 0 0,0 1-1 0 0,-1 0-5 0 0,-5-4 0 0 0,0 1 0 0 0,0-1 0 0 0,-1 0 0 0 0,1 1 0 0 0,-1 0 0 0 0,0 0 0 0 0,0 0 0 0 0,0-1 0 0 0,-1 2 0 0 0,1-1 0 0 0,-1 0 0 0 0,0 0 0 0 0,0 0 0 0 0,0 5 0 0 0,-1-8 3 0 0,0 0-1 0 0,-1-1 0 0 0,1 1 0 0 0,0 0 0 0 0,-1 0 1 0 0,1-1-1 0 0,-1 1 0 0 0,1 0 0 0 0,-1-1 0 0 0,1 1 1 0 0,-1 0-1 0 0,0-1 0 0 0,1 1 0 0 0,-1-1 0 0 0,0 1 1 0 0,1-1-1 0 0,-1 1 0 0 0,0-1 0 0 0,0 1 0 0 0,1-1 1 0 0,-1 0-1 0 0,0 0 0 0 0,0 1 0 0 0,0-1-2 0 0,-25 4 101 0 0,6-1-39 0 0,-8 9 5 0 0,23-9-67 0 0,-1 0 0 0 0,0-1 0 0 0,0 1 0 0 0,0-1 0 0 0,0-1 0 0 0,0 1 0 0 0,0-1 0 0 0,0 0 0 0 0,0-1 0 0 0,-3 1 0 0 0,-116-10-761 0 0,124 9 630 0 0,-10-2 38 0 0,8-2-2464 0 0,3 4-7871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1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5320 0 0,'0'-1'53'0'0,"0"1"0"0"0,0-1 1 0 0,0 0-1 0 0,1 1 0 0 0,-1-1 1 0 0,0 0-1 0 0,1 1 0 0 0,-1-1 1 0 0,0 1-1 0 0,1-1 0 0 0,-1 0 0 0 0,1 1 1 0 0,-1-1-1 0 0,1 1 0 0 0,-1-1 1 0 0,1 1-1 0 0,-1 0 0 0 0,1-1 1 0 0,0 1-1 0 0,-1 0 0 0 0,1-1 1 0 0,-1 1-1 0 0,1 0 0 0 0,0-1 0 0 0,-1 1 1 0 0,1 0-1 0 0,0 0 0 0 0,-1 0 1 0 0,1 0-1 0 0,0 0 0 0 0,0 0-53 0 0,31-3 2942 0 0,-9 2-1690 0 0,-14 0-1059 0 0,-1 0 0 0 0,0 1 0 0 0,0 0 1 0 0,1 1-1 0 0,2 0-193 0 0,21 1 262 0 0,-27-1-230 0 0,0-1-1 0 0,0 1 0 0 0,0 0 0 0 0,0 0 1 0 0,0 1-1 0 0,0-1 0 0 0,0 1 1 0 0,0 0-1 0 0,-1 1 0 0 0,1-1 0 0 0,0 1-31 0 0,48 35 224 0 0,-41-28-145 0 0,-4-2-47 0 0,0 0 0 0 0,0 1 0 0 0,-1-1 0 0 0,2 4-32 0 0,13 15 64 0 0,-13-16-43 0 0,1 1 0 0 0,-2 0 0 0 0,0 0-1 0 0,0 1 1 0 0,-1 0 0 0 0,-1 0 0 0 0,0 1 0 0 0,-1-1 0 0 0,-1 1 0 0 0,0 1 0 0 0,0-1 0 0 0,-2 0-1 0 0,0 1 1 0 0,0 0 0 0 0,-1 6-21 0 0,-1-14 8 0 0,2 13 20 0 0,-2 0 0 0 0,0-1 0 0 0,0 1 0 0 0,-2 0 0 0 0,-2 4-28 0 0,-2 25 54 0 0,6-41-39 0 0,0 0 0 0 0,-1 0 0 0 0,0 0 0 0 0,-1 0 0 0 0,0 0 0 0 0,0-1 0 0 0,0 1 0 0 0,-1-1 0 0 0,0 1 0 0 0,-1-1 0 0 0,0 0-15 0 0,-11 16 64 0 0,-2-2 0 0 0,0 0 0 0 0,-2-2 0 0 0,0 0 0 0 0,-11 9-64 0 0,-39 34 1095 0 0,68-61-1345 0 0,-6 3 1428 0 0,5-11-2601 0 0,2 7-9178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2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4312 0 0,'2'-1'141'0'0,"-1"0"0"0"0,1 0 1 0 0,-1 0-1 0 0,1 0 0 0 0,0 1 1 0 0,-1-1-1 0 0,1 0 0 0 0,0 1 1 0 0,-1 0-1 0 0,1-1 0 0 0,0 1 0 0 0,0 0 1 0 0,-1 0-1 0 0,3 0-141 0 0,30 1 3337 0 0,-14 0-2286 0 0,-8-2-911 0 0,0 0 1 0 0,-1-1-1 0 0,1-1 0 0 0,7-1-140 0 0,-6 0 37 0 0,0 1 1 0 0,0 1 0 0 0,8-1-38 0 0,13-1-6 0 0,-27 3 15 0 0,1 0 0 0 0,0 0 0 0 0,-1 0 0 0 0,1 1 0 0 0,0 1 0 0 0,0-1-9 0 0,13 2 428 0 0,1-1 0 0 0,21-2-428 0 0,-9 0-1512 0 0,-32 1-6168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6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3112 0 0,'0'8'776'0'0,"0"0"0"0"0,1 1 0 0 0,-1-1 1 0 0,2 0-1 0 0,-1 0 0 0 0,1 0 0 0 0,1 3-776 0 0,2 5 6 0 0,-1 0 0 0 0,-1 0-1 0 0,0 0 1 0 0,-1 1 0 0 0,-1 0-6 0 0,0-1 7 0 0,1 0 0 0 0,0 0 0 0 0,1-1 0 0 0,1 1 0 0 0,4 8-7 0 0,3 3 11 0 0,-5-13 22 0 0,0 1-1 0 0,-1-1 1 0 0,0 1-1 0 0,0 8-32 0 0,-1-5 118 0 0,0-2 0 0 0,1 1 0 0 0,1 0-1 0 0,0-1 1 0 0,1 0 0 0 0,1-1-1 0 0,1 1-117 0 0,-5-9 177 0 0,-1-1 0 0 0,0 1 0 0 0,0 0 0 0 0,0 0-1 0 0,-1 0 1 0 0,0 0 0 0 0,0 1 0 0 0,-1-1 0 0 0,1 1-1 0 0,-2-1-176 0 0,1-7 104 0 0,0 0-41 0 0,-1 0-1 0 0,1 1 0 0 0,-1-1 0 0 0,0 0 1 0 0,1 0-1 0 0,-1 0 0 0 0,1 0 1 0 0,-1 0-1 0 0,0 0 0 0 0,1 0 1 0 0,-1 0-1 0 0,1 0 0 0 0,-1 0 1 0 0,1 0-1 0 0,-1 0 0 0 0,0 0 0 0 0,1 0 1 0 0,-1-1-1 0 0,1 1 0 0 0,-1 0 1 0 0,0 0-1 0 0,1 0 0 0 0,-1-1 1 0 0,0 1-1 0 0,1 0 0 0 0,-1 0 1 0 0,0-1-1 0 0,1 1 0 0 0,-1 0 0 0 0,0-1 1 0 0,0 1-1 0 0,1 0 0 0 0,-1-1 1 0 0,0 1-1 0 0,0 0 0 0 0,0-1 1 0 0,1 1-63 0 0,-1-6 131 0 0,1 1 1 0 0,0 0-1 0 0,0 0 1 0 0,0 0-1 0 0,1 0 1 0 0,0 0-1 0 0,1-4-131 0 0,4-10 137 0 0,9-45 497 0 0,-2 0 1 0 0,2-45-635 0 0,-9 57 284 0 0,-3 22 119 0 0,8-24-403 0 0,-10 46 81 0 0,0 1 0 0 0,1-1 1 0 0,0 0-1 0 0,0 1 0 0 0,1 0 0 0 0,0-1 0 0 0,0 2 0 0 0,1-1 0 0 0,2-2-81 0 0,2-7 307 0 0,-8 15-286 0 0,-1-1 0 0 0,1 1 1 0 0,-1 0-1 0 0,1-1 1 0 0,0 1-1 0 0,0 0 1 0 0,0 0-1 0 0,-1 0 0 0 0,1 0 1 0 0,0 0-1 0 0,0 0 1 0 0,0 0-1 0 0,1 0 1 0 0,-1 0-1 0 0,0 0 0 0 0,0 0 1 0 0,0 1-1 0 0,1-1 1 0 0,0 0-22 0 0,0 1 10 0 0,0-1 1 0 0,-1 0 0 0 0,1 1-1 0 0,0-1 1 0 0,0 1-1 0 0,0 0 1 0 0,0-1 0 0 0,0 1-1 0 0,0 0 1 0 0,0 1-1 0 0,0-1 1 0 0,0 0 0 0 0,0 0-1 0 0,2 1-10 0 0,25 18-6 0 0,-29-19 6 0 0,13 9-2294 0 0,-10-8-9179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2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4616 0 0,'30'-3'5014'0'0,"18"-6"-3778"0"0,9-2-1294 0 0,-39 8 122 0 0,-3 1 33 0 0,1 1-1 0 0,-1 0 0 0 0,1 1 0 0 0,10 1-96 0 0,-11 0 100 0 0,-1-1 1 0 0,1-1-1 0 0,12-1-100 0 0,-14 0 64 0 0,0 1 1 0 0,0 1-1 0 0,1 0 1 0 0,9 2-65 0 0,-18-1 43 0 0,0 0 1 0 0,0 1 0 0 0,0 0-1 0 0,0 0 1 0 0,-1 1 0 0 0,1-1-44 0 0,-1 1-145 0 0,0-1 0 0 0,0-1 0 0 0,-1 1 0 0 0,1 0 0 0 0,0-1 0 0 0,0 0 0 0 0,0 0 0 0 0,1 0 0 0 0,1 0 145 0 0,-6-1-7701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3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4512 0 0,'0'0'769'0'0,"0"0"4"0"0,0 0-2 0 0,0 0-80 0 0,0 0-335 0 0,0 0-84 0 0,20 0 818 0 0,-11-2-1034 0 0,1 0-1 0 0,-1 0 0 0 0,0 2 0 0 0,9-1-55 0 0,22-2 71 0 0,14-5 329 0 0,168-22 1403 0 0,-186 28-1234 0 0,28 2-569 0 0,-22 1-1577 0 0,-38-1-6088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13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6728 0 0,'0'0'8'0'0,"0"0"0"0"0,0 0 0 0 0,0-1 0 0 0,0 1 0 0 0,0 0 1 0 0,0 0-1 0 0,0-1 0 0 0,0 1 0 0 0,0 0 0 0 0,0-1 0 0 0,0 1 0 0 0,0 0 0 0 0,0 0 1 0 0,0-1-1 0 0,1 1 0 0 0,-1 0 0 0 0,0 0 0 0 0,0-1 0 0 0,0 1 0 0 0,0 0 0 0 0,0 0 1 0 0,1 0-1 0 0,-1-1 0 0 0,0 1 0 0 0,0 0 0 0 0,0 0 0 0 0,1 0 0 0 0,-1 0 0 0 0,0-1 1 0 0,0 1-1 0 0,1 0 0 0 0,-1 0 0 0 0,0 0 0 0 0,0 0 0 0 0,1 0 0 0 0,-1 0 0 0 0,0 0 1 0 0,0 0-1 0 0,1 0 0 0 0,-1 0-8 0 0,13 3 1095 0 0,4 1-233 0 0,-16-4-850 0 0,1 1-1 0 0,-1-1 0 0 0,0 0 0 0 0,0 0 1 0 0,0 1-1 0 0,1-1 0 0 0,-1 0 0 0 0,0 1 1 0 0,0 0-1 0 0,0-1 0 0 0,0 1 0 0 0,0-1 1 0 0,0 1-1 0 0,0 0 0 0 0,0 0 0 0 0,0 0 1 0 0,0-1-1 0 0,0 1 0 0 0,0 0 0 0 0,-1 0 1 0 0,1 0-1 0 0,0 0 0 0 0,-1 1 0 0 0,1-1 1 0 0,-1 0-12 0 0,13 34 0 0 0,-12-28-3 0 0,16 70-41 0 0,-12-49 38 0 0,2 0 1 0 0,0-1 0 0 0,1 1 0 0 0,9 14 5 0 0,-14-34 8 0 0,-1-1 0 0 0,1 1 0 0 0,-2-1-1 0 0,2 6-7 0 0,8 26 382 0 0,12 13 1270 0 0,-24-80-481 0 0,-1-1 1 0 0,-2-1-1172 0 0,2 20 21 0 0,-6-33 183 0 0,2 1-1 0 0,2-1 1 0 0,1-10-204 0 0,-1 5 134 0 0,3 37-86 0 0,-1 0 1 0 0,2-1 0 0 0,0 1-1 0 0,0 0 1 0 0,1-1-49 0 0,-2-19 288 0 0,1 27-215 0 0,-1-1 0 0 0,1 1 0 0 0,0-1 0 0 0,0 0 1 0 0,1 1-1 0 0,-1-1 0 0 0,1-1-73 0 0,3-7 383 0 0,-2 0 1 0 0,0 0-1 0 0,0 0 0 0 0,-1-12-383 0 0,25 24 420 0 0,-10 1-408 0 0,-9-1-5 0 0,-1 1-1 0 0,1 0 1 0 0,0 0-1 0 0,0 1 1 0 0,0 0-1 0 0,-1 0 1 0 0,1 1-1 0 0,-1-1 1 0 0,1 1-1 0 0,3 2-6 0 0,40 17-70 0 0,-39-17 40 0 0,0 0 0 0 0,-1 0 1 0 0,1 1-1 0 0,-1 0 1 0 0,0 1-1 0 0,0 0 1 0 0,-1 0-1 0 0,0 1 0 0 0,0 1 1 0 0,7 6 29 0 0,4 6-81 0 0,-17-18 67 0 0,-1 1 0 0 0,1-1-1 0 0,0 1 1 0 0,0 0 0 0 0,-1 0-1 0 0,0 0 1 0 0,1 0-1 0 0,-1 0 1 0 0,0 1 0 0 0,1 2 14 0 0,0 2 4 0 0,-2-7-4 0 0,-1 0 1 0 0,1 0 0 0 0,-1 0 0 0 0,1 0-1 0 0,-1 0 1 0 0,1 0 0 0 0,-1 0-1 0 0,0 0 1 0 0,0 0 0 0 0,1 0-1 0 0,-1 0 1 0 0,0 0 0 0 0,0 0-1 0 0,0 0 1 0 0,0 0 0 0 0,0 0 0 0 0,-1 0-1 0 0,1 0 1 0 0,0 0 0 0 0,0 0-1 0 0,-1 0 1 0 0,1 0 0 0 0,0 0-1 0 0,-1 0 1 0 0,1 0 0 0 0,-1 0-1 0 0,0 0 0 0 0,-1 3 0 0 0,0-1 0 0 0,1-1 0 0 0,0 1 0 0 0,-1-1 0 0 0,1 0 0 0 0,-1 1 0 0 0,0-1 0 0 0,0 0 0 0 0,0 0 0 0 0,0 0 0 0 0,0 0 0 0 0,0-1 0 0 0,0 1 0 0 0,-1 0 0 0 0,1-1 0 0 0,-1 0 0 0 0,1 1 0 0 0,-1-1 0 0 0,0 0 0 0 0,-1 0 0 0 0,-26 7-7 0 0,20-5 0 0 0,0 0 1 0 0,0-1-1 0 0,-1 0 1 0 0,1-1-1 0 0,-8 0 7 0 0,-106 12-224 0 0,87-12-595 0 0,-1 3 0 0 0,-8 2 819 0 0,42-5-471 0 0,1-1-9915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28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83 2000 0 0,'0'0'433'0'0,"1"5"3"0"0,0 8 124 0 0,0 0 1 0 0,-1 0-1 0 0,0 0 0 0 0,-1 0 0 0 0,-2 7-560 0 0,-36 226 2519 0 0,28-172-1662 0 0,5-47-309 0 0,1 5 723 0 0,5-32-1080 0 0,0 0 2 0 0,0 0 8 0 0,0 0 11 0 0,0 0-1 0 0,0 0-7 0 0,0 0-40 0 0,0 0-4 0 0,0 0 5 0 0,0 0-13 0 0,0 0-36 0 0,0-13 234 0 0,-1-32-52 0 0,0 18-243 0 0,1 1 0 0 0,1 0 0 0 0,1-1 0 0 0,1 1 0 0 0,1 0 0 0 0,6-16-55 0 0,40-117 772 0 0,-47 150-734 0 0,0 0 1 0 0,1 0 0 0 0,0 1 0 0 0,1-1-1 0 0,1 0-38 0 0,15-32 152 0 0,-20 38-143 0 0,0 0 0 0 0,1 1 0 0 0,-1-1 0 0 0,1 1 0 0 0,0-1 0 0 0,0 1 0 0 0,0 0 0 0 0,0 0 0 0 0,0 0 0 0 0,0 0 0 0 0,0 0 0 0 0,1 0 0 0 0,-1 0 0 0 0,1 1 0 0 0,0 0 0 0 0,1-1-9 0 0,-4-2 30 0 0,1 5-23 0 0,1 2-7 0 0,26 31 27 0 0,-20-25-28 0 0,-1 0 0 0 0,0 0 0 0 0,-1 1 0 0 0,4 5 1 0 0,13 32-10 0 0,-2 1 0 0 0,-2 0 1 0 0,3 17 9 0 0,26 74 14 0 0,-33-102-11 0 0,-11-31 1 0 0,-1 1 0 0 0,0 0 0 0 0,-1 0 0 0 0,0 1 0 0 0,0-1 0 0 0,1 6-4 0 0,3 20 17 0 0,-4-24 9 0 0,-1 0 0 0 0,1 1 0 0 0,-2-1 0 0 0,1 2-26 0 0,-1-6-132 0 0,0-5 98 0 0,0 1 0 0 0,1-1 0 0 0,-1 1 0 0 0,0-1 0 0 0,0 1 0 0 0,0-1 0 0 0,0 1 0 0 0,0-1 1 0 0,0 1-1 0 0,0-1 0 0 0,0 1 0 0 0,0-1 0 0 0,0 1 0 0 0,0-1 0 0 0,0 1 0 0 0,0-1 0 0 0,0 1 0 0 0,0-1 0 0 0,-1 1 0 0 0,1-1 0 0 0,0 1 0 0 0,0-1 0 0 0,-1 0 0 0 0,1 1 0 0 0,0-1 0 0 0,-1 1 0 0 0,1-1 0 0 0,0 0 0 0 0,-1 1 0 0 0,1-1 0 0 0,0 0 0 0 0,-1 1 0 0 0,1-1 0 0 0,-1 0 0 0 0,1 0 0 0 0,-1 1 0 0 0,1-1 0 0 0,0 0 0 0 0,-1 0 0 0 0,1 0 0 0 0,-1 0 0 0 0,1 0 1 0 0,-1 0-1 0 0,1 1 0 0 0,-1-1 0 0 0,1 0 34 0 0,0 0-9700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28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9536 0 0,'0'0'0'0'0,"0"0"0"0"0,10 0 0 0 0,7-6 560 0 0,-5-2 8 0 0,3 2-8 0 0,7-7 8 0 0,9 3-400 0 0,2 8 16 0 0,-2-2-16 0 0,11-6 16 0 0,1 4-176 0 0,-8 4 0 0 0,2 2 0 0 0,-4-5 8 0 0,2 3-104 0 0,-2-2 0 0 0,-4-2-9184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28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0 5720 0 0,'3'161'4457'0'0,"0"0"-3812"0"0,-2-158-586 0 0,-1 1-1 0 0,1-1 0 0 0,0 1 0 0 0,0-1 0 0 0,0 0 1 0 0,0 1-1 0 0,1-1 0 0 0,-1 0 0 0 0,2 2-58 0 0,-1-2 96 0 0,0 1-1 0 0,-1-1 1 0 0,1 1-1 0 0,-1-1 1 0 0,0 1 0 0 0,0-1-1 0 0,0 1 1 0 0,0 0-1 0 0,0 3-95 0 0,-1-6 23 0 0,0-1 0 0 0,1 1 0 0 0,-1 0-1 0 0,0-1 1 0 0,1 1 0 0 0,-1-1 0 0 0,1 1-1 0 0,-1 0 1 0 0,1-1 0 0 0,-1 1 0 0 0,1-1 0 0 0,-1 1-1 0 0,1-1 1 0 0,-1 0 0 0 0,1 1 0 0 0,0-1-1 0 0,-1 1-22 0 0,4 2 431 0 0,-7-2 1074 0 0,-6-28-761 0 0,-9-28-521 0 0,12 40-187 0 0,1-1 0 0 0,0 1 0 0 0,1-1 1 0 0,1 0-1 0 0,-1-13-36 0 0,2 3 34 0 0,1 9-2 0 0,0 0 0 0 0,1 0 0 0 0,0 0 0 0 0,1 0 1 0 0,2-3-33 0 0,-2 17 2 0 0,0 0 1 0 0,0 0 0 0 0,0 0 0 0 0,0 1 0 0 0,1-1 0 0 0,0 1-1 0 0,-1-1 1 0 0,1 1 0 0 0,0 0 0 0 0,0-1 0 0 0,0 1 0 0 0,0 0-1 0 0,2-1-2 0 0,35-24 45 0 0,-24 18-38 0 0,-12 8-7 0 0,1 0 0 0 0,0 0 0 0 0,-1 0 1 0 0,1 0-1 0 0,0 1 0 0 0,0-1 1 0 0,0 1-1 0 0,0 0 0 0 0,0 0 1 0 0,-1 1-1 0 0,1-1 0 0 0,0 1 1 0 0,1 0-1 0 0,16 1 2 0 0,-17-3 1 0 0,-1 1-1 0 0,0 0 1 0 0,0 0-1 0 0,1 1 1 0 0,-1-1-1 0 0,0 1 1 0 0,0-1-1 0 0,0 1 1 0 0,1 0-1 0 0,1 1-2 0 0,-4-1 7 0 0,0 0 0 0 0,0 0 0 0 0,0 1 0 0 0,0-1 0 0 0,0 0 0 0 0,0 1 0 0 0,0-1 0 0 0,-1 1 0 0 0,1-1 0 0 0,-1 1 0 0 0,1-1 0 0 0,-1 1 0 0 0,1-1 0 0 0,-1 1 0 0 0,0-1 0 0 0,0 1 0 0 0,0-1 0 0 0,0 1 0 0 0,0 0 0 0 0,0-1 0 0 0,0 1 0 0 0,0 0-7 0 0,0 4 18 0 0,1 0 0 0 0,-1 1 1 0 0,-1-1-1 0 0,1 0 0 0 0,-1 1 1 0 0,0-1-1 0 0,0 0 0 0 0,-1 0 0 0 0,0 1 1 0 0,0-1-1 0 0,-1-1 0 0 0,1 1 1 0 0,-1 0-1 0 0,-3 3-18 0 0,6-9 0 0 0,-28 38-171 0 0,27-37 162 0 0,-1 1-1 0 0,0 0 0 0 0,0-1 0 0 0,0 1 0 0 0,0-1 1 0 0,0 1-1 0 0,0-1 0 0 0,0 0 0 0 0,0 0 0 0 0,-1 0 0 0 0,1 0 1 0 0,0 0-1 0 0,-1 0 0 0 0,1-1 0 0 0,-1 1 0 0 0,1-1 1 0 0,-2 0 9 0 0,70-10 487 0 0,-50 10-363 0 0,16 0 174 0 0,0 1-1 0 0,0 2-297 0 0,-22-2 89 0 0,0 1-1 0 0,0 0 0 0 0,-1 0 0 0 0,1 1 1 0 0,-1 1-1 0 0,1 0 0 0 0,-1 0 1 0 0,4 3-89 0 0,-11-6 22 0 0,1 0-1 0 0,-1 0 1 0 0,0 0 0 0 0,0 0-1 0 0,0 0 1 0 0,0 1 0 0 0,0-1 0 0 0,-1 1-1 0 0,1 0 1 0 0,0-1 0 0 0,-1 1-1 0 0,1 0 1 0 0,-1 0 0 0 0,1 0 0 0 0,-1 0-1 0 0,0 0 1 0 0,0 0 0 0 0,0 0 0 0 0,0 0-1 0 0,0 1 1 0 0,-1-1 0 0 0,1 0-1 0 0,-1 1 1 0 0,1 0-22 0 0,-2-1 12 0 0,1 0 0 0 0,-1 0 0 0 0,0 0 1 0 0,1 0-1 0 0,-1 0 0 0 0,0 0 0 0 0,0-1 0 0 0,-1 1 0 0 0,1 0 0 0 0,0-1 0 0 0,-1 1 0 0 0,1-1 1 0 0,-1 1-1 0 0,1-1 0 0 0,-1 1-12 0 0,-26 19-11 0 0,24-19 4 0 0,0 0 0 0 0,-1 0 0 0 0,1 0 0 0 0,-1-1 0 0 0,1 1 0 0 0,-3-1 7 0 0,-18 7-58 0 0,13-2-22 0 0,1-2 1 0 0,-1 1-1 0 0,0-1 1 0 0,0-1-1 0 0,-1 0 0 0 0,1-1 1 0 0,-1-1-1 0 0,1 1 1 0 0,-1-2-1 0 0,1 0 1 0 0,-1 0-1 0 0,0-1 1 0 0,1-1-1 0 0,0 0 0 0 0,-3-2 80 0 0,-2-17-2591 0 0,16 20-7977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29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60 8640 0 0,'1'-8'327'0'0,"-1"6"-161"0"0,0 1-1 0 0,0-1 1 0 0,1 0-1 0 0,-1 0 1 0 0,0 1 0 0 0,-1-1-1 0 0,1 0 1 0 0,0 0-1 0 0,0 1 1 0 0,-1-1-1 0 0,1 0 1 0 0,-1 1-1 0 0,0-1 1 0 0,1 0-1 0 0,-1 1-165 0 0,-12-7 1692 0 0,6 5-1585 0 0,-10-1-77 0 0,0 1 0 0 0,0 0 0 0 0,-1 1 1 0 0,1 1-1 0 0,-1 1 0 0 0,1 0 0 0 0,-1 1 0 0 0,-6 2-30 0 0,21-2 26 0 0,-1-1 0 0 0,1 1 0 0 0,0 0 0 0 0,0 1-1 0 0,0-1 1 0 0,0 0 0 0 0,1 1 0 0 0,-1 0 0 0 0,0 0 0 0 0,1 0-1 0 0,-1 0 1 0 0,1 0 0 0 0,-1 0 0 0 0,1 0 0 0 0,0 1 0 0 0,0 0-26 0 0,1-3 13 0 0,1 1 1 0 0,0 0 0 0 0,-1 0 0 0 0,1 1 0 0 0,-1-1 0 0 0,1 0 0 0 0,0 0 0 0 0,0 0 0 0 0,0 0 0 0 0,0 0 0 0 0,0 0 0 0 0,0 0 0 0 0,0 0-1 0 0,0 0 1 0 0,0 0 0 0 0,0 0 0 0 0,1 0 0 0 0,-1 0 0 0 0,0 1 0 0 0,1-1 0 0 0,-1 0 0 0 0,1-1 0 0 0,-1 1 0 0 0,1 1-14 0 0,18 24 150 0 0,-10-16-136 0 0,-2-1-7 0 0,0 0 0 0 0,1 0 0 0 0,-1-1 0 0 0,2 0 0 0 0,-1-1 0 0 0,1 0 0 0 0,1 0 0 0 0,-1 0 0 0 0,1-2 1 0 0,0 1-1 0 0,6 1-7 0 0,-4-1 12 0 0,0 1 0 0 0,0 0 0 0 0,3 4-12 0 0,-5-4 22 0 0,1 0 1 0 0,-1-1 0 0 0,1 0-1 0 0,2 0-22 0 0,-6-2 22 0 0,1 1-1 0 0,-1-1 0 0 0,0 2 1 0 0,0-1-1 0 0,6 7-21 0 0,-13-12 20 0 0,0 0-7 0 0,0 0 6 0 0,-1 2-18 0 0,0 0 1 0 0,-1-1 0 0 0,1 1-1 0 0,-1-1 1 0 0,1 1-1 0 0,-1-1 1 0 0,0 0 0 0 0,1 1-1 0 0,-1-1 1 0 0,0 0-1 0 0,0 0 1 0 0,0 0-1 0 0,0 0 1 0 0,0-1 0 0 0,0 1-1 0 0,-1-1-1 0 0,-7 5 3 0 0,3-2 0 0 0,-1 0-1 0 0,1-1 1 0 0,-1 0 0 0 0,0 0-1 0 0,0-1 1 0 0,0 0 0 0 0,0 0-1 0 0,-1-1 1 0 0,-4 0-3 0 0,-23 2 9 0 0,9 1 6 0 0,9 0-1 0 0,-1 0 0 0 0,1-2 0 0 0,-1 0 0 0 0,0-1 0 0 0,0-1 0 0 0,-15-3-14 0 0,32 3-151 0 0,1 2 105 0 0,1-1 0 0 0,-1 0 1 0 0,1 0-1 0 0,0 0 1 0 0,-1-1-1 0 0,1 1 0 0 0,-1 0 1 0 0,1 0-1 0 0,-1 0 1 0 0,1 0-1 0 0,0 0 0 0 0,-1 0 1 0 0,1-1-1 0 0,-1 1 1 0 0,1 0-1 0 0,0 0 0 0 0,-1 0 1 0 0,1-1-1 0 0,0 1 1 0 0,-1 0-1 0 0,1-1 0 0 0,0 1 1 0 0,0 0-1 0 0,-1-1 1 0 0,1 1-1 0 0,0 0 0 0 0,0-1 1 0 0,0 1-1 0 0,-1-1 1 0 0,1 1-1 0 0,0 0 0 0 0,0-1 1 0 0,0 1-1 0 0,0-1 0 0 0,0 1 1 0 0,0 0-1 0 0,0-1 46 0 0,0 0-9358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29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50 7136 0 0,'-3'0'100'0'0,"0"0"1"0"0,0 1 0 0 0,0-1-1 0 0,0 1 1 0 0,0 0-1 0 0,0 0 1 0 0,0 0 0 0 0,0 0-1 0 0,1 1 1 0 0,-1-1-1 0 0,0 1 1 0 0,1 0 0 0 0,-1 0-1 0 0,1-1 1 0 0,-2 3-101 0 0,0-1 159 0 0,0 0 1 0 0,1 0-1 0 0,-1-1 0 0 0,0 1 1 0 0,-1-1-1 0 0,0 1-159 0 0,1-1 132 0 0,0 1-1 0 0,0 0 0 0 0,0 1 1 0 0,1-1-1 0 0,-1 1 1 0 0,1-1-1 0 0,0 1 1 0 0,0 0-1 0 0,1 0 1 0 0,-1 1-132 0 0,-6 5 71 0 0,8-8-61 0 0,-1-1-1 0 0,1 1 1 0 0,-1-1-1 0 0,1 1 1 0 0,0 0-1 0 0,-1 0 1 0 0,1-1-1 0 0,0 1 0 0 0,0 0 1 0 0,1 0-1 0 0,-1 0 1 0 0,0 0-1 0 0,1 0 1 0 0,-1 1-10 0 0,-1 8 36 0 0,1 1 0 0 0,0-1 0 0 0,1 1 0 0 0,0 0 0 0 0,1-1 1 0 0,1 1-1 0 0,1 8-36 0 0,-2-15 16 0 0,0-1 0 0 0,1 1 0 0 0,-1-1 0 0 0,1 0 0 0 0,0 0 1 0 0,0 1-1 0 0,1-2 0 0 0,-1 1 0 0 0,1 0 0 0 0,-1 0 0 0 0,1-1 0 0 0,0 1 1 0 0,1-1-1 0 0,-1 0 0 0 0,1 0 0 0 0,-1 0 0 0 0,1-1 0 0 0,0 1 0 0 0,0-1 1 0 0,0 0-1 0 0,3 2-16 0 0,-1-2 17 0 0,8 4 19 0 0,0-1 0 0 0,0-1 1 0 0,1 0-1 0 0,0 0 0 0 0,7-1-36 0 0,-9-1 33 0 0,1 0-1 0 0,0-2 0 0 0,0 1 1 0 0,0-2-1 0 0,0 0 0 0 0,-1-1 1 0 0,1 0-1 0 0,8-3-32 0 0,-6 1 166 0 0,-1-1 0 0 0,0-1 0 0 0,0-1 0 0 0,-1 0 0 0 0,1-1 1 0 0,-2 0-1 0 0,7-5-166 0 0,-15 8 104 0 0,0-1 0 0 0,-1 1 0 0 0,1-1 1 0 0,-1 0-1 0 0,0-1 0 0 0,0 1 1 0 0,-1-1-1 0 0,0 1 0 0 0,1-5-104 0 0,-3 8 36 0 0,0 0 1 0 0,-1 0-1 0 0,1 0 0 0 0,-1 0 0 0 0,0 0 1 0 0,1 0-1 0 0,-2 0 0 0 0,1-1 0 0 0,0 1 0 0 0,-1 0 1 0 0,1 0-1 0 0,-1 0 0 0 0,0 0 0 0 0,0 0 0 0 0,0 0 1 0 0,0 1-1 0 0,-1-1 0 0 0,1 0 0 0 0,-1 0-36 0 0,-5-8 178 0 0,0 0 0 0 0,-1 1-1 0 0,-9-9-177 0 0,10 10 27 0 0,-3-2 51 0 0,-1 1 1 0 0,0 1-1 0 0,0 0 0 0 0,-1 0 0 0 0,0 1 0 0 0,0 0 1 0 0,-5-1-79 0 0,-6-4 111 0 0,14 8-30 0 0,0 1 0 0 0,0 0-1 0 0,0 1 1 0 0,-2-1-81 0 0,-31-12 114 0 0,32 14-2198 0 0,9 2-8302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0.2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1 284 8032 0 0,'2'2'3'0'0,"1"2"58"0"0,1-1 0 0 0,-1 0 1 0 0,1 0-1 0 0,-1 0 0 0 0,1 0 0 0 0,0-1 1 0 0,1 1-62 0 0,-3-2 119 0 0,-1 1-1 0 0,1-1 1 0 0,0 1 0 0 0,-1 0 0 0 0,1 0 0 0 0,-1-1 0 0 0,1 1 0 0 0,-1 0 0 0 0,0 0-1 0 0,1 2-118 0 0,8 10 388 0 0,-5-8-205 0 0,1 1 0 0 0,-1 0 0 0 0,-1 0 0 0 0,1 0 0 0 0,-1 1 0 0 0,2 5-183 0 0,-3-6 83 0 0,1 0 0 0 0,-1-1 0 0 0,1 1 0 0 0,0-1-1 0 0,0 0 1 0 0,1 0 0 0 0,0-1 0 0 0,3 4-83 0 0,5 8 1240 0 0,-13-16 732 0 0,-5-13-1163 0 0,-4-7-589 0 0,1 2-71 0 0,0-2 0 0 0,1 1 0 0 0,1-1 0 0 0,0 0 0 0 0,2 0 0 0 0,0 0 0 0 0,0-15-149 0 0,1 7 122 0 0,2 20-68 0 0,0-1 0 0 0,1 0 0 0 0,-1 1 1 0 0,2-1-1 0 0,-1 1 0 0 0,1-1 0 0 0,0 1 0 0 0,0-1 1 0 0,1 1-1 0 0,0-2-54 0 0,3-3 91 0 0,0 1 1 0 0,0 0-1 0 0,1 0 1 0 0,1 0 0 0 0,0 0-1 0 0,2-1-91 0 0,-4 7 52 0 0,0-1 1 0 0,0 2-1 0 0,0-1 1 0 0,1 0-1 0 0,0 1 0 0 0,0 0 1 0 0,0 0-1 0 0,0 1 0 0 0,0 0 1 0 0,1 0-1 0 0,5-2-52 0 0,23-6 199 0 0,-1 1 0 0 0,26-4-199 0 0,-47 12 20 0 0,0 0-1 0 0,-1 1 0 0 0,1 0 1 0 0,0 1-1 0 0,0 1 0 0 0,0 0 0 0 0,0 0 1 0 0,0 2-1 0 0,3 0-19 0 0,-1 1 29 0 0,-10-3-21 0 0,1 0 0 0 0,-1 0 0 0 0,0 1 0 0 0,0 0 0 0 0,3 1-8 0 0,-7-2 9 0 0,1-1 0 0 0,-1 1-1 0 0,0 0 1 0 0,0 0-1 0 0,0 0 1 0 0,0-1 0 0 0,0 1-1 0 0,0 0 1 0 0,-1 0 0 0 0,1 0-1 0 0,0 0 1 0 0,0 1 0 0 0,-1-1-1 0 0,1 0 1 0 0,0 0 0 0 0,-1 0-1 0 0,1 1 1 0 0,-1-1-1 0 0,0 0 1 0 0,1 0 0 0 0,-1 1-1 0 0,0-1 1 0 0,0 0 0 0 0,0 1-1 0 0,0-1-8 0 0,-1 2 13 0 0,0-1-1 0 0,-1 0 1 0 0,1 0-1 0 0,-1 0 1 0 0,0 0-1 0 0,1 0 1 0 0,-1 0-1 0 0,0 0 1 0 0,0-1-1 0 0,0 1 1 0 0,-1-1-1 0 0,0 1-12 0 0,-7 6 29 0 0,-8 7 5 0 0,-1-1 0 0 0,-1 0 0 0 0,0-2 0 0 0,-17 8-34 0 0,7-3 24 0 0,18-11-23 0 0,-8 5 24 0 0,0 1-1 0 0,-9 8-24 0 0,23-15-17 0 0,0 0-1 0 0,0 1 0 0 0,1-1 0 0 0,0 1 1 0 0,0 0-1 0 0,0 1 0 0 0,1-1 0 0 0,-1 1 1 0 0,0 2 17 0 0,4-4-88 0 0,-1 0 0 0 0,1-1 0 0 0,0 1 0 0 0,0 0 1 0 0,1 0-1 0 0,-1-1 0 0 0,1 1 0 0 0,0 3 88 0 0,1-6-21 0 0,0-1 0 0 0,1 1-1 0 0,-1-1 1 0 0,0 1 0 0 0,0-1 0 0 0,1 0-1 0 0,-1 1 1 0 0,1-1 0 0 0,-1 0 0 0 0,1 0 0 0 0,0 0-1 0 0,-1 0 1 0 0,1 0 0 0 0,0 0 0 0 0,1 0 21 0 0,8 5-67 0 0,-4-1 39 0 0,0-1 0 0 0,0 0 1 0 0,1 0-1 0 0,0-1 0 0 0,0 0 0 0 0,0-1 1 0 0,0 1-1 0 0,0-1 0 0 0,4 0 28 0 0,19 2-15 0 0,0-2 0 0 0,0 0 15 0 0,7 0-20 0 0,42 2 81 0 0,-72-4-62 0 0,-1-1-1 0 0,1 1 1 0 0,0-1-1 0 0,-1-1 1 0 0,1 0-1 0 0,-1 0 1 0 0,5-1 1 0 0,21-6-47 0 0,9 2-2478 0 0,-25 3-8951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0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1 104 7632 0 0,'32'51'4546'0'0,"22"50"-4546"0"0,0-7 656 0 0,-37-67-249 0 0,-6-10 12 0 0,-7-12-188 0 0,-3-6 286 0 0,-2-3-369 0 0,-1-1 0 0 0,1 1 0 0 0,-1 0 0 0 0,0 0 0 0 0,0 0 0 0 0,-1 1 0 0 0,0-1-148 0 0,-3-7 45 0 0,3 5-18 0 0,-11-20 283 0 0,-9-25-310 0 0,19 41 43 0 0,1 1 0 0 0,1-1 1 0 0,-1 0-1 0 0,2 0 0 0 0,-1 0 1 0 0,1 0-1 0 0,1-4-43 0 0,0-1 55 0 0,-1 2-5 0 0,2 0 0 0 0,-1 0-1 0 0,2-1 1 0 0,1-5-50 0 0,-2 15 12 0 0,0 0 1 0 0,0 0-1 0 0,1 0 0 0 0,0 0 1 0 0,0 0-1 0 0,0 0 1 0 0,0 0-1 0 0,1 0 0 0 0,-1 1 1 0 0,1-1-1 0 0,0 1 1 0 0,0 0-1 0 0,0 0 0 0 0,0 0 1 0 0,2 0-13 0 0,2-3 42 0 0,2 1 1 0 0,-1 1-1 0 0,0-1 1 0 0,1 1-1 0 0,0 1 1 0 0,0 0-1 0 0,0 0 1 0 0,0 1-1 0 0,1 0 1 0 0,5-1-43 0 0,3 1 25 0 0,0 1 0 0 0,0 0-1 0 0,0 2 1 0 0,1 0 0 0 0,2 1-25 0 0,-13-1 1 0 0,1 1-1 0 0,-1 0 1 0 0,0 1-1 0 0,0-1 1 0 0,0 1 0 0 0,0 1-1 0 0,0 0 1 0 0,-1 0-1 0 0,1 0 1 0 0,-1 1 0 0 0,0 0-1 0 0,-1 1 1 0 0,1-1-1 0 0,-1 1 1 0 0,0 0-1 0 0,3 6 0 0 0,-8-10 16 0 0,0 0-1 0 0,-1 0 0 0 0,1 1 0 0 0,-1-1 0 0 0,1 0 0 0 0,-1 1 0 0 0,0-1 0 0 0,0 0 1 0 0,0 1-1 0 0,0-1 0 0 0,-1 0 0 0 0,1 0 0 0 0,-1 1 0 0 0,1-1 0 0 0,-1 0 1 0 0,0 0-1 0 0,0 0 0 0 0,0 1 0 0 0,0-1 0 0 0,0 0 0 0 0,0 0-15 0 0,-2 2 41 0 0,1 1 1 0 0,-1-1-1 0 0,0 0 0 0 0,0 0 1 0 0,0 0-1 0 0,0-1 0 0 0,-1 1 0 0 0,1-1 1 0 0,-4 3-42 0 0,-3-1 73 0 0,1 0-1 0 0,-1-1 1 0 0,0 0 0 0 0,-1-1 0 0 0,-3 1-73 0 0,3-1 128 0 0,0 0 1 0 0,1 1 0 0 0,-1 0-1 0 0,-8 6-128 0 0,7-8 150 0 0,15-2 15 0 0,-1 0-124 0 0,53 1-231 0 0,-1 2-1 0 0,32 7 191 0 0,-70-8-23 0 0,-12-2 12 0 0,1 0 1 0 0,0 1-1 0 0,-1-1 1 0 0,1 1-1 0 0,0 0 1 0 0,-1 0 0 0 0,1 1-1 0 0,-1 0 1 0 0,0-1-1 0 0,1 1 1 0 0,-1 1-1 0 0,0-1 1 0 0,0 1-1 0 0,-1-1 1 0 0,1 1-1 0 0,0 0 11 0 0,12 13-51 0 0,-13-13 58 0 0,0 0 1 0 0,0 0-1 0 0,0 1 0 0 0,-1-1 1 0 0,1 0-1 0 0,-1 1 0 0 0,2 2-7 0 0,-16 7 91 0 0,11-11-81 0 0,-1-1 0 0 0,1 1 0 0 0,0-1 0 0 0,-1 1-1 0 0,0-1 1 0 0,1 0 0 0 0,-1 0 0 0 0,0 0 0 0 0,1 0 0 0 0,-1 0 0 0 0,0 0 0 0 0,0 0-1 0 0,0 0 1 0 0,-1 0-10 0 0,-33 7 89 0 0,20-5-39 0 0,-37 7 203 0 0,-42 2-253 0 0,4-1 154 0 0,75-10-141 0 0,1 0 0 0 0,-1-1 0 0 0,1-1-1 0 0,-1 0 1 0 0,-12-4-13 0 0,10 3-12 0 0,7 0-453 0 0,0-1 0 0 0,0-1 0 0 0,0 1 0 0 0,-3-3 465 0 0,11 5-791 0 0,2 0-11120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6.5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0 587 8240 0 0,'2'-82'3406'0'0,"3"26"-2744"0"0,2 1 0 0 0,7-22-662 0 0,-1 7 276 0 0,-7 28 231 0 0,10-26-507 0 0,-13 55 122 0 0,2 0 0 0 0,-1 0 1 0 0,2 0-1 0 0,0 1 0 0 0,0 0 1 0 0,1 0-1 0 0,2-2-122 0 0,-1 3 108 0 0,-8 9-81 0 0,1 1 0 0 0,0-1 0 0 0,0 1 0 0 0,1-1 0 0 0,-1 1-1 0 0,0-1 1 0 0,0 1 0 0 0,1 0 0 0 0,-1 0 0 0 0,0-1 0 0 0,1 1 0 0 0,0 0-27 0 0,-1 0 25 0 0,0 1 1 0 0,0-1 0 0 0,1 0 0 0 0,-1 1 0 0 0,0-1-1 0 0,0 1 1 0 0,0 0 0 0 0,1-1 0 0 0,-1 1 0 0 0,0 0-1 0 0,0 0 1 0 0,1-1 0 0 0,-1 1 0 0 0,0 0 0 0 0,1 1 0 0 0,-1-1-1 0 0,0 0 1 0 0,0 0 0 0 0,1 0 0 0 0,-1 1 0 0 0,0-1-1 0 0,0 1 1 0 0,0-1 0 0 0,1 1 0 0 0,-1-1 0 0 0,0 1-1 0 0,0 0 1 0 0,0-1 0 0 0,0 1 0 0 0,0 0 0 0 0,0 0-1 0 0,0 0 1 0 0,0 0 0 0 0,-1 0 0 0 0,1 0 0 0 0,0 0 0 0 0,0 0-1 0 0,-1 0 1 0 0,1 1-26 0 0,4 6 17 0 0,-1 1 0 0 0,0-1 0 0 0,-1 1 0 0 0,0 0 0 0 0,0 4-17 0 0,1-1 79 0 0,15 55 125 0 0,-14-43-181 0 0,1-2 0 0 0,1 1 0 0 0,1-1 0 0 0,1 0 1 0 0,1-1-1 0 0,3 5-23 0 0,-8-19-2 0 0,-2 1 0 0 0,1-1 1 0 0,-1 1-1 0 0,0 0 0 0 0,0 3 2 0 0,0-2 0 0 0,0-1 0 0 0,0 0 1 0 0,0 0-1 0 0,1 0 0 0 0,1 1 0 0 0,-1-4 80 0 0,-1-1 1 0 0,0 1-1 0 0,-1 0 1 0 0,1 0-1 0 0,-1 0 1 0 0,0 0-1 0 0,0 0 1 0 0,-1 0-1 0 0,1 1 1 0 0,-1-1-1 0 0,0 1 1 0 0,-1-1-1 0 0,1 1 0 0 0,-1 2-80 0 0,0 9-1862 0 0,0-17-9435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1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8640 0 0,'0'1'22'0'0,"0"-1"1"0"0,0 1-1 0 0,0-1 1 0 0,0 1-1 0 0,0-1 1 0 0,0 1-1 0 0,0-1 1 0 0,0 1-1 0 0,0-1 1 0 0,0 1-1 0 0,1-1 1 0 0,-1 0 0 0 0,0 1-1 0 0,0-1 1 0 0,0 1-1 0 0,1-1 1 0 0,-1 1-1 0 0,0-1 1 0 0,0 1-1 0 0,1-1 1 0 0,-1 0-1 0 0,0 1 1 0 0,1-1-1 0 0,-1 0 1 0 0,0 1-1 0 0,1-1 1 0 0,-1 0-1 0 0,1 0 1 0 0,-1 1-1 0 0,1-1-22 0 0,14-1 1453 0 0,-14 1-1388 0 0,0 0 0 0 0,-1-1-1 0 0,1 1 1 0 0,0 0-1 0 0,0 0 1 0 0,0-1 0 0 0,0 1-1 0 0,0 0 1 0 0,0 0-1 0 0,0 0 1 0 0,-1 0 0 0 0,1 0-1 0 0,0 1 1 0 0,0-1-1 0 0,0 0 1 0 0,0 0-1 0 0,0 0 1 0 0,0 1 0 0 0,-1-1-1 0 0,1 0 1 0 0,0 1-1 0 0,0-1 1 0 0,0 1 0 0 0,-1-1-1 0 0,1 1 1 0 0,0 0-1 0 0,-1-1 1 0 0,1 1-65 0 0,1 1 113 0 0,-1 0 0 0 0,1-1 0 0 0,-1 1 1 0 0,1 0-1 0 0,0-1 0 0 0,0 1 0 0 0,0-1 0 0 0,0 0 0 0 0,0 1 0 0 0,2 0-113 0 0,-2-2 22 0 0,0 2-1 0 0,0-1 0 0 0,0 0 0 0 0,0 0 0 0 0,0 0 0 0 0,0 1 0 0 0,0-1 0 0 0,-1 1 0 0 0,1 0 0 0 0,0-1 1 0 0,-1 1-1 0 0,0 0 0 0 0,1 0 0 0 0,-1 0 0 0 0,1 1-21 0 0,5 16 19 0 0,1-1 38 0 0,-2 1-1 0 0,0-1 1 0 0,0 1 0 0 0,-2 1 0 0 0,0 0-57 0 0,-2-6 82 0 0,1 0 1 0 0,1 0-1 0 0,3 7-82 0 0,-4-11 255 0 0,1 1 0 0 0,-1 0-1 0 0,-1 0 1 0 0,0 0 0 0 0,-1 0 0 0 0,0 2-255 0 0,3 4 477 0 0,-4-16-444 0 0,1 1-1 0 0,-1 0 1 0 0,0-1 0 0 0,1 1 0 0 0,-1-1 0 0 0,0 1-1 0 0,0 0 1 0 0,0-1 0 0 0,0 1 0 0 0,0-1-1 0 0,0 1 1 0 0,-1 0-33 0 0,1 17-1281 0 0,0-19-9940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1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80 10040 0 0,'30'-2'855'0'0,"-1"-2"0"0"0,1 0 1 0 0,-1-2-1 0 0,22-8-855 0 0,47-8 57 0 0,-51 14-44 0 0,-15 1-28 0 0,2 2 0 0 0,-1 1 0 0 0,0 1 0 0 0,1 3 0 0 0,6 0 15 0 0,5 2-20 0 0,-34-2 20 0 0,0 0 0 0 0,-1 0 0 0 0,1 1 1 0 0,0 1-1 0 0,-1 0 0 0 0,1 0 1 0 0,-1 1-1 0 0,1 0 0 0 0,8 5 0 0 0,-14-6 16 0 0,-1 1 0 0 0,0-1 1 0 0,0 1-1 0 0,0 0 0 0 0,0 1 0 0 0,0-1 0 0 0,-1 1 0 0 0,1-1 0 0 0,-1 1 0 0 0,0 0 0 0 0,0 1 1 0 0,-1-1-1 0 0,1 0 0 0 0,-1 1 0 0 0,0-1 0 0 0,0 1 0 0 0,-1 0 0 0 0,1 0 0 0 0,-1-1 0 0 0,0 1 0 0 0,0 0 1 0 0,0 0-1 0 0,-1 0 0 0 0,0 0 0 0 0,0 1-16 0 0,-1 35 263 0 0,-1 0 1 0 0,-5 23-264 0 0,3-39 109 0 0,1-14-23 0 0,1 0 1 0 0,0 1-1 0 0,1-1 0 0 0,0 1 1 0 0,1-1-1 0 0,0 1 0 0 0,1-1 1 0 0,1 4-87 0 0,-2-14 3 0 0,1 0 1 0 0,0 1 0 0 0,-1-1 0 0 0,1 0 0 0 0,0 0 0 0 0,-1 0-1 0 0,1 0 1 0 0,0-1 0 0 0,0 1 0 0 0,0 0 0 0 0,0 0 0 0 0,0 0 0 0 0,0-1-1 0 0,0 1 1 0 0,0 0 0 0 0,0-1 0 0 0,0 1 0 0 0,0-1 0 0 0,0 1-1 0 0,1-1-3 0 0,-1 1 11 0 0,1-1 0 0 0,-1 1 0 0 0,1 0 0 0 0,-1 0 0 0 0,1 0-1 0 0,-1 0 1 0 0,1 0 0 0 0,-1 0 0 0 0,0 0 0 0 0,0 0-1 0 0,1 0 1 0 0,-1 2-11 0 0,1-2 47 0 0,-1 1 0 0 0,1-1 0 0 0,-1 1-1 0 0,1-1 1 0 0,-1 0 0 0 0,1 0 0 0 0,0 0 0 0 0,-1 0-1 0 0,1 0 1 0 0,0 0 0 0 0,0 0 0 0 0,0-1 0 0 0,0 1-1 0 0,0 0 1 0 0,-1-1 0 0 0,1 0 0 0 0,0 1 0 0 0,2-1-47 0 0,1 0-231 0 0,0 1 0 0 0,-1-1 0 0 0,1-1 0 0 0,-1 1 1 0 0,1 0-1 0 0,-1-1 0 0 0,1 0 0 0 0,0-1 231 0 0,-4 2-10266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2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214 223 9944 0 0,'-3'-1'126'0'0,"-1"-1"1"0"0,1 0-1 0 0,-1 1 1 0 0,1 0-1 0 0,-1 0 1 0 0,0 0-1 0 0,1 0 1 0 0,-1 1 0 0 0,0-1-1 0 0,0 1 1 0 0,0 0-1 0 0,1 0 1 0 0,-1 0-1 0 0,0 1 1 0 0,0-1-1 0 0,1 1 1 0 0,-1 0-1 0 0,0 0 1 0 0,1 0-1 0 0,-1 1 1 0 0,-2 0-127 0 0,-14 6 348 0 0,18-7-344 0 0,0-1 0 0 0,-1 1 0 0 0,1 0 0 0 0,0 0 0 0 0,-1 0-1 0 0,1 0 1 0 0,0 0 0 0 0,0 0 0 0 0,0 1 0 0 0,0-1 0 0 0,0 1 0 0 0,0 0 0 0 0,0 0-4 0 0,-5 5 2 0 0,0 1 0 0 0,1 0 0 0 0,-1 0 0 0 0,2 0 0 0 0,-1 1 0 0 0,1 0 0 0 0,1 0 0 0 0,-1 0 0 0 0,-1 9-2 0 0,-1 3 93 0 0,4-15-36 0 0,1 0 1 0 0,-1 0-1 0 0,1 1 1 0 0,1-1-1 0 0,-1 1 0 0 0,1 0 1 0 0,1-1-1 0 0,-1 1 0 0 0,1 0 1 0 0,0-1-1 0 0,0 1 1 0 0,2 6-58 0 0,0-7 19 0 0,-1 1 0 0 0,2-1 0 0 0,-1 0 1 0 0,1 0-1 0 0,0-1 0 0 0,0 1 1 0 0,0 0-20 0 0,-1-4 16 0 0,0 1 0 0 0,1 0 0 0 0,-1-1 0 0 0,1 0 0 0 0,-1 1 0 0 0,1-1 0 0 0,0 0 0 0 0,0-1 0 0 0,0 1 0 0 0,0 0 0 0 0,0-1 0 0 0,0 1 1 0 0,0-1-1 0 0,3 0-16 0 0,4 2 117 0 0,1-1 1 0 0,-1 0 0 0 0,1-1 0 0 0,0-1 0 0 0,0 1 0 0 0,0-2 0 0 0,-1 1-1 0 0,1-2 1 0 0,5 0-118 0 0,2-2 198 0 0,1-1 0 0 0,-1 0-1 0 0,0-1 1 0 0,-1-1 0 0 0,1-1-198 0 0,-8 1 150 0 0,-1 0 1 0 0,1 0-1 0 0,-2-1 0 0 0,1 0 1 0 0,-1 0-1 0 0,0-1 0 0 0,-1 0 1 0 0,3-4-151 0 0,-3 4 106 0 0,-3 3-25 0 0,0-1-1 0 0,0 0 1 0 0,0 0-1 0 0,-1 0 1 0 0,0 0-1 0 0,0-1 1 0 0,0 1 0 0 0,-1-1-1 0 0,-1 1 1 0 0,1-1-1 0 0,-1 0 1 0 0,-1 0-1 0 0,1 0 1 0 0,-1-3-81 0 0,-1-9 122 0 0,-1 0-1 0 0,0 0 1 0 0,-2 0-1 0 0,0 0 1 0 0,-2-1-122 0 0,4 15 13 0 0,0 0-1 0 0,0 1 1 0 0,-1-1 0 0 0,0 1 0 0 0,0 0-1 0 0,0 0 1 0 0,-3-3-13 0 0,-11-19 56 0 0,12 15-34 0 0,-1 1-1 0 0,0 0 1 0 0,-1 1-1 0 0,0 0 1 0 0,-1 0-1 0 0,0 0 1 0 0,-1 1-1 0 0,0 0 1 0 0,-2-1-22 0 0,-2 9-319 0 0,9 1-2409 0 0,4 0-9106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2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0 367 10040 0 0,'12'7'726'0'0,"-12"-7"-671"0"0,1 0 0 0 0,-1 1 0 0 0,1-1 1 0 0,0 0-1 0 0,-1 0 0 0 0,1 0 0 0 0,-1 1 0 0 0,1-1 1 0 0,0 0-1 0 0,-1 0 0 0 0,1 0 0 0 0,-1 0 0 0 0,1 0 0 0 0,0 0 1 0 0,-1 0-1 0 0,1 0 0 0 0,0 0 0 0 0,-1 0 0 0 0,1 0 0 0 0,-1 0 1 0 0,1-1-1 0 0,0 1 0 0 0,-1 0 0 0 0,1 0 0 0 0,-1-1 0 0 0,1 1 1 0 0,0 0-56 0 0,-1-1 281 0 0,0 1 0 0 0,0 0-21 0 0,-1-2-152 0 0,0 0 0 0 0,0 0-1 0 0,-1-1 1 0 0,2 1 0 0 0,-1 0-1 0 0,0 0 1 0 0,0-1 0 0 0,1 1-1 0 0,-1 0 1 0 0,1-1 0 0 0,0 1-1 0 0,0-3-107 0 0,6-43 392 0 0,-3 15 10 0 0,2 0 1 0 0,1 0-1 0 0,2 1 1 0 0,1 0-1 0 0,12-29-402 0 0,-14 43 184 0 0,8-14 379 0 0,-14 31-534 0 0,0 0 1 0 0,0-1-1 0 0,0 1 0 0 0,0 0 1 0 0,0 0-1 0 0,0 0 0 0 0,1 0 1 0 0,-1 1-1 0 0,0-1 0 0 0,0 0 0 0 0,1 1 1 0 0,-1-1-1 0 0,1 0 0 0 0,-1 1 1 0 0,1-1-1 0 0,-1 1 0 0 0,0 0 1 0 0,1 0-1 0 0,-1-1 0 0 0,1 1 1 0 0,1 0-30 0 0,15-2 375 0 0,-16 2-338 0 0,0-1 0 0 0,0 1 1 0 0,0 0-1 0 0,0-1 0 0 0,0 1 1 0 0,-1 0-1 0 0,1 0 0 0 0,0 1 1 0 0,0-1-1 0 0,0 0 0 0 0,0 0 1 0 0,0 1-1 0 0,0-1 0 0 0,0 1 0 0 0,-1 0 1 0 0,1 0-1 0 0,0-1 0 0 0,1 2-37 0 0,6 5 47 0 0,0 0 0 0 0,-1 0 0 0 0,1 1 0 0 0,-2 0 0 0 0,1 1 0 0 0,-1 0 0 0 0,0 0-47 0 0,43 70 256 0 0,-32-49-145 0 0,15 20-111 0 0,-20-33 10 0 0,1 0-1 0 0,1-1 0 0 0,5 5-9 0 0,-12-15 3 0 0,-1 0-1 0 0,1 0 1 0 0,0 0-1 0 0,0-1 1 0 0,0 0-1 0 0,1-1 1 0 0,-1 0-1 0 0,5 1-2 0 0,17 7 0 0 0,-19-8 0 0 0,-1 0 0 0 0,1 0-1 0 0,0-1 1 0 0,7 1 0 0 0,-15-3 1 0 0,0-1-1 0 0,0 0 0 0 0,0 1 1 0 0,0-1-1 0 0,0-1 0 0 0,0 1 1 0 0,0 0-1 0 0,0-1 0 0 0,-1 1 1 0 0,1-1-1 0 0,0 0 0 0 0,0 0 1 0 0,0 0-1 0 0,-1 0 0 0 0,1-1 1 0 0,-1 1-1 0 0,1-1 0 0 0,-1 0 1 0 0,2-1-1 0 0,0 0 24 0 0,-1-1 1 0 0,0 0-1 0 0,0 0 1 0 0,0 0 0 0 0,0 0-1 0 0,-1 0 1 0 0,1-1-1 0 0,-1 1 1 0 0,0-1-1 0 0,-1 0 1 0 0,1 0-1 0 0,-1 1 1 0 0,0-1 0 0 0,0 0-1 0 0,0-4-24 0 0,1-12 96 0 0,-2 0 1 0 0,0 0-1 0 0,-1-6-96 0 0,-1-14 112 0 0,2 29-91 0 0,0 0 39 0 0,0-1 0 0 0,0 1 0 0 0,2 0 0 0 0,1-7-60 0 0,-2 14 18 0 0,1 1 0 0 0,-1-1 1 0 0,1 1-1 0 0,0 0 0 0 0,0-1 1 0 0,1 1-1 0 0,-1 0 0 0 0,1 0 0 0 0,0 1 1 0 0,0-1-1 0 0,0 1 0 0 0,1-1 1 0 0,1-1-19 0 0,14-10-2582 0 0,-17 13-10717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2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9536 0 0,'3'1'76'0'0,"-1"0"0"0"0,0 0 0 0 0,0 0 0 0 0,1 0 0 0 0,-1 0-1 0 0,0 1 1 0 0,0-1 0 0 0,0 0 0 0 0,-1 1 0 0 0,1 0 0 0 0,0-1 0 0 0,0 1 0 0 0,-1 0 0 0 0,1 0 0 0 0,-1 0 0 0 0,0 0 0 0 0,1 0 0 0 0,0 2-76 0 0,7 10 463 0 0,-5-10-349 0 0,-2 0-1 0 0,1 0 1 0 0,0 0-1 0 0,-1 0 0 0 0,0 0 1 0 0,0 1-1 0 0,0-1 1 0 0,0 1-1 0 0,-1 0 1 0 0,0-1-1 0 0,0 1 0 0 0,1 4-113 0 0,-1-2 64 0 0,0 0 0 0 0,1 0 0 0 0,0-1 1 0 0,0 1-1 0 0,1-1 0 0 0,0 1-64 0 0,1 2 76 0 0,-1 0 1 0 0,1 0-1 0 0,-2 0 1 0 0,1 0-1 0 0,0 9-76 0 0,10 31 354 0 0,-11-42-259 0 0,1 1 66 0 0,0 0 1 0 0,0-1-1 0 0,1 1 0 0 0,0-1 0 0 0,0 0 0 0 0,1 0 1 0 0,1 2-162 0 0,34 43 1586 0 0,-39-51-1576 0 0,0 0-1 0 0,0 0 1 0 0,1 0-1 0 0,-1 0 1 0 0,0 0-1 0 0,0 0 1 0 0,1 0 0 0 0,-1 0-1 0 0,1 0 1 0 0,-1-1-1 0 0,1 1 1 0 0,0 0-10 0 0,13 7 324 0 0,-7-6 90 0 0,11-3-242 0 0,-12 1-105 0 0,32 0-2200 0 0,-37 0-9028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3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1 458 9240 0 0,'0'-6'416'0'0,"1"0"0"0"0,0-1 1 0 0,1 1-1 0 0,-1 0 0 0 0,1 1 1 0 0,0-1-1 0 0,1 0 0 0 0,0-1-416 0 0,11-31 2110 0 0,0-14-1387 0 0,2 0 0 0 0,4-4-723 0 0,-4 10 315 0 0,-10 28-164 0 0,1 0 1 0 0,1 0-1 0 0,0 0 1 0 0,1 1-1 0 0,2-2-151 0 0,-9 17 22 0 0,0 0 0 0 0,1 0 1 0 0,-1 0-1 0 0,0 0 0 0 0,0 1 0 0 0,1-1 0 0 0,-1 1 1 0 0,2-1-23 0 0,-2 1 24 0 0,0 0 0 0 0,0 0-1 0 0,0 0 1 0 0,-1-1 0 0 0,1 1 0 0 0,0 0 0 0 0,-1-1 0 0 0,1 1 0 0 0,-1-1 0 0 0,1 1 0 0 0,-1-1 0 0 0,0 0 0 0 0,1 0-24 0 0,-2 1 11 0 0,1 0-1 0 0,-1 0 0 0 0,1 0 0 0 0,0 0 1 0 0,-1 0-1 0 0,1 1 0 0 0,0-1 0 0 0,0 0 1 0 0,-1 0-1 0 0,1 1 0 0 0,0-1 1 0 0,0 0-1 0 0,0 1 0 0 0,0-1 0 0 0,0 1 1 0 0,0-1-1 0 0,0 1 0 0 0,0 0 0 0 0,0-1 1 0 0,0 1-1 0 0,0 0 0 0 0,1 0-10 0 0,26-1 127 0 0,-14 2-110 0 0,-12 0-8 0 0,1 0-1 0 0,0 0 1 0 0,-1 1 0 0 0,1-1 0 0 0,0 1 0 0 0,-1-1-1 0 0,0 1 1 0 0,1 0 0 0 0,-1 0 0 0 0,0 0 0 0 0,0 0-1 0 0,0 0 1 0 0,0 1 0 0 0,-1-1 0 0 0,1 1-1 0 0,0 0-8 0 0,6 7 44 0 0,3 3-6 0 0,-1 0 0 0 0,0 1 0 0 0,-1 0 1 0 0,-1 0-1 0 0,0 1 0 0 0,4 9-38 0 0,7 15 68 0 0,-9-20-29 0 0,-1 1-1 0 0,2 9-38 0 0,-9-25 7 0 0,0 1 0 0 0,0-1-1 0 0,0 0 1 0 0,1 0-1 0 0,0 0 1 0 0,-1 0 0 0 0,3 1-7 0 0,-2-1 30 0 0,0 1 1 0 0,0-1-1 0 0,0 0 1 0 0,0 1-1 0 0,1 4-30 0 0,-3-8 6 0 0,0 0 0 0 0,-1 1-1 0 0,1-1 1 0 0,0 0 0 0 0,0 0 0 0 0,0 0-1 0 0,0 0 1 0 0,0 0 0 0 0,0 0 0 0 0,0 0 0 0 0,0 0-1 0 0,0-1 1 0 0,1 1 0 0 0,0 0-6 0 0,-1-1 6 0 0,-1 1 0 0 0,1-1 0 0 0,0 1 0 0 0,0-1 0 0 0,0 1 0 0 0,0-1 0 0 0,-1 1 0 0 0,1 0 0 0 0,0-1 0 0 0,0 1 0 0 0,-1 0 0 0 0,1 0 0 0 0,-1-1 1 0 0,1 1-1 0 0,0 0 0 0 0,-1 0 0 0 0,0 0 0 0 0,1 0 0 0 0,-1 0 0 0 0,1 0 0 0 0,-1-1 0 0 0,0 1 0 0 0,0 0 0 0 0,0 0 0 0 0,1 1-6 0 0,8 11 159 0 0,-6-10-2550 0 0,-3-3-9623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3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 10952 0 0,'6'-4'52'0'0,"-1"0"1"0"0,1 0 0 0 0,0 1-1 0 0,0 0 1 0 0,1 0-1 0 0,-1 1 1 0 0,0 0 0 0 0,1 0-1 0 0,0 0-52 0 0,65-10 834 0 0,-33 7-529 0 0,16-7 449 0 0,13-6-754 0 0,-18 4 423 0 0,30-3-423 0 0,117-19 133 0 0,-178 32-991 0 0,-1-1-1 0 0,17-6 859 0 0,-18 5-8685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4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 7632 0 0,'1'0'81'0'0,"0"0"0"0"0,-1 1 0 0 0,1-1 1 0 0,0 0-1 0 0,-1 0 0 0 0,1 0 0 0 0,0 0 0 0 0,-1 0 1 0 0,1 1-1 0 0,0-1 0 0 0,-1 0 0 0 0,1 1 0 0 0,0-1 1 0 0,-1 0-1 0 0,1 1 0 0 0,-1-1 0 0 0,1 1 0 0 0,-1-1 1 0 0,1 1-1 0 0,-1-1 0 0 0,1 1 0 0 0,-1-1 0 0 0,0 1 1 0 0,1 0-1 0 0,-1-1 0 0 0,0 1 0 0 0,1-1 0 0 0,-1 1-81 0 0,5 24 615 0 0,-1-1-331 0 0,10 19-218 0 0,-8-20 33 0 0,2 1-1 0 0,0-1 0 0 0,2-1 0 0 0,0 0 0 0 0,7 9-98 0 0,-9-21 75 0 0,0-1 0 0 0,0 0 0 0 0,1 0 0 0 0,0-1 0 0 0,1 0 0 0 0,2 2-75 0 0,16 12 493 0 0,-26-20-453 0 0,1-1 0 0 0,0 1 0 0 0,0-1 0 0 0,-1 0 0 0 0,1 0 0 0 0,0-1 1 0 0,0 1-1 0 0,0 0 0 0 0,0-1 0 0 0,0 0 0 0 0,0 0 0 0 0,0 1 0 0 0,2-2-40 0 0,14 3 119 0 0,-10-1-33 0 0,1 0 0 0 0,-1-1 1 0 0,0 0-1 0 0,1 0 1 0 0,-1-1-1 0 0,0 0 1 0 0,1 0-1 0 0,8-3-86 0 0,2-2 271 0 0,-1-1 1 0 0,1 0-1 0 0,8-5-271 0 0,-22 8 91 0 0,-1 0-1 0 0,1 0 1 0 0,0 0 0 0 0,-1-1-1 0 0,0 0 1 0 0,0 0 0 0 0,0 0-1 0 0,-1 0 1 0 0,0-1 0 0 0,1-1-91 0 0,1-2 140 0 0,0 0 1 0 0,-1 0 0 0 0,0-1-1 0 0,-1 0 1 0 0,0 1 0 0 0,0-4-141 0 0,-2 6 155 0 0,-1 4-117 0 0,0 1 0 0 0,0-1-1 0 0,0 1 1 0 0,-1-1 0 0 0,1 1 0 0 0,-1-1 0 0 0,0 0 0 0 0,0 1-1 0 0,0-1 1 0 0,0 1 0 0 0,0-1 0 0 0,-1-1-38 0 0,1 3 11 0 0,0 1-1 0 0,0-1 1 0 0,0 1 0 0 0,0-1 0 0 0,0 1 0 0 0,0-1-1 0 0,0 1 1 0 0,0-1 0 0 0,1 1 0 0 0,-1-1-1 0 0,0 1 1 0 0,0 0 0 0 0,0-1 0 0 0,1 1 0 0 0,-1-1-1 0 0,0 1 1 0 0,0-1 0 0 0,1 1 0 0 0,-1 0 0 0 0,0-1-1 0 0,1 1-10 0 0,2-3 113 0 0,-4 6 141 0 0,1-3-230 0 0,-1 1 1 0 0,1 0-1 0 0,-1 0 0 0 0,0 0 0 0 0,1 0 0 0 0,0 0 1 0 0,-1 0-1 0 0,1 0 0 0 0,0 0 0 0 0,-1 0 0 0 0,1 0 1 0 0,0 1-1 0 0,0-1 0 0 0,0 0 0 0 0,0 0 1 0 0,0 0-1 0 0,0 0 0 0 0,0 0 0 0 0,0 0 0 0 0,1 0 1 0 0,-1 0-1 0 0,0 0 0 0 0,1 0 0 0 0,-1 0 0 0 0,1 1-24 0 0,4 21 76 0 0,-3-13-31 0 0,0 0 1 0 0,1-1 0 0 0,0 1 0 0 0,1-1-1 0 0,2 5-45 0 0,-3-8 19 0 0,0 0 0 0 0,0-1-1 0 0,0 1 1 0 0,1-1 0 0 0,0 0-1 0 0,0 0 1 0 0,0-1 0 0 0,1 1-1 0 0,0-1 1 0 0,0 0 0 0 0,0 0-1 0 0,0 0 1 0 0,0-1 0 0 0,1 0-1 0 0,-1 0 1 0 0,1 0 0 0 0,0-1-1 0 0,0 0 1 0 0,0 0 0 0 0,0 0-1 0 0,5 0-18 0 0,2 1 21 0 0,0-1 0 0 0,0-1 0 0 0,0 0 0 0 0,0-1 0 0 0,0 0 0 0 0,0-1 0 0 0,0 0 0 0 0,-1-1 0 0 0,1 0 0 0 0,0-1 0 0 0,0-1-21 0 0,-7 2 26 0 0,0 0 1 0 0,0-1-1 0 0,0 0 0 0 0,-1 0 0 0 0,1 0 1 0 0,-1 0-1 0 0,1-1 0 0 0,-1 0 0 0 0,-1 0 1 0 0,1 0-1 0 0,0-1 0 0 0,-1 0 0 0 0,0 1 1 0 0,2-5-27 0 0,-3 5 37 0 0,-1-1 0 0 0,0 1 0 0 0,0 0 1 0 0,0-1-1 0 0,0 1 0 0 0,-1-1 1 0 0,0 0-1 0 0,0 1 0 0 0,0-1 0 0 0,0 0 1 0 0,-1 0-1 0 0,0 1 0 0 0,0-1 1 0 0,0 0-1 0 0,-1 0 0 0 0,1 1 1 0 0,-1-1-1 0 0,0 0 0 0 0,-1 1 0 0 0,1-1-37 0 0,-5-14 108 0 0,-1 1-1 0 0,0 0 1 0 0,-1 1-1 0 0,-1 0 0 0 0,-1 0 1 0 0,-1 1-1 0 0,0 0 1 0 0,0 1-1 0 0,-9-7-107 0 0,13 9 248 0 0,4 7-3037 0 0,2 5-10412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34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393 270 4416 0 0,'2'-1'83'0'0,"0"0"0"0"0,0 1 0 0 0,0-1 0 0 0,0 0-1 0 0,0 0 1 0 0,0 0 0 0 0,0 0 0 0 0,-1-1 0 0 0,1 1 0 0 0,0-1 0 0 0,-1 1 0 0 0,1-1 0 0 0,-1 1 0 0 0,1-1 0 0 0,-1 0-1 0 0,0 1 1 0 0,1-1 0 0 0,-1 0 0 0 0,1-2-83 0 0,0-1 253 0 0,1 0 0 0 0,-1 1 0 0 0,1-1 0 0 0,-2-1 0 0 0,1 1 0 0 0,0 0 0 0 0,0-5-253 0 0,-1-4 432 0 0,-1 1 0 0 0,0-1 0 0 0,-1 0-1 0 0,0 1 1 0 0,-2-8-432 0 0,1 14 82 0 0,1 0 1 0 0,-1 0-1 0 0,0 0 0 0 0,-1 1 0 0 0,0-1 0 0 0,0 0 0 0 0,0 1 1 0 0,-1 0-1 0 0,0 0 0 0 0,0 0 0 0 0,-2-1-82 0 0,2 4 100 0 0,0 0 0 0 0,0 0 0 0 0,0 1-1 0 0,0-1 1 0 0,0 1 0 0 0,-1 0 0 0 0,1 0 0 0 0,-1 0 0 0 0,0 1 0 0 0,1 0 0 0 0,-1 0-1 0 0,0 0 1 0 0,0 0 0 0 0,0 1 0 0 0,0 0 0 0 0,1 0 0 0 0,-1 0 0 0 0,0 1 0 0 0,0-1-1 0 0,0 1 1 0 0,-4 2-100 0 0,1 1 127 0 0,0 0 1 0 0,1 1-1 0 0,0 1 0 0 0,0-1 0 0 0,0 1 0 0 0,0 0 0 0 0,1 0 1 0 0,-2 3-128 0 0,6-6 40 0 0,1 1 0 0 0,-1-1 1 0 0,1 0-1 0 0,0 1 0 0 0,0-1 1 0 0,0 1-1 0 0,0-1 1 0 0,0 1-1 0 0,1-1 0 0 0,0 1 1 0 0,0-1-1 0 0,0 1 0 0 0,0-1 1 0 0,1 4-41 0 0,8 51 176 0 0,-8-57-177 0 0,3 9 20 0 0,0 1 1 0 0,1-1-1 0 0,0-1 1 0 0,1 1-1 0 0,0-1 1 0 0,0 0-1 0 0,1 0 1 0 0,0 0-1 0 0,3 1-19 0 0,15 20 74 0 0,77 112 69 0 0,-101-141-141 0 0,0 1 0 0 0,0-1 0 0 0,-1 1 0 0 0,1-1 0 0 0,0 1 0 0 0,0 0 0 0 0,-1-1 0 0 0,1 1 0 0 0,-1 0 0 0 0,0-1 0 0 0,1 1 0 0 0,-1 0 0 0 0,0 0 0 0 0,0-1 0 0 0,0 1 0 0 0,0 0 0 0 0,0 0 0 0 0,0-1 0 0 0,-1 3-2 0 0,0 12 144 0 0,-3-13-110 0 0,1-1 0 0 0,-1 0 0 0 0,1-1 0 0 0,-1 1 0 0 0,0-1-1 0 0,0 1 1 0 0,0-1 0 0 0,0 0 0 0 0,0-1 0 0 0,-2 1-34 0 0,-54 0 383 0 0,1-4 1 0 0,-1-2-1 0 0,-12-4-383 0 0,50 6 120 0 0,-4-1-199 0 0,1-2-1 0 0,-2-1 80 0 0,16 4-1354 0 0,-8-3-9612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0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6016 0 0,'0'0'704'0'0,"0"0"-2"0"0,0 0-3 0 0,0 0-70 0 0,0 0-290 0 0,0 0-68 0 0,0 0 1 0 0,0 0-20 0 0,0 6-78 0 0,0-5-172 0 0,0 5 50 0 0,0 1 1 0 0,0-1-1 0 0,1 1 1 0 0,0-1 0 0 0,0 0-1 0 0,1 1 1 0 0,-1-1-1 0 0,2 0 1 0 0,0 4-53 0 0,12 24 186 0 0,-2 2-1 0 0,-2 0 1 0 0,-1 0 0 0 0,3 29-186 0 0,-7-42 20 0 0,-3-1 98 0 0,-1 1 1 0 0,0-1 0 0 0,-2 0 0 0 0,-1 9-119 0 0,1-2 345 0 0,0 0 0 0 0,2 2-345 0 0,-1-20 252 0 0,0 1 0 0 0,0-1 1 0 0,-1 1-1 0 0,-1-1 0 0 0,0 1 0 0 0,-3 10-252 0 0,2 0 458 0 0,2-20-405 0 0,0 0 1 0 0,0 0 0 0 0,0 0-1 0 0,0 1 1 0 0,0-1 0 0 0,0 0-1 0 0,-1 0 1 0 0,1 0-1 0 0,-1 0 1 0 0,1 0 0 0 0,-1 0-1 0 0,0 0 1 0 0,0 0 0 0 0,0 0-1 0 0,0 0 1 0 0,0 0 0 0 0,0-1-1 0 0,-1 1 1 0 0,1 0 0 0 0,-1-1-1 0 0,1 1-53 0 0,0-2 49 0 0,0 1 1 0 0,1-1-1 0 0,-1 1 0 0 0,0-1 0 0 0,1 1 1 0 0,-1-1-1 0 0,1 1 0 0 0,-1-1 0 0 0,0 1 0 0 0,1 0 1 0 0,0-1-1 0 0,-1 1 0 0 0,1 0 0 0 0,-1 0 1 0 0,1-1-1 0 0,0 1 0 0 0,-1 0 0 0 0,1 0 0 0 0,0-1 1 0 0,0 1-1 0 0,0 0 0 0 0,0 0 0 0 0,-1 0 1 0 0,1 0-1 0 0,0 0-49 0 0,0 0 74 0 0,0-1-27 0 0,0-26 498 0 0,0-332 97 0 0,1 346-623 0 0,0 0-1 0 0,1 0 1 0 0,0 0 0 0 0,2-6-19 0 0,-1 10 2 0 0,-1 0 1 0 0,0-1-1 0 0,-1 1 1 0 0,0-1-1 0 0,-1 1 1 0 0,0-1-1 0 0,0 1 0 0 0,-1-9-2 0 0,4-31-221 0 0,-4 46 175 0 0,1 0 1 0 0,0 1-1 0 0,0-1 0 0 0,-1 0 1 0 0,1 0-1 0 0,0 1 0 0 0,0-1 0 0 0,1 0 1 0 0,-1 1-1 0 0,0-1 0 0 0,1 0 1 0 0,-1 1-1 0 0,1-1 0 0 0,0-1 46 0 0,1-1-59 0 0,0 0 0 0 0,0 0 0 0 0,1 0 0 0 0,0 1 0 0 0,-1-1-1 0 0,1 1 1 0 0,0 0 0 0 0,1 0 0 0 0,-1 0 0 0 0,1 0 0 0 0,-1 0 0 0 0,2 0 59 0 0,7-5-57 0 0,0 1-1 0 0,1 0 1 0 0,4-2 57 0 0,-9 6-18 0 0,-1 1 0 0 0,1-1 0 0 0,0 1 0 0 0,0 1 0 0 0,0-1 0 0 0,0 1 0 0 0,0 1 0 0 0,3 0 18 0 0,66 4-178 0 0,-68-3 155 0 0,6 2-8 0 0,-1 0 1 0 0,1 1-1 0 0,0 1 1 0 0,-1 0-1 0 0,0 1 1 0 0,10 6 30 0 0,12 5-79 0 0,-34-16 73 0 0,1 0-1 0 0,-1 0 1 0 0,1 1 0 0 0,-1-1-1 0 0,0 1 1 0 0,0 0-1 0 0,1 0 1 0 0,-1 0 0 0 0,-1 0-1 0 0,1 0 1 0 0,0 0-1 0 0,0 0 1 0 0,-1 1 0 0 0,1-1-1 0 0,-1 1 1 0 0,0-1-1 0 0,0 1 1 0 0,0-1 0 0 0,0 1-1 0 0,0 0 1 0 0,0-1-1 0 0,-1 1 1 0 0,1 0 0 0 0,-1 0-1 0 0,0-1 1 0 0,0 1-1 0 0,0 0 1 0 0,0 0 0 0 0,-1 0-1 0 0,1-1 1 0 0,-1 1-1 0 0,1 0 1 0 0,-1 0 0 0 0,0-1-1 0 0,0 1 1 0 0,0-1-1 0 0,0 1 1 0 0,-1-1 0 0 0,1 1-1 0 0,-1-1 1 0 0,0 0-1 0 0,1 0 1 0 0,-1 1 0 0 0,0-1-1 0 0,-2 1 7 0 0,-9 9-12 0 0,-1 0 0 0 0,0-1-1 0 0,-1-1 1 0 0,0 0 12 0 0,-13 8-1 0 0,19-12 8 0 0,0 0 0 0 0,-1 0-1 0 0,1-1 1 0 0,-1 0 0 0 0,-1-1 0 0 0,-8 3-7 0 0,-111 31 872 0 0,127-37-833 0 0,1-1 0 0 0,-1 0-1 0 0,1 0 1 0 0,-1-1 0 0 0,1 1 0 0 0,-1-1 0 0 0,1 1 0 0 0,-1-1 0 0 0,1 0-1 0 0,0 1 1 0 0,-1-1 0 0 0,1 0 0 0 0,0-1 0 0 0,-1 0-39 0 0,-5 0-2303 0 0,7 2-8179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6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11 130 8840 0 0,'-4'-10'31'0'0,"-2"-3"1120"0"0,6 13-1111 0 0,0 0 0 0 0,0 0 0 0 0,0-1 0 0 0,0 1 1 0 0,0 0-1 0 0,0 0 0 0 0,0 0 0 0 0,0-1 0 0 0,0 1 0 0 0,0 0 0 0 0,0 0 0 0 0,0-1 0 0 0,0 1 0 0 0,0 0 0 0 0,0 0 1 0 0,0 0-1 0 0,0-1 0 0 0,0 1 0 0 0,1 0 0 0 0,-1 0 0 0 0,0 0 0 0 0,0 0 0 0 0,0-1 0 0 0,0 1 0 0 0,0 0 0 0 0,1 0 0 0 0,-1 0 1 0 0,0 0-1 0 0,0 0 0 0 0,0 0 0 0 0,0-1 0 0 0,1 1 0 0 0,-1 0 0 0 0,0 0 0 0 0,0 0 0 0 0,1 0 0 0 0,-1 0 0 0 0,0 0 1 0 0,0 0-1 0 0,0 0 0 0 0,1 0 0 0 0,-1 0 0 0 0,0 0 0 0 0,0 0 0 0 0,0 0 0 0 0,1 0 0 0 0,-1 0 0 0 0,0 0-40 0 0,1 0 55 0 0,-1 0 0 0 0,1 0-1 0 0,-1 0 1 0 0,1-1-1 0 0,-1 1 1 0 0,1 0 0 0 0,-1 0-1 0 0,1 0 1 0 0,-1-1-1 0 0,1 1 1 0 0,-1 0 0 0 0,1-1-1 0 0,-1 1 1 0 0,0 0-1 0 0,1-1 1 0 0,-1 1 0 0 0,0-1-1 0 0,1 1 1 0 0,-1-1-1 0 0,0 1-54 0 0,1-1 1 0 0,0 0-1 0 0,-1 0 0 0 0,1 0 0 0 0,0 0 1 0 0,0 1-1 0 0,0-1 0 0 0,0 0 0 0 0,0 0 1 0 0,0 1-1 0 0,0-1 0 0 0,0 1 0 0 0,0-1 1 0 0,0 1-1 0 0,0-1 0 0 0,0 1 0 0 0,0 0 0 0 0,24-7-170 0 0,-1-1-1 0 0,-1-2 1 0 0,2 0 170 0 0,32-14-314 0 0,5 3-1433 0 0,-39 17-5747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2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4616 0 0,'0'3'0'0'0,"0"-3"118"0"0,0-1 0 0 0,0 1 0 0 0,0-1 1 0 0,1 1-1 0 0,-1-1 0 0 0,0 1 0 0 0,0-1 0 0 0,0 1 1 0 0,1 0-1 0 0,-1-1 0 0 0,0 1 0 0 0,1-1 0 0 0,-1 1 1 0 0,0 0-1 0 0,1-1 0 0 0,-1 1 0 0 0,0 0 0 0 0,1-1 1 0 0,-1 1-1 0 0,1 0 0 0 0,-1 0 0 0 0,1-1 0 0 0,-1 1 1 0 0,0 0-1 0 0,1 0 0 0 0,-1 0 0 0 0,1 0 0 0 0,-1-1 1 0 0,1 1-1 0 0,-1 0 0 0 0,1 0 0 0 0,-1 0 0 0 0,1 0 1 0 0,-1 0-1 0 0,1 0 0 0 0,-1 1 0 0 0,1-1 0 0 0,-1 0 1 0 0,1 0-1 0 0,0 0-118 0 0,-1 0 512 0 0,0 0-48 0 0,0 0-192 0 0,0 0-48 0 0,23 3 494 0 0,-19 2-662 0 0,0 1 0 0 0,-1-1 0 0 0,1 1-1 0 0,-1 0 1 0 0,-1-1 0 0 0,1 2 0 0 0,-1-1 0 0 0,0 0-1 0 0,0 1-55 0 0,9 25 146 0 0,2-6 48 0 0,2 0-1 0 0,10 14-193 0 0,-8-15 295 0 0,-1 1-1 0 0,5 14-294 0 0,-15-29 115 0 0,0-1 1 0 0,1 0-1 0 0,1 0 0 0 0,-1 0 0 0 0,1-1 0 0 0,1-1 1 0 0,0 1-1 0 0,9 6-115 0 0,3 3 236 0 0,18 9 306 0 0,-13-11-159 0 0,-21-13-223 0 0,-1-1 0 0 0,1 1 1 0 0,1-1-1 0 0,-1 0 0 0 0,0 0 0 0 0,1 0 1 0 0,-1-1-1 0 0,1 0 0 0 0,-1 0 0 0 0,1 0 1 0 0,-1-1-1 0 0,1 0 0 0 0,0 0 1 0 0,-1 0-1 0 0,3-1-160 0 0,-7 0 35 0 0,0 1 0 0 0,0 0 0 0 0,0 0 1 0 0,0-1-1 0 0,1 1 0 0 0,-1-1 0 0 0,0 1 1 0 0,0-1-1 0 0,0 1 0 0 0,0-1 0 0 0,0 0 1 0 0,0 1-1 0 0,0-1 0 0 0,-1 0 0 0 0,1 0 0 0 0,0 0 1 0 0,0 0-1 0 0,0 0 0 0 0,-1 0 0 0 0,1 0 1 0 0,-1 0-1 0 0,1 0 0 0 0,-1 0 0 0 0,1 0 1 0 0,-1 0-1 0 0,1 0 0 0 0,-1 0-35 0 0,3-35 417 0 0,-3 36-413 0 0,0-173 852 0 0,1 165-827 0 0,0 0 0 0 0,1 0 0 0 0,0 0 1 0 0,0 0-1 0 0,0 0 0 0 0,1 0 0 0 0,1-1-29 0 0,9-26 106 0 0,-11 29-88 0 0,1 0-1 0 0,0 0 1 0 0,1 0-1 0 0,-1 0 1 0 0,1 1-1 0 0,0-1-17 0 0,11-17 42 0 0,-11 17-22 0 0,0 0 0 0 0,0 1 0 0 0,0 0-1 0 0,1 0 1 0 0,0 0 0 0 0,0 0 0 0 0,0 0 0 0 0,0 1 0 0 0,4-2-20 0 0,-7 5-51 0 0,0 1 1 0 0,0-1 0 0 0,0 1-1 0 0,0-1 1 0 0,0 1-1 0 0,0 0 1 0 0,0 0 0 0 0,0 0-1 0 0,0 0 1 0 0,2 0 50 0 0,0 0-2038 0 0,-3 0-10801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2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5 5520 0 0,'0'-5'2019'0'0,"0"10"-1257"0"0,0-5-630 0 0,0 0-23 0 0,0 0-1 0 0,0 0 8 0 0,0 0-1 0 0,0 0 4 0 0,-1 28 867 0 0,-9 15-536 0 0,-3-1-1 0 0,-1 0 0 0 0,-7 11-449 0 0,17-41 95 0 0,0 1 1 0 0,1 0-1 0 0,0 0 0 0 0,1 1 0 0 0,0-1 0 0 0,1 11-95 0 0,-6 39 364 0 0,5-53-305 0 0,0 0 0 0 0,0 0 1 0 0,1 1-1 0 0,0-1 0 0 0,1 0 0 0 0,0 1 1 0 0,1-1-1 0 0,0 0 0 0 0,1 0 0 0 0,0 0 0 0 0,0 0 1 0 0,4 9-60 0 0,53 151 761 0 0,-52-153-695 0 0,0-1 0 0 0,1 1 0 0 0,5 5-66 0 0,8 17 215 0 0,-18-33-96 0 0,0-1 1 0 0,1 1-1 0 0,-1 0 0 0 0,1-1 0 0 0,1 0 0 0 0,-1 0 1 0 0,5 4-120 0 0,-8-8-66 0 0,1 1 1 0 0,-1-1-1 0 0,1 0 0 0 0,0 1 1 0 0,0-1-1 0 0,-1 0 1 0 0,1 0-1 0 0,0-1 1 0 0,0 1-1 0 0,0 0 1 0 0,0-1-1 0 0,0 1 1 0 0,0-1-1 0 0,1 1 1 0 0,-1-1-1 0 0,0 0 1 0 0,0 0-1 0 0,0 0 0 0 0,0 0 1 0 0,0 0-1 0 0,0-1 1 0 0,0 1-1 0 0,1-1 1 0 0,-1 1-1 0 0,0-1 66 0 0,0 0-9542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3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 5416 0 0,'0'0'793'0'0,"0"0"4"0"0,3 20 1222 0 0,1-13-1977 0 0,1 0 0 0 0,-2 0 0 0 0,1 1 0 0 0,-1 0 0 0 0,-1-1 0 0 0,1 1 1 0 0,-1 0-1 0 0,0 0 0 0 0,-1 0 0 0 0,0 7-42 0 0,8 29 274 0 0,22 67 614 0 0,-21-71-450 0 0,-6-28-186 0 0,-1 1 0 0 0,-1-1 0 0 0,1 1 0 0 0,-1 13-252 0 0,-2-25 38 0 0,0 0 0 0 0,0 0 0 0 0,1 0 1 0 0,-1 0-1 0 0,0 0 0 0 0,1 1 0 0 0,-1-1 0 0 0,0 0 0 0 0,1 0 0 0 0,-1 0 0 0 0,1 0 0 0 0,0 0 0 0 0,-1 0 0 0 0,1 0 0 0 0,0 0-38 0 0,0 0 46 0 0,0 0 0 0 0,-1 0 0 0 0,1 0 0 0 0,0 0 0 0 0,-1 0 0 0 0,1 0 0 0 0,-1 1 0 0 0,1-1 0 0 0,-1 0 0 0 0,1 0-1 0 0,-1 1 1 0 0,0-1 0 0 0,0 0 0 0 0,0 1 0 0 0,0-1-46 0 0,0 3 298 0 0,0-7-46 0 0,-2-14 103 0 0,-2-12-240 0 0,0-2 14 0 0,-1-30-129 0 0,1 5 146 0 0,2 31-38 0 0,2 1 0 0 0,1-1 0 0 0,4-17-108 0 0,0-37 219 0 0,-5 75-190 0 0,0 0 1 0 0,0 0-1 0 0,1-1 1 0 0,-1 1 0 0 0,1 0-1 0 0,0 0 1 0 0,0 0 0 0 0,1 1-1 0 0,-1-1 1 0 0,1 0 0 0 0,0-1-30 0 0,3-2 82 0 0,0 1 0 0 0,0-1 0 0 0,0 1 1 0 0,0 1-1 0 0,2-1-82 0 0,-2-3 55 0 0,-5 8-48 0 0,0 1 0 0 0,0 0-1 0 0,0-1 1 0 0,0 1-1 0 0,1-1 1 0 0,-1 1 0 0 0,0-1-1 0 0,0 1 1 0 0,0 0 0 0 0,1-1-1 0 0,-1 1 1 0 0,0 0 0 0 0,1-1-1 0 0,-1 1 1 0 0,0 0 0 0 0,1-1-1 0 0,-1 1 1 0 0,0 0-1 0 0,1 0 1 0 0,-1-1 0 0 0,0 1-1 0 0,1 0 1 0 0,-1 0 0 0 0,1 0-1 0 0,-1-1 1 0 0,1 1 0 0 0,-1 0-1 0 0,0 0 1 0 0,1 0 0 0 0,0 0-7 0 0,11-7 253 0 0,-11 6-258 0 0,0 0 1 0 0,0 0 0 0 0,0 0 0 0 0,1 0-1 0 0,-1 1 1 0 0,0-1 0 0 0,0 0-1 0 0,1 1 1 0 0,-1-1 0 0 0,0 1 0 0 0,0-1-1 0 0,1 1 1 0 0,-1 0 0 0 0,1-1 4 0 0,2 2-19 0 0,0-1 0 0 0,0 1 0 0 0,0 0 0 0 0,-1 0 0 0 0,1 0-1 0 0,0 0 1 0 0,0 1 0 0 0,-1-1 0 0 0,1 1 0 0 0,-1 0 0 0 0,1 0 0 0 0,-1 0 0 0 0,0 1 0 0 0,0-1 0 0 0,2 3 19 0 0,28 17-139 0 0,-14-13 84 0 0,-1 1 0 0 0,0 1 0 0 0,-1 1 0 0 0,0 0 0 0 0,0 1 0 0 0,-2 1 0 0 0,0 1 0 0 0,0 0 0 0 0,3 6 55 0 0,-6 3-104 0 0,-11-23 101 0 0,-1-1-1 0 0,0 1 1 0 0,0-1 0 0 0,0 0 0 0 0,0 1-1 0 0,1-1 1 0 0,-1 1 0 0 0,0-1 0 0 0,0 1-1 0 0,0-1 1 0 0,0 0 0 0 0,0 1 0 0 0,0-1 0 0 0,0 1-1 0 0,0-1 1 0 0,0 1 0 0 0,0-1 0 0 0,0 0-1 0 0,-1 1 1 0 0,1-1 0 0 0,0 1 0 0 0,0-1-1 0 0,0 0 1 0 0,-1 1 0 0 0,1-1 0 0 0,0 1-1 0 0,0-1 1 0 0,-1 0 0 0 0,1 1 0 0 0,0-1-1 0 0,0 0 1 0 0,-1 0 0 0 0,1 1 0 0 0,-1-1 0 0 0,1 0-1 0 0,0 0 1 0 0,-1 1 0 0 0,1-1 0 0 0,0 0-1 0 0,-1 0 1 0 0,1 0 0 0 0,-1 0 0 0 0,1 1-1 0 0,-1-1 1 0 0,1 0 0 0 0,0 0 0 0 0,-1 0-1 0 0,1 0 1 0 0,-1 0 3 0 0,-1 0-4 0 0,0 1 0 0 0,-1-1 0 0 0,1 1 0 0 0,0 0 0 0 0,0-1-1 0 0,0 1 1 0 0,0 0 0 0 0,0 0 0 0 0,0 1 0 0 0,0-1 0 0 0,-1 1 4 0 0,-17 9-21 0 0,-1-5 24 0 0,0-1 1 0 0,-10 0-4 0 0,-18 5 9 0 0,40-7-2 0 0,0-1 0 0 0,0-1 0 0 0,0 1 1 0 0,0-1-1 0 0,0-1 0 0 0,0 0 0 0 0,0 0 1 0 0,0-1-1 0 0,-1 0 0 0 0,1 0 1 0 0,-1-1-8 0 0,-15-8-1892 0 0,25 9-7608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4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1 495 5720 0 0,'0'11'2542'0'0,"0"-7"-1227"0"0,0-8-259 0 0,0 3-641 0 0,17-13 1218 0 0,-16 10-1535 0 0,1 1-1 0 0,-1-1 1 0 0,1 0 0 0 0,0 0-1 0 0,1 1 1 0 0,-1-1 0 0 0,1 1-1 0 0,-1-1 1 0 0,2 0-98 0 0,0-1 104 0 0,0 1 1 0 0,-1-1-1 0 0,0 0 1 0 0,0 1-1 0 0,2-6-104 0 0,10-39 645 0 0,-9 30-351 0 0,0 0 0 0 0,2 0 0 0 0,0 0-294 0 0,41-94 1406 0 0,-45 105-1227 0 0,0 1-1 0 0,1 0 1 0 0,0 0-1 0 0,0 1 1 0 0,0-1-1 0 0,7-4-178 0 0,19-28 851 0 0,-30 38-812 0 0,0 0 1 0 0,0 0-1 0 0,0 0 1 0 0,0 0-1 0 0,0 1 1 0 0,0-1-1 0 0,0 0 1 0 0,1 0-1 0 0,-1 1 1 0 0,0-1-1 0 0,0 0 1 0 0,1 1-1 0 0,-1-1 1 0 0,0 1-1 0 0,1 0 1 0 0,-1-1-1 0 0,0 1 1 0 0,1 0-1 0 0,-1 0 1 0 0,0 0-1 0 0,1 0 0 0 0,-1 0-39 0 0,0 0 23 0 0,1 0 0 0 0,-1 0-1 0 0,0 0 1 0 0,1 0-1 0 0,-1 0 1 0 0,0-1-1 0 0,1 1 1 0 0,-1 0 0 0 0,0-1-1 0 0,0 1 1 0 0,0-1-1 0 0,1 1 1 0 0,-1-1-1 0 0,0 0 1 0 0,0 1-1 0 0,0-1 1 0 0,0 0 0 0 0,0 0-1 0 0,0 0 1 0 0,1-1-23 0 0,0-7 239 0 0,-2 9-239 0 0,0-1 1 0 0,0 1 0 0 0,0 0 0 0 0,0 0 0 0 0,0-1 0 0 0,0 1 0 0 0,0 0 0 0 0,0 0 0 0 0,0-1-1 0 0,0 1 1 0 0,0 0 0 0 0,0 0 0 0 0,0-1 0 0 0,0 1 0 0 0,0 0 0 0 0,0 0 0 0 0,1-1-1 0 0,-1 1 1 0 0,0 0 0 0 0,0 0 0 0 0,0-1 0 0 0,0 1 0 0 0,1 0 0 0 0,-1 0 0 0 0,0 0 0 0 0,0 0-1 0 0,0-1 1 0 0,1 1 0 0 0,-1 0 0 0 0,0 0 0 0 0,0 0 0 0 0,1 0 0 0 0,-1 0 0 0 0,0 0 0 0 0,0 0-1 0 0,1 0 1 0 0,-1 0 0 0 0,0 0 0 0 0,0 0 0 0 0,1-1 0 0 0,-1 2 0 0 0,0-1 0 0 0,0 0-1 0 0,1 0 1 0 0,-1 0-1 0 0,3-1 5 0 0,-1-1 0 0 0,1 1 0 0 0,-1-1 0 0 0,1 1 1 0 0,-1-1-1 0 0,0 0 0 0 0,1 1 0 0 0,-1-1 0 0 0,0-1 0 0 0,0 1 0 0 0,-1 0 0 0 0,1 0 0 0 0,0-1-5 0 0,23-4 22 0 0,-9-1 13 0 0,-15 7-17 0 0,1-1 0 0 0,1 1 0 0 0,-1 0 0 0 0,0 0 0 0 0,0 0 0 0 0,0 0 0 0 0,1 1 0 0 0,-1-1 0 0 0,0 1 0 0 0,0-1-1 0 0,1 1 1 0 0,-1 0 0 0 0,3 0-18 0 0,15 29 407 0 0,-17-25-418 0 0,0 0 0 0 0,0 0 0 0 0,0 0 0 0 0,-1 0 0 0 0,0 0 0 0 0,0 1 1 0 0,1 0 10 0 0,12 25-76 0 0,-7-20 46 0 0,0 1 0 0 0,-1 0 1 0 0,0 0-1 0 0,-1 1 0 0 0,0-1 0 0 0,4 14 30 0 0,-6-15-26 0 0,1 1 0 0 0,0-1 0 0 0,1 0 0 0 0,1 2 26 0 0,0-1-36 0 0,-1-1-1 0 0,0 1 1 0 0,3 10 36 0 0,38 99-108 0 0,-42-109 90 0 0,-4-9 16 0 0,0 1-1 0 0,0-1 1 0 0,0 0-1 0 0,0 1 1 0 0,0-1-1 0 0,0 0 1 0 0,-1 1-1 0 0,0-1 1 0 0,1 2 2 0 0,-1-3-7 0 0,0-1-1 0 0,0 0 0 0 0,0 0-1 0 0,0 0-4 0 0,0 0 3 0 0,0 0-2566 0 0,0 0-10271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5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83 5016 0 0,'0'-2'44'0'0,"0"1"0"0"0,-1-1 0 0 0,0 1 0 0 0,1-1 0 0 0,-1 1 0 0 0,0-1 0 0 0,0 1 0 0 0,0-1 0 0 0,0 1 0 0 0,0 0 0 0 0,0 0 0 0 0,0 0 0 0 0,-1-1 0 0 0,1 1 0 0 0,-1 0-44 0 0,-23-19 960 0 0,20 17-851 0 0,0 0 35 0 0,-1 0 0 0 0,0 0 0 0 0,0 0 0 0 0,0 1 0 0 0,-1 0 0 0 0,1 0 0 0 0,-6-1-144 0 0,-16-5 328 0 0,16 5-103 0 0,1 1 0 0 0,0 1 1 0 0,-1 0-1 0 0,1 0 0 0 0,0 1 0 0 0,-1 0 0 0 0,0 1-225 0 0,-17 0 464 0 0,24-1-394 0 0,1 1-1 0 0,-1 0 1 0 0,1 0-1 0 0,-1 0 1 0 0,1 1-1 0 0,0 0 1 0 0,-1 0-1 0 0,1 0 1 0 0,0 0-1 0 0,0 1 1 0 0,0-1-1 0 0,0 1 1 0 0,1 0-1 0 0,-1 0 1 0 0,1 0-1 0 0,-2 3-69 0 0,-28 20 407 0 0,28-22-362 0 0,1-1 0 0 0,0 0 1 0 0,0 1-1 0 0,0 0 0 0 0,1 0 1 0 0,0 0-1 0 0,-1 0 0 0 0,1 1 1 0 0,1-1-1 0 0,-1 1 0 0 0,1 0 1 0 0,0 0-1 0 0,0 0 0 0 0,0 0 1 0 0,0 1-46 0 0,-1 3 81 0 0,1 1 0 0 0,0 0 0 0 0,1 0 0 0 0,0 0 0 0 0,0 0 0 0 0,1 0 1 0 0,1 7-82 0 0,0-15 22 0 0,-1 0 1 0 0,1 1 0 0 0,0-1 0 0 0,0 0-1 0 0,0 0 1 0 0,0 0 0 0 0,0 0 0 0 0,1 0 0 0 0,-1 0-1 0 0,1 0 1 0 0,-1 0 0 0 0,1 0 0 0 0,0-1-1 0 0,-1 1 1 0 0,1-1 0 0 0,0 1 0 0 0,0-1-1 0 0,0 0 1 0 0,0 1 0 0 0,0-1 0 0 0,1 0 0 0 0,-1-1-1 0 0,0 1 1 0 0,2 0-23 0 0,7 3 64 0 0,-1-1 0 0 0,1-1-1 0 0,0 1 1 0 0,5-1-64 0 0,-1-2 49 0 0,1 1 0 0 0,-1-2-1 0 0,0 0 1 0 0,0-1 0 0 0,0-1 0 0 0,0 0 0 0 0,-1-1 0 0 0,7-3-49 0 0,-6 2 81 0 0,-1-1 1 0 0,0 0-1 0 0,0-1 1 0 0,13-9-82 0 0,3-2 288 0 0,-25 15-263 0 0,-1 0 0 0 0,1-1 0 0 0,-1 1 0 0 0,0-1 0 0 0,0 0 0 0 0,0 0-1 0 0,-1 0 1 0 0,0-1 0 0 0,0 1 0 0 0,0-1 0 0 0,2-4-25 0 0,20-27 336 0 0,-23 33-309 0 0,0 0 1 0 0,0 0-1 0 0,-1-1 1 0 0,1 1-1 0 0,-1-1 1 0 0,0 0-1 0 0,0 1 1 0 0,0-1-1 0 0,0 0 1 0 0,-1 1-1 0 0,1-1 1 0 0,-1 0-1 0 0,0 0 1 0 0,-1-3-28 0 0,1 7 33 0 0,0 0-18 0 0,0 0-2 0 0,0 0-2 0 0,0 0 6 0 0,0 0 11 0 0,0 0-2 0 0,-8 16 91 0 0,7 2-107 0 0,-2 0-1 0 0,0-1 1 0 0,0 1 0 0 0,-2-1-1 0 0,0 1 1 0 0,-4 6-10 0 0,-13 47 17 0 0,12-21-14 0 0,-7 30 10 0 0,8-49-4 0 0,2 1 0 0 0,1 1 0 0 0,2-1 0 0 0,0 5-9 0 0,2-20 67 0 0,-2 20 196 0 0,3-36-245 0 0,1 0 0 0 0,0 1 1 0 0,0-1-1 0 0,0 0 0 0 0,1 0 1 0 0,-1 1-1 0 0,0-1 0 0 0,0 0 1 0 0,1 0-1 0 0,-1 1 0 0 0,1-1 1 0 0,-1 0-1 0 0,1 0 0 0 0,-1 0 1 0 0,1 0-1 0 0,0 0 0 0 0,-1 0 1 0 0,1 0-1 0 0,0 0 0 0 0,0 0 0 0 0,0 0 1 0 0,1 0-19 0 0,-1 0 22 0 0,0 0 0 0 0,0 0 0 0 0,0 0-1 0 0,0 0 1 0 0,0 0 0 0 0,-1 0 0 0 0,1 0 0 0 0,0 0 0 0 0,0 0 0 0 0,-1 0 0 0 0,1 0 0 0 0,-1 1 0 0 0,1-1-22 0 0,0 1 21 0 0,-1-1 0 0 0,1 0 0 0 0,0 1 0 0 0,-1-1 0 0 0,1 0 0 0 0,0 1 0 0 0,0-1 0 0 0,0 0 0 0 0,0 0 0 0 0,0 0 0 0 0,0 0 0 0 0,1 0 0 0 0,0 1-21 0 0,3 1 52 0 0,1-1-1 0 0,0 1 1 0 0,-1-1-1 0 0,1-1 0 0 0,0 1 1 0 0,0-1-1 0 0,0 0 1 0 0,0 0-1 0 0,0 0 0 0 0,5-1-50 0 0,6-1 103 0 0,1 0 0 0 0,-1-2 0 0 0,1 0-104 0 0,-3 0 63 0 0,-7 1-52 0 0,0 0 0 0 0,0-1 0 0 0,0 0 0 0 0,0-1 0 0 0,-1 0 0 0 0,8-5-11 0 0,14-6 12 0 0,-17 8-2305 0 0,-9 6-9173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5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7136 0 0,'5'1'253'0'0,"-1"0"1"0"0,0 0 0 0 0,0 1-1 0 0,0-1 1 0 0,0 1 0 0 0,0 0-1 0 0,0 0 1 0 0,0 0-1 0 0,-1 1 1 0 0,1-1 0 0 0,-1 1-1 0 0,0 0 1 0 0,1 0 0 0 0,0 1-254 0 0,23 17 1617 0 0,-13-11-1351 0 0,-1-1 1 0 0,0 2 0 0 0,-1 0 0 0 0,0 1-1 0 0,-1 0 1 0 0,0 0 0 0 0,7 12-267 0 0,22 23 189 0 0,-31-38-186 0 0,-1-1 0 0 0,0 1 1 0 0,-1 1-1 0 0,1 0 1 0 0,-2 0-1 0 0,1 0 1 0 0,-2 1-1 0 0,1 0 1 0 0,-2 0-1 0 0,3 7-3 0 0,12 44 20 0 0,-11-36-3 0 0,0 1 1 0 0,-1 0-1 0 0,-2 0 1 0 0,1 18-18 0 0,-5-26 88 0 0,-1 0 0 0 0,-1 1 0 0 0,-1-1 1 0 0,-1 0-1 0 0,0 0 0 0 0,-1 0 0 0 0,-1 0 1 0 0,-1-1-1 0 0,-1 1 0 0 0,-2 3-88 0 0,5-15 87 0 0,0 0 0 0 0,-1-1 0 0 0,1 1-1 0 0,-1-1 1 0 0,-1 0 0 0 0,1-1 0 0 0,-1 1 0 0 0,0-1 0 0 0,0 0-1 0 0,-1 0 1 0 0,1-1 0 0 0,-3 1-87 0 0,4-2 71 0 0,0 0-1 0 0,-1-1 1 0 0,1 1 0 0 0,-1-1-1 0 0,0 0 1 0 0,0-1-1 0 0,0 1 1 0 0,0-1 0 0 0,0 0-1 0 0,0-1 1 0 0,0 0 0 0 0,0 0-1 0 0,0 0 1 0 0,0 0-1 0 0,-5-2-70 0 0,9 2 30 0 0,0-1-1 0 0,0 0 0 0 0,0 1 1 0 0,0 0-1 0 0,0 0 0 0 0,0-1 0 0 0,0 1 1 0 0,0 0-1 0 0,0 1 0 0 0,0-1 0 0 0,0 0 1 0 0,0 1-1 0 0,0-1 0 0 0,0 1 0 0 0,0-1 1 0 0,0 1-1 0 0,0 0 0 0 0,-1 0-29 0 0,3-1-54 0 0,0 1 0 0 0,0-1 0 0 0,-1 0 0 0 0,1 0 0 0 0,0 0 0 0 0,0 0 0 0 0,-1 0 0 0 0,1 0 0 0 0,0 0 0 0 0,0 0 0 0 0,-1 0 0 0 0,1 0 0 0 0,0 0 0 0 0,0 0 0 0 0,-1 0 0 0 0,1 0 0 0 0,0 0 0 0 0,0 0 0 0 0,-1 0-1 0 0,1 0 1 0 0,0 0 0 0 0,0 0 0 0 0,0 0 0 0 0,-1-1 0 0 0,1 1 0 0 0,0 0 0 0 0,0 0 0 0 0,0 0 0 0 0,-1 0 0 0 0,1 0 0 0 0,0-1 0 0 0,0 1 0 0 0,0 0 0 0 0,0 0 0 0 0,-1 0 0 0 0,1-1 0 0 0,0 1 0 0 0,0 0 0 0 0,0 0 0 0 0,0 0 54 0 0,0-1-11313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6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10344 0 0,'128'-8'2192'0'0,"-101"3"-1654"0"0,-23 3-474 0 0,-1 1-1 0 0,1 1 1 0 0,0-1-1 0 0,-1 0 0 0 0,1 1 1 0 0,0 0-1 0 0,2 0-63 0 0,66 2 603 0 0,22-3-603 0 0,-13-1-776 0 0,-80 2-8761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6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8536 0 0,'3'-2'84'0'0,"-1"1"0"0"0,0 0 0 0 0,1 0 0 0 0,0 0 0 0 0,-1 0 0 0 0,1 0 0 0 0,-1 1 0 0 0,1-1 1 0 0,0 1-1 0 0,-1 0 0 0 0,1-1 0 0 0,0 1 0 0 0,-1 1 0 0 0,1-1 0 0 0,0 0 0 0 0,-1 1 0 0 0,2 0-84 0 0,1-1 148 0 0,-1 1-1 0 0,1-1 1 0 0,-1 0-1 0 0,1 0 1 0 0,-1-1-1 0 0,3 0-147 0 0,0-1 147 0 0,-1 0-19 0 0,0 1 1 0 0,0 0-1 0 0,0-1 1 0 0,0 2 0 0 0,3-1-129 0 0,-5 1 72 0 0,0-1 0 0 0,1 0 1 0 0,-1 0-1 0 0,1 0 0 0 0,-1 0 1 0 0,0 0-1 0 0,0-1 0 0 0,2-1-72 0 0,-1 1 48 0 0,0 0-1 0 0,0 0 1 0 0,-1 0-1 0 0,1 1 1 0 0,5-1-48 0 0,43-5 416 0 0,-20 2 276 0 0,0 2 0 0 0,11 1-692 0 0,-40 2-1783 0 0,-3 0-7130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6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 7736 0 0,'0'0'457'0'0,"0"0"7"0"0,0 0 5 0 0,0 0-30 0 0,0 0-106 0 0,0 0-17 0 0,13-8 327 0 0,47 4-415 0 0,-7 2 256 0 0,12-3-16 0 0,-41 4-140 0 0,0-1 1 0 0,0-1-1 0 0,16-5-328 0 0,-24 5 236 0 0,0 1-1 0 0,0 1 0 0 0,0 0 0 0 0,0 1 1 0 0,0 0-1 0 0,13 3-235 0 0,31 1-1296 0 0,-59-4-8090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49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4816 0 0,'0'0'937'0'0,"0"0"3"0"0,0 0-7 0 0,0 0-50 0 0,0 0-232 0 0,0 0-59 0 0,0 0 0 0 0,0 0-20 0 0,5 6-82 0 0,26 49 897 0 0,-24-43-1167 0 0,0 1 0 0 0,-1 0 1 0 0,-1 0-1 0 0,0 1 0 0 0,0 0 0 0 0,-1 3-220 0 0,18 125 198 0 0,-4-17 572 0 0,-12-100-571 0 0,-4-20-124 0 0,-1 1 0 0 0,1 0 0 0 0,-1-1 0 0 0,0 1 0 0 0,-1 5-75 0 0,13 87 1199 0 0,-13-93-1136 0 0,1 0 0 0 0,-1 1 0 0 0,1-1-1 0 0,1 0 1 0 0,-1 0 0 0 0,2 3-63 0 0,-1-3 148 0 0,-1 0 0 0 0,1 0 0 0 0,-1 0 0 0 0,0 0 1 0 0,0 0-1 0 0,-1 4-148 0 0,-2-1 979 0 0,-2-18-672 0 0,-3-17-283 0 0,-1-46-401 0 0,2 0-1 0 0,4-67 378 0 0,2 133-53 0 0,-6-87-788 0 0,2 72 495 0 0,3 19 304 0 0,1 1 1 0 0,-1 0 0 0 0,0-1 0 0 0,1 1 0 0 0,0-1-1 0 0,0 1 1 0 0,-1-1 0 0 0,1 1 0 0 0,1 0 41 0 0,-2-42-659 0 0,-1 17 318 0 0,-8-12-324 0 0,8 20 325 0 0,2 16 323 0 0,-1 0-1 0 0,1 1 1 0 0,-1-1 0 0 0,1 0-1 0 0,0 0 1 0 0,0 0 0 0 0,1 0-1 0 0,-1 1 1 0 0,1-1-1 0 0,-1 0 1 0 0,1 0 0 0 0,0 1-1 0 0,0-1 1 0 0,0 0 0 0 0,0 1-1 0 0,2-3 18 0 0,-2 3-6 0 0,1-1-6 0 0,0 0 0 0 0,0 0 1 0 0,0 0-1 0 0,0 1 0 0 0,1-1 0 0 0,-1 1 1 0 0,1 0-1 0 0,-1-1 0 0 0,1 1 1 0 0,0 0-1 0 0,0 0 0 0 0,0 1 1 0 0,0-1-1 0 0,0 1 0 0 0,0 0 1 0 0,1-1-1 0 0,-1 1 12 0 0,16-3 14 0 0,1 1 1 0 0,-1 1-1 0 0,1 0 1 0 0,0 1-1 0 0,-1 1 1 0 0,12 2-15 0 0,-5-1 22 0 0,-12 1 11 0 0,1 0-1 0 0,0 0 0 0 0,-1 1 0 0 0,0 1 1 0 0,0 1-1 0 0,0 0 0 0 0,0 0 1 0 0,-1 2-1 0 0,9 4-32 0 0,-8-2 7 0 0,0 1 0 0 0,-1 1 0 0 0,0 0 0 0 0,0 0 0 0 0,-1 2 0 0 0,-1-1 0 0 0,0 1 0 0 0,3 6-7 0 0,-8-8 1 0 0,-1 0-1 0 0,0 0 1 0 0,-1 1 0 0 0,0-1-1 0 0,0 1 1 0 0,-1 0 0 0 0,-1 0-1 0 0,0 0 1 0 0,-1 1 0 0 0,0 7-1 0 0,-1-15-1 0 0,-1-1 0 0 0,1 1 0 0 0,-1 0 0 0 0,0-1 0 0 0,0 1 0 0 0,-1-1 0 0 0,1 1 0 0 0,-1-1 0 0 0,0 0 0 0 0,0 0 0 0 0,0 0 0 0 0,-1 0 0 0 0,1 0 1 0 0,-1 0-1 0 0,0-1 0 0 0,0 1 0 0 0,-1-1 0 0 0,1 0 0 0 0,-1 0 0 0 0,1 0 0 0 0,-3 2 1 0 0,-10 4-5 0 0,0 0 0 0 0,0 0-1 0 0,-1-2 1 0 0,-14 6 5 0 0,16-7 1 0 0,-1-1 27 0 0,-1-1 0 0 0,1 0 1 0 0,0-1-1 0 0,-1 0 0 0 0,0-2 1 0 0,0 0-1 0 0,1-1 0 0 0,-1 0 1 0 0,0-2-1 0 0,1 0 1 0 0,-8-2-29 0 0,18 3 63 0 0,1 1 1 0 0,-1-1 0 0 0,0 1 0 0 0,0 0 0 0 0,1 0-1 0 0,-7 2-63 0 0,7-2 37 0 0,-1 1-1 0 0,1-1 0 0 0,-1 0 0 0 0,1 0 0 0 0,-1 0 1 0 0,0-1-37 0 0,-3-1 49 0 0,7 1-22 0 0,-1 0 0 0 0,1 1 0 0 0,-1-1 1 0 0,1 1-1 0 0,-1-1 0 0 0,1 1 0 0 0,-1 0 0 0 0,1 0 1 0 0,-1 0-1 0 0,1 0 0 0 0,-1 1 0 0 0,1-1 1 0 0,-1 1-1 0 0,1-1 0 0 0,-1 1 0 0 0,1 0 1 0 0,-1 0-28 0 0,2-1-10 0 0,0 1 1 0 0,-1-1 0 0 0,1 0-1 0 0,0 0 1 0 0,-1 1 0 0 0,1-1-1 0 0,0 0 1 0 0,-1-1 0 0 0,1 1-1 0 0,0 0 1 0 0,-1 0 0 0 0,1 0-1 0 0,0-1 1 0 0,-1 1 0 0 0,1-1-1 0 0,0 1 1 0 0,0-1 0 0 0,-1 0 0 0 0,1 1-1 0 0,0-1 1 0 0,0 0 0 0 0,-1 0 9 0 0,-2-2-1611 0 0,2 3-8829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7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5624 0 0,'1'3'265'0'0,"4"-4"695"0"0,5-1-103 0 0,-9 2-571 0 0,-1-5 1136 0 0,1 37 111 0 0,1 1 0 0 0,4 13-1533 0 0,-3-22 239 0 0,-2 1 1 0 0,0 6-240 0 0,-1-10 205 0 0,1 1 1 0 0,1-1 0 0 0,3 12-206 0 0,-4-24 75 0 0,0 1 1 0 0,0-1 0 0 0,-1 1 0 0 0,0 0-76 0 0,0-3 12 0 0,0 0 0 0 0,0 1 0 0 0,1-1 0 0 0,-1 0 0 0 0,2 1-1 0 0,-1-1 1 0 0,2 4-12 0 0,3 24 81 0 0,-6-31-68 0 0,1 0-1 0 0,-1 0 1 0 0,1 0-1 0 0,-1-1 1 0 0,1 1 0 0 0,0 0-1 0 0,1 0 1 0 0,-1-1-1 0 0,0 1 1 0 0,1 0-13 0 0,-1-3 10 0 0,0 1 1 0 0,0 0-1 0 0,-1 0 0 0 0,1-1 1 0 0,-1 1-1 0 0,1 0 1 0 0,-1 0-1 0 0,1 0 0 0 0,-1 0 1 0 0,0 1-11 0 0,0-1 11 0 0,0 0 0 0 0,0-1 0 0 0,0 1 0 0 0,1 0 0 0 0,-1-1 0 0 0,0 1 0 0 0,1-1 0 0 0,-1 1 0 0 0,1-1 0 0 0,0 1 0 0 0,-1-1 0 0 0,1 1 0 0 0,1 1-11 0 0,-1-2 34 0 0,1 1 1 0 0,-1-1 0 0 0,0 0 0 0 0,1 1 0 0 0,0-1 0 0 0,-1 0-1 0 0,1 0 1 0 0,0 0 0 0 0,-1 0 0 0 0,1 0 0 0 0,0 0 0 0 0,0 0-1 0 0,0-1 1 0 0,0 1 0 0 0,0-1 0 0 0,0 1 0 0 0,0-1 0 0 0,0 0-35 0 0,38-3 371 0 0,-5-1 47 0 0,-3 3-106 0 0,1-1 0 0 0,-1-1 1 0 0,8-4-313 0 0,-23 4 112 0 0,0 0 0 0 0,0 1 0 0 0,1 1 0 0 0,7 1-112 0 0,-5 0-2149 0 0,-15 0-8623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51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6 2208 0 0,'0'7'744'0'0,"0"1"-308"0"0,-1 1 0 0 0,0-1 0 0 0,-1 0 0 0 0,0 0 0 0 0,-2 6-436 0 0,-2 6 349 0 0,1 0 1 0 0,0 0-1 0 0,2 1 0 0 0,0 0 1 0 0,1 10-350 0 0,0 38 36 0 0,4 1-36 0 0,-1 6 853 0 0,-2-49-407 0 0,0-17-188 0 0,1 0 0 0 0,0 0 1 0 0,1 0-1 0 0,-1 1 1 0 0,2-2-1 0 0,0 1 0 0 0,1 5-258 0 0,-1-6 215 0 0,0 1-1 0 0,0-1 1 0 0,-1 1-1 0 0,0 0 1 0 0,-1 0-1 0 0,0-1 1 0 0,-1 8-215 0 0,0 11 876 0 0,1-28-708 0 0,0 0-12 0 0,0 0-46 0 0,0 0-2 0 0,0 0-1 0 0,0 0 14 0 0,0 0 47 0 0,0 0 19 0 0,0 0-6 0 0,0 0-22 0 0,0 0-119 0 0,0 0-25 0 0,0-16 66 0 0,-6-29 35 0 0,0-14-64 0 0,6-18 16 0 0,0 10-145 0 0,-5-29 77 0 0,2 55-2314 0 0,4-39 2314 0 0,0 26-1544 0 0,0 52 1481 0 0,-1-1 0 0 0,1 0 0 0 0,1 1 0 0 0,-1-1 0 0 0,0 1 0 0 0,0-1 0 0 0,1 1 0 0 0,0 0 0 0 0,-1 0 0 0 0,1 0 0 0 0,0-1 0 0 0,0 2 0 0 0,0-1 0 0 0,0 0 0 0 0,1 0 0 0 0,0 0 63 0 0,11-11-285 0 0,-11 9 249 0 0,0 0 0 0 0,1 1 0 0 0,-1 0 0 0 0,1-1 0 0 0,0 1 0 0 0,0 0 0 0 0,0 1 0 0 0,0-1 0 0 0,1 1 0 0 0,-1 0 0 0 0,1 0 0 0 0,-1 0 0 0 0,1 1 0 0 0,0-1 0 0 0,-1 1 0 0 0,2 0 36 0 0,19-5 160 0 0,-21 5-125 0 0,0 0 0 0 0,0 0 0 0 0,0 0 0 0 0,0 0 0 0 0,0 1 0 0 0,0-1 0 0 0,0 1 0 0 0,0 0 0 0 0,0 1 0 0 0,0-1 0 0 0,0 0 0 0 0,0 1 0 0 0,0 0 0 0 0,0 0 0 0 0,0 0 0 0 0,3 2-35 0 0,21 8 263 0 0,-20-8-156 0 0,1 1-1 0 0,-1-1 1 0 0,0 2-1 0 0,5 2-106 0 0,-10-5 27 0 0,0 0 0 0 0,-1 0 0 0 0,1 1 0 0 0,0-1 0 0 0,-1 1 0 0 0,0 0 0 0 0,1 0 0 0 0,-1 0 0 0 0,0 0 0 0 0,-1 0 0 0 0,1 0 0 0 0,0 0 0 0 0,0 4-27 0 0,1 0 28 0 0,-1 1-1 0 0,0-1 1 0 0,0 0 0 0 0,-1 1-1 0 0,0-1 1 0 0,0 1 0 0 0,-1-1 0 0 0,0 1-1 0 0,0 0 1 0 0,-1-1 0 0 0,0 1-1 0 0,-1-1 1 0 0,-1 6-28 0 0,-4 37 191 0 0,6-47-178 0 0,-1 1 0 0 0,1-1 0 0 0,-1 0 0 0 0,0 1 1 0 0,0-1-1 0 0,-1 0 0 0 0,1 0 0 0 0,0-1 0 0 0,-1 1 0 0 0,0 0 1 0 0,0-1-1 0 0,-2 2-13 0 0,-40 23 176 0 0,29-18-77 0 0,14-8-78 0 0,0 0 0 0 0,1 0-1 0 0,-1 0 1 0 0,0-1 0 0 0,0 1 0 0 0,0 0 0 0 0,0-1-1 0 0,0 1 1 0 0,-1-1 0 0 0,1 0 0 0 0,0 0-1 0 0,0 0 1 0 0,0 0 0 0 0,0 0 0 0 0,0 0 0 0 0,0 0-1 0 0,0-1 1 0 0,0 1 0 0 0,0-1 0 0 0,-2 0-21 0 0,-14-3 440 0 0,17 4-422 0 0,1-1 0 0 0,-1 1 1 0 0,0 0-1 0 0,1-1 0 0 0,-1 1 0 0 0,1-1 1 0 0,-1 1-1 0 0,0 0 0 0 0,1-1 0 0 0,-1 0 0 0 0,1 1 1 0 0,-1-1-1 0 0,1 1 0 0 0,0-1 0 0 0,-1 1 1 0 0,1-1-1 0 0,0 0 0 0 0,-1 1 0 0 0,1-1 1 0 0,0 0-1 0 0,0 1 0 0 0,-1-1 0 0 0,1 0-18 0 0,-5-9 101 0 0,-4-6-1646 0 0,9 14-6327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53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1 659 5520 0 0,'0'-1'109'0'0,"0"1"0"0"0,-1-1 0 0 0,1 1 0 0 0,0-1 0 0 0,0 0 0 0 0,0 1 0 0 0,0-1 0 0 0,0 0 0 0 0,0 1 0 0 0,0-1 0 0 0,0 0 0 0 0,0 1 0 0 0,1-1 0 0 0,-1 0 0 0 0,0 1 0 0 0,0-1 0 0 0,0 0 0 0 0,1 1 0 0 0,-1-1 0 0 0,0 1 0 0 0,1-1 0 0 0,-1 1 0 0 0,1-1 0 0 0,-1 0 1 0 0,1 1-1 0 0,-1 0 0 0 0,0-1 0 0 0,1 1 0 0 0,0-1 0 0 0,-1 1 0 0 0,1 0 0 0 0,-1-1 0 0 0,1 1 0 0 0,-1 0 0 0 0,1-1 0 0 0,0 1 0 0 0,-1 0 0 0 0,1 0 0 0 0,0 0 0 0 0,-1 0 0 0 0,1 0 0 0 0,0-1 0 0 0,-1 1 0 0 0,1 1-109 0 0,4-18 949 0 0,-2 12-856 0 0,1 1-1 0 0,-1 0 0 0 0,0-1 0 0 0,0 0 1 0 0,-1 0-1 0 0,1 0 0 0 0,-1 0 0 0 0,0 0 0 0 0,-1 0 1 0 0,2-6-93 0 0,9-60 377 0 0,-7 35-201 0 0,8-22 687 0 0,18-46-863 0 0,-10 35 619 0 0,-15 46-196 0 0,2 0 1 0 0,6-11-424 0 0,-11 27 97 0 0,0 1 1 0 0,1-1 0 0 0,0 1 0 0 0,0 0 0 0 0,0 0 0 0 0,1 0-1 0 0,0 0 1 0 0,0 1 0 0 0,0 0 0 0 0,2-1-98 0 0,-4 3 66 0 0,-1 1 0 0 0,1-1 0 0 0,-1 1 0 0 0,0-1 0 0 0,0 0 0 0 0,0 0 0 0 0,0 0 0 0 0,1-3-66 0 0,-2 4 58 0 0,0-1 0 0 0,0 1 0 0 0,1 0 0 0 0,-1-1-1 0 0,1 1 1 0 0,-1 0 0 0 0,1 0 0 0 0,0 0 0 0 0,0 0 0 0 0,0 0 0 0 0,0 1-1 0 0,1-1-57 0 0,15-3 429 0 0,-11 3-139 0 0,-4-14 41 0 0,19 39 455 0 0,-12-9-999 0 0,-1 1-1 0 0,-1 0 0 0 0,5 14 214 0 0,19 33-244 0 0,53 61-43 0 0,-48-67 167 0 0,11 24 120 0 0,-35-50 15 0 0,-11-23-9 0 0,1-1 0 0 0,-1 0 0 0 0,1 0 1 0 0,0 0-1 0 0,3 5-6 0 0,1-4 27 0 0,-6-6-20 0 0,0 1 1 0 0,0-1 0 0 0,0 0-1 0 0,1 0 1 0 0,-2 1-1 0 0,1-1 1 0 0,0 0 0 0 0,0 1-1 0 0,0-1 1 0 0,-1 1-1 0 0,1-1 1 0 0,-1 1 0 0 0,1 0-1 0 0,-1-1-7 0 0,0 0 32 0 0,0-1-17 0 0,0 0-2 0 0,0 0-1 0 0,0 0 8 0 0,0 0-1 0 0,0 0 5 0 0,0 0 5 0 0,0 0-6 0 0,0 0-11 0 0,0 0 2 0 0,0 0 2 0 0,0 0-1 0 0,0 0-6 0 0,0 0-1 0 0,0 0-2285 0 0,0 0-9141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5:53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 7232 0 0,'-12'29'2729'0'0,"-43"67"-1226"0"0,46-79-1379 0 0,0 0 0 0 0,2 1 0 0 0,0 0 0 0 0,1 1 0 0 0,0 1-124 0 0,-19 98 775 0 0,25-118-772 0 0,-1 14 115 0 0,0 0 1 0 0,0 1-1 0 0,1-1 0 0 0,1 0 0 0 0,1 0 0 0 0,0 4-118 0 0,2 13 251 0 0,0-10-85 0 0,0-1 0 0 0,2 0 0 0 0,0 0-1 0 0,1-1 1 0 0,1 0 0 0 0,3 4-166 0 0,-4-10 99 0 0,0 0-1 0 0,0-1 1 0 0,2 0-1 0 0,-1-1 1 0 0,9 9-99 0 0,55 51 759 0 0,-59-59-547 0 0,43 24 224 0 0,-51-32-428 0 0,1 0 0 0 0,-1-1 0 0 0,1 0 0 0 0,-1 0 1 0 0,6 1-9 0 0,13 7 36 0 0,-21-10-54 0 0,0 0 0 0 0,1 0-1 0 0,-1 0 1 0 0,0-1 0 0 0,0 1 0 0 0,1-1-1 0 0,-1 0 1 0 0,1 0 0 0 0,-1 0-1 0 0,3 0 19 0 0,3-1-1803 0 0,-8 1-8781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0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9240 0 0,'1'0'36'0'0,"1"0"0"0"0,-1 1 1 0 0,0-1-1 0 0,0 0 0 0 0,0 0 0 0 0,1 1 1 0 0,-1-1-1 0 0,0 0 0 0 0,0 1 0 0 0,0-1 1 0 0,0 1-1 0 0,0 0 0 0 0,0-1 1 0 0,0 1-1 0 0,0 0-36 0 0,0-1 45 0 0,0 1 0 0 0,0 0 1 0 0,0-1-1 0 0,0 1 0 0 0,0-1 0 0 0,0 1 0 0 0,0-1 1 0 0,0 1-1 0 0,0-1 0 0 0,0 0 0 0 0,1 0 1 0 0,-1 1-1 0 0,0-1 0 0 0,1 0-45 0 0,0 0 27 0 0,-1 1-1 0 0,0-1 0 0 0,1 1 1 0 0,-1-1-1 0 0,0 1 1 0 0,0 0-1 0 0,0 0 1 0 0,0-1-1 0 0,1 1 1 0 0,-1 0-1 0 0,0 0 1 0 0,0 0-1 0 0,-1 0 1 0 0,1 0-1 0 0,0 1 1 0 0,0-1-1 0 0,0 0 1 0 0,-1 0-1 0 0,1 0 1 0 0,-1 1-1 0 0,1-1 1 0 0,-1 0-1 0 0,1 1 1 0 0,-1-1-27 0 0,11 18 49 0 0,13 7 122 0 0,-1 1 0 0 0,10 18-171 0 0,-12-17 346 0 0,1 0 0 0 0,15 14-346 0 0,-7-11 491 0 0,-1 2 0 0 0,3 6-491 0 0,-27-33 56 0 0,1 1 1 0 0,0-2-1 0 0,0 1 0 0 0,3 1-56 0 0,-3-2 73 0 0,-1-1 1 0 0,0 1-1 0 0,1 1 1 0 0,-2-1-1 0 0,4 5-73 0 0,-6-8 23 0 0,0 0 0 0 0,-1 1 0 0 0,1-1-1 0 0,1 0 1 0 0,-1 0 0 0 0,0-1 0 0 0,0 1 0 0 0,1 0-1 0 0,-1-1 1 0 0,1 1 0 0 0,-1-1 0 0 0,1 0-1 0 0,0 0 1 0 0,1 1-23 0 0,18 8 67 0 0,-21-9 5 0 0,0 0 0 0 0,0-1 1 0 0,0 1-1 0 0,1 0 1 0 0,-1-1-1 0 0,0 1 0 0 0,1-1 1 0 0,-1 1-1 0 0,0-1 1 0 0,1 0-1 0 0,-1 1 1 0 0,0-1-1 0 0,1 0 0 0 0,-1 0 1 0 0,1 0-1 0 0,0 0-72 0 0,-2-22 1363 0 0,8-6-884 0 0,-5 20-357 0 0,0-1 1 0 0,-1 0-1 0 0,0-1 0 0 0,0 0-122 0 0,-2 4 38 0 0,3-32 472 0 0,2 0 0 0 0,1 1 0 0 0,2-1 0 0 0,12-34-510 0 0,-15 62 209 0 0,0-1-1 0 0,1 1 0 0 0,0 1 0 0 0,1-1 1 0 0,2-1-209 0 0,52-65 408 0 0,-59 75-400 0 0,-1-1 1 0 0,1 1 0 0 0,0 0-1 0 0,0-1 1 0 0,0 1 0 0 0,0 0-1 0 0,0 0 1 0 0,0 0 0 0 0,2 0-9 0 0,18-12 24 0 0,-22 13-80 0 0,1-1-1 0 0,0 1 1 0 0,-1 0-1 0 0,1-1 1 0 0,0 1-1 0 0,0 0 1 0 0,-1-1-1 0 0,1 1 0 0 0,0 0 1 0 0,0 0-1 0 0,0 0 1 0 0,-1-1-1 0 0,1 1 1 0 0,0 0-1 0 0,0 0 1 0 0,0 0-1 0 0,0 0 1 0 0,0 1 56 0 0,1-1-1655 0 0,-1 0-11592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1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1 6520 0 0,'0'0'649'0'0,"0"0"6"0"0,-14 10 2361 0 0,13-8-2978 0 0,-1 0 1 0 0,0 0 0 0 0,0-1-1 0 0,0 1 1 0 0,0-1-1 0 0,-1 1 1 0 0,1-1 0 0 0,0 0-1 0 0,0 0 1 0 0,-1 0 0 0 0,1 0-1 0 0,-1 0 1 0 0,1 0-1 0 0,-1-1 1 0 0,1 1 0 0 0,-1-1-1 0 0,0 0 1 0 0,1 0 0 0 0,-1 0-1 0 0,0 0-38 0 0,-19 3 197 0 0,11 0-118 0 0,-1 1 1 0 0,1 0-1 0 0,0 1 1 0 0,0 1 0 0 0,0-1-1 0 0,1 1 1 0 0,0 1-1 0 0,0 0 1 0 0,1 1-1 0 0,0-1 1 0 0,-5 6-80 0 0,7-5 49 0 0,1-1 0 0 0,-1 1 1 0 0,1 0-1 0 0,1 0 0 0 0,0 1 1 0 0,0 0-1 0 0,0 0 0 0 0,1 0 1 0 0,0 0-1 0 0,1 1 0 0 0,0-1 1 0 0,1 1-1 0 0,0 0 0 0 0,0 1-49 0 0,2-10 14 0 0,0 0 0 0 0,-1 0 0 0 0,1 1 0 0 0,0-1 0 0 0,0 0 0 0 0,0 0 0 0 0,0 1 0 0 0,0-1 0 0 0,0 0 0 0 0,0 0 0 0 0,1 1-1 0 0,-1-1 1 0 0,0 0 0 0 0,1 0 0 0 0,-1 0 0 0 0,1 0 0 0 0,-1 1 0 0 0,1-1 0 0 0,-1 0 0 0 0,1 0 0 0 0,0 0 0 0 0,0 0 0 0 0,-1 0 0 0 0,1 0 0 0 0,0 0 0 0 0,0-1-1 0 0,0 1 1 0 0,0 0 0 0 0,1 0-14 0 0,2 0 39 0 0,0 0 0 0 0,0 0-1 0 0,-1 0 1 0 0,2 0 0 0 0,-1-1-1 0 0,0 0 1 0 0,0 0 0 0 0,2 0-39 0 0,0-1 24 0 0,-1 1 1 0 0,1-1 0 0 0,-1-1 0 0 0,0 1-1 0 0,0-1 1 0 0,0 0 0 0 0,0 0-1 0 0,0 0 1 0 0,3-2-25 0 0,45-29 159 0 0,-39 23-103 0 0,0 0 50 0 0,-1-1-1 0 0,1-1 1 0 0,-2 0 0 0 0,0 0 0 0 0,0-2 0 0 0,4-7-106 0 0,7 0 240 0 0,-21 20-210 0 0,1-1 0 0 0,-1 0 0 0 0,1 0 1 0 0,-1 0-1 0 0,0-1 0 0 0,0 1 0 0 0,0 0 1 0 0,0-1-1 0 0,-1 1 0 0 0,1-1 0 0 0,-1 0 1 0 0,1 1-1 0 0,-1-1-30 0 0,6-12 482 0 0,-8 24 548 0 0,-8 35-975 0 0,7-31-34 0 0,0 0 0 0 0,-2 0 0 0 0,-2 7-21 0 0,-3 8-83 0 0,0 1 0 0 0,2-1-1 0 0,1 1 1 0 0,1 1-1 0 0,0 26 84 0 0,5-47-35 0 0,1 1 0 0 0,0-1-1 0 0,0 0 1 0 0,1 0 0 0 0,1 0 0 0 0,0 1 35 0 0,3 17-36 0 0,-5-24 48 0 0,0 0 0 0 0,0 1 0 0 0,0-1 0 0 0,1 0-1 0 0,-1 0 1 0 0,1 0 0 0 0,0 0 0 0 0,0 0 0 0 0,0 0-1 0 0,0 0 1 0 0,0 0 0 0 0,1-1 0 0 0,-1 1 0 0 0,1-1-1 0 0,-1 0 1 0 0,1 0 0 0 0,0 0 0 0 0,0 0 0 0 0,0 0-1 0 0,0-1 1 0 0,0 1 0 0 0,1-1 0 0 0,-1 0 0 0 0,0 0-1 0 0,1 0 1 0 0,2 0-12 0 0,1 0 29 0 0,0 0 0 0 0,0 0 0 0 0,0-1 0 0 0,0 0 0 0 0,0 0-1 0 0,0-1 1 0 0,0 0 0 0 0,0 0 0 0 0,0-1 0 0 0,0 0 0 0 0,-1 0 0 0 0,6-3-29 0 0,-2 1 69 0 0,-5 2-52 0 0,-1 0 1 0 0,0 0-1 0 0,0 0 0 0 0,0 0 1 0 0,0-1-1 0 0,0 0 0 0 0,-1 1 1 0 0,1-1-1 0 0,0-2-17 0 0,23-16 59 0 0,-22 18-56 0 0,0-1-1 0 0,0 1 1 0 0,-1-1 0 0 0,1 0-1 0 0,-1 0 1 0 0,0-1 0 0 0,0 1-1 0 0,-1-1 1 0 0,3-4-3 0 0,4-12-2212 0 0,-8 16-8873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1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9440 0 0,'1'-1'23'0'0,"0"0"1"0"0,0 0 0 0 0,1 1-1 0 0,-1-1 1 0 0,0 1 0 0 0,0-1 0 0 0,0 1-1 0 0,1-1 1 0 0,-1 1 0 0 0,0 0-1 0 0,1 0 1 0 0,-1-1 0 0 0,0 1-1 0 0,0 0 1 0 0,1 0 0 0 0,-1 0-1 0 0,0 0 1 0 0,1 1 0 0 0,-1-1-1 0 0,0 0 1 0 0,1 1-24 0 0,31 9 844 0 0,-19-5-593 0 0,-8-2-130 0 0,1 0 0 0 0,-1 1 0 0 0,1-1 1 0 0,-1 1-1 0 0,0 1 0 0 0,0-1 0 0 0,2 4-121 0 0,15 9 377 0 0,-14-10-226 0 0,-1 0 0 0 0,-1 1-1 0 0,1 0 1 0 0,-1 0 0 0 0,-1 1 0 0 0,1-1 0 0 0,-1 3-151 0 0,8 8 95 0 0,-6-7-40 0 0,0 1 0 0 0,-1 0 1 0 0,-1 1-1 0 0,0 0 0 0 0,-1 0 1 0 0,-1 0-1 0 0,0 0 1 0 0,0 1-1 0 0,-1 1-55 0 0,17 61 115 0 0,-16-64-21 0 0,0 1 0 0 0,-1 0 0 0 0,-1 0 0 0 0,-1 0 0 0 0,0 0-1 0 0,0 0 1 0 0,-1 1 0 0 0,-2 1-94 0 0,-1 19 354 0 0,-2-1 0 0 0,-7 25-354 0 0,-7-5 359 0 0,5-18-141 0 0,12-30-165 0 0,-1 0-1 0 0,1-1 1 0 0,-1 1 0 0 0,-1-1 0 0 0,1 1 0 0 0,-1-1 0 0 0,0 0-1 0 0,0 0 1 0 0,-4 3-53 0 0,2-2 59 0 0,1 0 0 0 0,-1 1 0 0 0,2 0-1 0 0,-4 5-58 0 0,6-9 39 0 0,-1 0 0 0 0,1 0-1 0 0,-1 0 1 0 0,0 0-1 0 0,0 0 1 0 0,0-1-1 0 0,0 1 1 0 0,0-1-1 0 0,-3 2-38 0 0,3-2 30 0 0,0 0 0 0 0,0 0 1 0 0,0 0-1 0 0,0 1 0 0 0,0 0 0 0 0,1-1 0 0 0,-1 1 0 0 0,1 0 0 0 0,0 0 0 0 0,-1 1-30 0 0,0 0 6 0 0,-1-1-1 0 0,0 0 1 0 0,0 0-1 0 0,1-1 0 0 0,-2 1 1 0 0,1-1-1 0 0,0 0 1 0 0,0 0-1 0 0,-1 0-5 0 0,-1 1 5 0 0,6-3-55 0 0,0 0 1 0 0,-1 1-1 0 0,1-1 0 0 0,0 0 1 0 0,0 0-1 0 0,0 0 1 0 0,0 0-1 0 0,-1 0 0 0 0,1 0 1 0 0,0 0-1 0 0,0 0 1 0 0,0 0-1 0 0,0 0 0 0 0,-1 0 1 0 0,1 0-1 0 0,0 0 1 0 0,0 0-1 0 0,0 0 0 0 0,-1 0 1 0 0,1 0-1 0 0,0 0 1 0 0,0 0-1 0 0,0 0 0 0 0,0-1 1 0 0,0 1-1 0 0,-1 0 0 0 0,1 0 1 0 0,0 0-1 0 0,0 0 1 0 0,0 0-1 0 0,0 0 0 0 0,0 0 1 0 0,-1-1-1 0 0,1 1 1 0 0,0 0-1 0 0,0 0 0 0 0,0 0 1 0 0,0 0-1 0 0,0 0 1 0 0,0-1-1 0 0,0 1 0 0 0,0 0 1 0 0,0 0-1 0 0,0 0 50 0 0,0-1-10926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2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9344 0 0,'36'-11'1046'0'0,"13"1"1100"0"0,75-2-1078 0 0,-29 12-2296 0 0,-94 0-7612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2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8136 0 0,'0'0'238'0'0,"12"3"432"0"0,-9-2-630 0 0,0 0 0 0 0,0 0 0 0 0,0 0 0 0 0,0-1 0 0 0,0 1 0 0 0,0-1 0 0 0,1 0 0 0 0,-1 0 1 0 0,0 0-1 0 0,0 0 0 0 0,3-1-40 0 0,4 1 148 0 0,68-12 880 0 0,-56 8-792 0 0,0 1-1 0 0,1 0 1 0 0,4 2-236 0 0,-15 0 127 0 0,-1 0 0 0 0,0 0 0 0 0,0-2 0 0 0,1 1-127 0 0,27-5 733 0 0,16 5-1412 0 0,-54 2-7843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3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8136 0 0,'0'1'72'0'0,"0"1"1"0"0,0-1 0 0 0,0 1-1 0 0,0-1 1 0 0,0 1 0 0 0,0 0-1 0 0,1-1 1 0 0,-1 1 0 0 0,1-1-1 0 0,-1 1 1 0 0,1-1 0 0 0,-1 0-1 0 0,1 1 1 0 0,0-1-1 0 0,0 0 1 0 0,0 1 0 0 0,0-1-1 0 0,0 0 1 0 0,0 1-73 0 0,1-1 108 0 0,0 0-1 0 0,-1 0 1 0 0,1 0-1 0 0,0 0 1 0 0,0-1 0 0 0,0 1-1 0 0,0-1 1 0 0,0 1-1 0 0,0-1 1 0 0,0 1 0 0 0,0-1-1 0 0,0 0 1 0 0,0 0-1 0 0,2 0-107 0 0,36-2 1493 0 0,28-5-1493 0 0,12 0 859 0 0,-75 6-844 0 0,130-9 1496 0 0,-111 7-2417 0 0,1-2 0 0 0,12-4 906 0 0,-13 1-9360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3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4720 0 0,'0'0'54'0'0,"0"1"0"0"0,1 0 0 0 0,-1 0 1 0 0,1 0-1 0 0,-1 0 0 0 0,1 0 0 0 0,0-1 0 0 0,-1 1 1 0 0,1 0-1 0 0,0 0 0 0 0,-1-1 0 0 0,1 1 0 0 0,0-1 0 0 0,0 1 1 0 0,0-1-1 0 0,-1 1 0 0 0,1-1 0 0 0,0 1 0 0 0,0-1 1 0 0,0 0-1 0 0,0 1 0 0 0,0-1 0 0 0,0 0 0 0 0,0 0 1 0 0,0 0-1 0 0,0 1 0 0 0,1-1-54 0 0,0 0 225 0 0,0 0 0 0 0,0 1 1 0 0,0-1-1 0 0,0 0 0 0 0,1 0 1 0 0,-1 0-1 0 0,0 0 0 0 0,0-1 1 0 0,0 1-1 0 0,0 0 0 0 0,0-1 0 0 0,0 0 1 0 0,1 1-226 0 0,-2 3 1007 0 0,1-1-881 0 0,-1 1 0 0 0,0 0 1 0 0,1-1-1 0 0,-1 0 0 0 0,1 1 1 0 0,0-1-1 0 0,0 0 0 0 0,0 0 1 0 0,1 1-127 0 0,-2-2 34 0 0,0-1 0 0 0,0 1 0 0 0,0 0 1 0 0,-1-1-1 0 0,1 1 0 0 0,0 0 0 0 0,-1 0 1 0 0,1-1-1 0 0,0 1 0 0 0,-1 0 0 0 0,1 0 0 0 0,-1 0 1 0 0,1 0-1 0 0,-1 0 0 0 0,0 0 0 0 0,1 0 1 0 0,-1 0-1 0 0,0-1 0 0 0,0 1 0 0 0,1 1-34 0 0,4 26 204 0 0,-3-16-171 0 0,0-4-12 0 0,-1 0 0 0 0,0 1-1 0 0,0-1 1 0 0,-1 0 0 0 0,0 1 0 0 0,-1 7-21 0 0,0-6 54 0 0,1 1 1 0 0,0-1-1 0 0,2 10-54 0 0,0 6 136 0 0,0 0 1 0 0,-1 0-1 0 0,-3 10-136 0 0,1-4 662 0 0,3 26-662 0 0,-1-53 56 0 0,0 0 1 0 0,1 0 0 0 0,-1-1 0 0 0,1 1 0 0 0,0 0 0 0 0,1-1 0 0 0,-1 1-1 0 0,1-1 1 0 0,0 1-57 0 0,11 21 633 0 0,-12-15-267 0 0,-3-10-340 0 0,1-1 0 0 0,0 1 1 0 0,0-1-1 0 0,0 1 1 0 0,0-1-1 0 0,0 1 0 0 0,0-1 1 0 0,0 1-1 0 0,0 0 0 0 0,0-1 1 0 0,0 1-1 0 0,0-1 0 0 0,0 1 1 0 0,0-1-1 0 0,0 1 0 0 0,1-1 1 0 0,-1 1-1 0 0,0-1 1 0 0,0 1-1 0 0,1-1 0 0 0,-1 1 1 0 0,0-1-1 0 0,1 1 0 0 0,-1-1 1 0 0,0 1-1 0 0,1-1 0 0 0,-1 0 1 0 0,1 1-1 0 0,-1-1 1 0 0,1 0-1 0 0,-1 1 0 0 0,1-1 1 0 0,-1 0-1 0 0,1 0 0 0 0,-1 1 1 0 0,1-1-1 0 0,-1 0 0 0 0,1 0 1 0 0,-1 0-1 0 0,1 0 0 0 0,-1 0 1 0 0,1 0-27 0 0,0-23 904 0 0,4-6-724 0 0,-2 14-102 0 0,0 0 1 0 0,-2 0 0 0 0,1-9-79 0 0,-3-28 346 0 0,3 0 0 0 0,2 0 0 0 0,2 0 0 0 0,8-26-346 0 0,-11 67 71 0 0,1 0-1 0 0,0 1 1 0 0,1 0 0 0 0,0-1 0 0 0,1 2 0 0 0,0-1 0 0 0,0 1-1 0 0,1 0-70 0 0,26-27 157 0 0,-24 27-146 0 0,-5 5-7 0 0,0 1-1 0 0,1-1 1 0 0,-1 1-1 0 0,1 0 1 0 0,0 1-1 0 0,-1-1 1 0 0,1 1-1 0 0,0 0 1 0 0,1 0-1 0 0,-1 1 1 0 0,0-1-1 0 0,0 1 1 0 0,1 0-1 0 0,-1 1 0 0 0,0-1 1 0 0,3 1-4 0 0,-2-1 0 0 0,5 0 0 0 0,50-4-7 0 0,-56 4 6 0 0,-1 1 1 0 0,1 1-1 0 0,0-1 0 0 0,-1 0 0 0 0,1 1 1 0 0,-1 0-1 0 0,1 0 0 0 0,-1 1 0 0 0,0-1 1 0 0,5 3 0 0 0,0 2 1 0 0,0 1 0 0 0,0 1 0 0 0,-1 0 1 0 0,0 0-1 0 0,-1 0 0 0 0,5 7-1 0 0,5 5 26 0 0,-14-16-20 0 0,-1-1 0 0 0,0 1 0 0 0,0 0 0 0 0,-1-1 0 0 0,1 1 1 0 0,-1 0-1 0 0,1 0 0 0 0,-1 0 0 0 0,-1 0 0 0 0,1 0 0 0 0,0 0 0 0 0,-1 0 0 0 0,0 1 0 0 0,0-1 0 0 0,0 0 0 0 0,-1 0 0 0 0,1 0 0 0 0,-1 0 1 0 0,0 0-1 0 0,0 0 0 0 0,0 0 0 0 0,-1 0 0 0 0,1 0 0 0 0,-1 0 0 0 0,-2 2-6 0 0,-3 5 27 0 0,-1-1-1 0 0,-1 0 0 0 0,1-1 1 0 0,-2 1-1 0 0,1-2 1 0 0,-6 5-27 0 0,7-8 25 0 0,0 0 1 0 0,0-1 0 0 0,-1 0 0 0 0,1 0-1 0 0,-1-1 1 0 0,0 0 0 0 0,0-1-1 0 0,-1 0-25 0 0,-74 11 113 0 0,55-11-141 0 0,-1-2-1 0 0,0-1 1 0 0,0-1-1 0 0,0-1 1 0 0,-7-4 28 0 0,16 3-165 0 0,-19-3-2809 0 0,39 7-9184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0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63 5016 0 0,'0'0'168'0'0,"0"0"1"0"0,0 0 4 0 0,0 0 29 0 0,0 0 126 0 0,0 0 32 0 0,0 0 0 0 0,0 0-12 0 0,0 0-47 0 0,0 0-6 0 0,0 0 1 0 0,0 0-36 0 0,0 0-144 0 0,0 0-36 0 0,0 0 1 0 0,-7 1 16 0 0,-115 17 525 0 0,112-16-611 0 0,0 0 1 0 0,0 1 0 0 0,1 0 0 0 0,-1 1 0 0 0,1 0-1 0 0,0 1 1 0 0,0-1-12 0 0,-25 12 14 0 0,25-11-12 0 0,0 0 0 0 0,1 0 1 0 0,-1 1-1 0 0,1 0 0 0 0,-5 5-2 0 0,4-3 26 0 0,-1-1-1 0 0,0 0 1 0 0,-8 4-26 0 0,7-5 75 0 0,0 1 0 0 0,0 1 0 0 0,1-1 0 0 0,0 1 0 0 0,1 1 0 0 0,-1 0 0 0 0,2 0 0 0 0,-1 1 0 0 0,1 0 0 0 0,1 1 0 0 0,0 0 0 0 0,-4 7-75 0 0,7-5 89 0 0,0 1 0 0 0,0 0 0 0 0,2 1 0 0 0,-1-1 0 0 0,2 1-1 0 0,0-1 1 0 0,1 1 0 0 0,0-1 0 0 0,1 1 0 0 0,1-1 0 0 0,2 13-89 0 0,-2-21 28 0 0,0-1 0 0 0,0 1-1 0 0,0-1 1 0 0,1 0 0 0 0,-1 0 0 0 0,1 0-1 0 0,1 0 1 0 0,-1 0 0 0 0,1-1 0 0 0,-1 1-1 0 0,1-1 1 0 0,1 0 0 0 0,0 1-28 0 0,3 1 32 0 0,0 0 0 0 0,0-1 0 0 0,0 0 0 0 0,1 0 0 0 0,-1-1 0 0 0,1 0 0 0 0,9 2-32 0 0,-4-2 22 0 0,1 0-1 0 0,-1-1 1 0 0,0-1 0 0 0,1 0-1 0 0,-1-1 1 0 0,1-1 0 0 0,0 0-1 0 0,-1-1 1 0 0,1 0 0 0 0,9-3-22 0 0,2-4 47 0 0,-1 0 0 0 0,-1-2 1 0 0,22-12-48 0 0,-16 9 27 0 0,-7 1 14 0 0,0-1 0 0 0,0-1-1 0 0,-1-1 1 0 0,-1-1 0 0 0,-1-1 0 0 0,0-1 0 0 0,-1 0 0 0 0,-1-2-1 0 0,-1 0 1 0 0,-1-1 0 0 0,0 0 0 0 0,-2-1 0 0 0,11-22-41 0 0,-23 40 46 0 0,0-1 0 0 0,0 1 0 0 0,0-1 0 0 0,-1 1 1 0 0,1-1-1 0 0,-1 0 0 0 0,0 0 0 0 0,-1 1 0 0 0,1-1 0 0 0,-1 0 1 0 0,0 0-1 0 0,0 0 0 0 0,0 0 0 0 0,-1 0 0 0 0,0 1 1 0 0,0-1-1 0 0,0 0 0 0 0,0 1 0 0 0,-1-1 0 0 0,0 0 1 0 0,0 1-1 0 0,0-2-46 0 0,-4-2 89 0 0,1-1 0 0 0,-1 1 0 0 0,-1 0 0 0 0,0 1 0 0 0,0-1 0 0 0,0 1 0 0 0,-1 1 0 0 0,0 0 0 0 0,0 0 0 0 0,-2-1-89 0 0,-7-4 118 0 0,0 1-1 0 0,0 0 0 0 0,-1 2 1 0 0,0 0-1 0 0,-15-4-117 0 0,-88-24 415 0 0,111 33-352 0 0,7 3-34 0 0,0-1 0 0 0,0 0 0 0 0,1 0 0 0 0,-1 1 0 0 0,0-1 0 0 0,0 1-1 0 0,0 0 1 0 0,0 0 0 0 0,0 0 0 0 0,1 1 0 0 0,-3-1-29 0 0,-6 2 30 0 0,10-2-26 0 0,0 0-1 0 0,1 0 1 0 0,-1 0-1 0 0,0 0 1 0 0,0 0-1 0 0,0 0 1 0 0,0 0-1 0 0,0 1 1 0 0,0-1 0 0 0,1 0-1 0 0,-1 1 1 0 0,0-1-1 0 0,0 0 1 0 0,0 1-1 0 0,1-1 1 0 0,-1 1-1 0 0,0-1 1 0 0,0 1-1 0 0,1 0 1 0 0,-1-1-1 0 0,1 1 1 0 0,-1-1 0 0 0,0 1-1 0 0,1 0 1 0 0,-1 0-1 0 0,1-1 1 0 0,0 1-1 0 0,-1 0 1 0 0,1 0-1 0 0,0 0 1 0 0,-1 0-4 0 0,-2 6-2019 0 0,2-6-8163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7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437 8 6824 0 0,'3'0'372'0'0,"-3"0"-336"0"0,1 1 0 0 0,-1-1 1 0 0,0 0-1 0 0,0 0 1 0 0,1 0-1 0 0,-1 0 0 0 0,0 0 1 0 0,1 0-1 0 0,-1 0 0 0 0,0 0 1 0 0,0 0-1 0 0,1 0 1 0 0,-1 0-1 0 0,0 0 0 0 0,1 0 1 0 0,-1 0-1 0 0,0 0 1 0 0,0 0-1 0 0,1-1 0 0 0,-1 1 1 0 0,0 0-1 0 0,0 0 0 0 0,1 0 1 0 0,-1 0-1 0 0,0 0 1 0 0,0-1-1 0 0,1 1 0 0 0,-1 0 1 0 0,0 0-1 0 0,0 0 1 0 0,0-1-1 0 0,1 1 0 0 0,-1 0 1 0 0,0 0-1 0 0,0-1 1 0 0,0 1-1 0 0,0 0 0 0 0,0 0 1 0 0,0-1-1 0 0,0 1 0 0 0,1 0 1 0 0,-1-1-1 0 0,0 1 1 0 0,0 0-1 0 0,0 0 0 0 0,0-1 1 0 0,0 1-1 0 0,0 0 1 0 0,0-1-1 0 0,0 1 0 0 0,-1 0 1 0 0,1-1-37 0 0,-12 9 1644 0 0,8-4-1472 0 0,-78 18 965 0 0,35-11-829 0 0,32-8-185 0 0,0 1-1 0 0,1 0 1 0 0,-1 1 0 0 0,-8 4-123 0 0,17-7 75 0 0,0 1 1 0 0,0-1 0 0 0,-1 0 0 0 0,1-1 0 0 0,-1 1-1 0 0,1-2 1 0 0,-6 2-76 0 0,-17 1 344 0 0,8 5-104 0 0,18-7-211 0 0,1 0 0 0 0,-1 1 1 0 0,0-1-1 0 0,1-1 0 0 0,-1 1 0 0 0,0 0 0 0 0,0-1 1 0 0,0 1-1 0 0,-1-1-29 0 0,-18 12 247 0 0,21-12-175 0 0,-9 10 89 0 0,10-9-161 0 0,0-1 1 0 0,-1 0-1 0 0,1 1 1 0 0,0-1-1 0 0,0 0 0 0 0,0 0 1 0 0,-1 1-1 0 0,1-1 1 0 0,0 0-1 0 0,-1 0 1 0 0,1 0-1 0 0,0 1 0 0 0,0-1 1 0 0,-1 0-1 0 0,1 0 1 0 0,0 0-1 0 0,-1 0 1 0 0,1 0-1 0 0,0 1 0 0 0,-1-1 1 0 0,1 0-1 0 0,0 0 1 0 0,-1 0-1 0 0,1 0 1 0 0,0 0-1 0 0,-1 0 0 0 0,1 0 1 0 0,0 0-1 0 0,-1 0 1 0 0,1 0-1 0 0,0 0 1 0 0,-1-1-1 0 0,1 1 0 0 0,0 0 0 0 0,-1 0 0 0 0,1 0 0 0 0,0 0 1 0 0,0 0-1 0 0,-1 0 0 0 0,1 0 0 0 0,0 0 0 0 0,0 0 1 0 0,0 0-1 0 0,-1 0 0 0 0,1 0 0 0 0,0 0 0 0 0,0 0 0 0 0,-1 0 1 0 0,1 0-1 0 0,0 0 0 0 0,0 0 0 0 0,-1 0 0 0 0,1 0 1 0 0,0 1-1 0 0,0-1 0 0 0,0 0 0 0 0,-1 0 0 0 0,1 0 1 0 0,0 0-1 0 0,0 0 0 0 0,0 1 0 0 0,0-1 0 0 0,-1 0 1 0 0,1 0-1 0 0,0 0 0 0 0,0 1 0 0 0,0-1 0 0 0,0 0 0 0 0,0 0 1 0 0,0 1-1 0 0,-1-1 0 0 0,1 0 0 0 0,0 0 0 0 0,0 3 0 0 0,-1 0 1 0 0,0-1-1 0 0,0 1 0 0 0,0-1 0 0 0,-1 1 0 0 0,1-1 1 0 0,0 1-1 0 0,-2 1 0 0 0,1-2 0 0 0,1 0 0 0 0,-1 0 0 0 0,1 1 0 0 0,0-1 0 0 0,0 1 0 0 0,-1 0 0 0 0,2-1 0 0 0,-1 1 0 0 0,0 0 0 0 0,0 1 0 0 0,-4 34 0 0 0,3-29 0 0 0,0 0 0 0 0,1 0 0 0 0,0 0 0 0 0,1 0 0 0 0,0 10 0 0 0,2 10-2 0 0,-2-21 1 0 0,0-1 0 0 0,1 1 1 0 0,0-1-1 0 0,0 1 0 0 0,1-1 0 0 0,-1 1 0 0 0,2-1 0 0 0,-1 0 0 0 0,2 3 1 0 0,10 19-2 0 0,-7-15-1 0 0,-1-1 0 0 0,1-1 1 0 0,2 2 2 0 0,-6-9-1 0 0,0-1 1 0 0,1-1 0 0 0,-1 1-1 0 0,1 0 1 0 0,-1-1 0 0 0,1 0-1 0 0,0 0 1 0 0,1 0-1 0 0,-1 0 1 0 0,0-1 0 0 0,1 1 0 0 0,34 15 0 0 0,0-2 0 0 0,32 9 0 0 0,-63-24 0 0 0,1 0 1 0 0,-1 0-1 0 0,1-1 1 0 0,0 0 0 0 0,-1 0-1 0 0,4-1 0 0 0,17 0 5 0 0,-19-3-1831 0 0,-9 3-7372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07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28 121 9848 0 0,'0'0'472'0'0,"0"0"1"0"0,0 0 7 0 0,0 0-16 0 0,0 0-87 0 0,0 0-11 0 0,0 0 2 0 0,0 0-51 0 0,0 0-201 0 0,0 0-47 0 0,0 0-2 0 0,0 0-7 0 0,0 0-41 0 0,5 5-10 0 0,0 1-5 0 0,-4-4-2 0 0,1 0 0 0 0,-1 0 0 0 0,1 0-1 0 0,0-1 1 0 0,0 1 0 0 0,-1 0 0 0 0,1-1 0 0 0,0 1 0 0 0,1-1-1 0 0,-1 1 1 0 0,0-1 0 0 0,0 0 0 0 0,1 0-2 0 0,-2 0 2 0 0,0 0-1 0 0,-1 1 1 0 0,1-1 0 0 0,0 0 0 0 0,-1 0-1 0 0,1 1 1 0 0,-1-1 0 0 0,0 0 0 0 0,1 1-1 0 0,-1-1 1 0 0,0 0 0 0 0,0 1 0 0 0,0-1-1 0 0,0 0 1 0 0,0 1 0 0 0,0-1 0 0 0,0 1-1 0 0,0-1-1 0 0,1 16 22 0 0,0-10-10 0 0,0 1 0 0 0,0-1 0 0 0,-1 1 0 0 0,0-1 0 0 0,0 1-1 0 0,-1 0 1 0 0,0-1 0 0 0,0 1 0 0 0,-1-1-12 0 0,1 2 14 0 0,-1-1 0 0 0,1 1 0 0 0,1-1 0 0 0,0 0 0 0 0,0 1 0 0 0,0 3-14 0 0,1-1 26 0 0,0 0 1 0 0,-1 0 0 0 0,-1 0-1 0 0,0 0 1 0 0,0 1-1 0 0,-3 5-26 0 0,2-3 40 0 0,0-1 1 0 0,1 1-1 0 0,0 0 0 0 0,1 5-40 0 0,0 118 351 0 0,0-137-348 0 0,0 0 1 0 0,1 0 0 0 0,-1 1-1 0 0,0-1 1 0 0,0 0 0 0 0,0 0-1 0 0,0 1 1 0 0,0-1 0 0 0,0 0-1 0 0,0 1 1 0 0,0-1 0 0 0,0 0-1 0 0,0 0 1 0 0,0 1 0 0 0,0-1-1 0 0,0 0 1 0 0,0 1-1 0 0,0-1 1 0 0,0 0 0 0 0,0 0-1 0 0,0 1 1 0 0,0-1 0 0 0,0 0-1 0 0,-1 1 1 0 0,1-1 0 0 0,0 0-1 0 0,0 0 1 0 0,0 1 0 0 0,0-1-1 0 0,-1 0 1 0 0,1 0 0 0 0,0 0-1 0 0,0 1 1 0 0,0-1 0 0 0,-1 0-1 0 0,1 0 1 0 0,0 0 0 0 0,0 0-1 0 0,-1 0 1 0 0,1 1 0 0 0,0-1-1 0 0,-1 0-3 0 0,-7-12 351 0 0,-9-27-71 0 0,11 18-200 0 0,0-1 1 0 0,2 0-1 0 0,0 0 1 0 0,1 0-1 0 0,1-18-80 0 0,6 12 141 0 0,-3 24-108 0 0,0-1 1 0 0,0 1-1 0 0,0 0 0 0 0,-1 0 0 0 0,0 0 0 0 0,0-5-33 0 0,0-5 42 0 0,0 1 0 0 0,2-1 0 0 0,-1 0 0 0 0,2 1-1 0 0,-1-1 1 0 0,2 0-42 0 0,2-10 111 0 0,-2 11-14 0 0,0 0 1 0 0,1 0 0 0 0,1 1-1 0 0,1-1-97 0 0,2-6 67 0 0,4 0 50 0 0,0 0 34 0 0,10-41 174 0 0,-22 58-320 0 0,0 0 1 0 0,0 1-1 0 0,0-1 0 0 0,0 0 1 0 0,0 0-1 0 0,1 1 0 0 0,-1-1 1 0 0,0 1-1 0 0,1-1 0 0 0,0 1 1 0 0,0-1-6 0 0,10-11 2 0 0,-9 9-12 0 0,0 1-1 0 0,0-1 0 0 0,1 1 0 0 0,-1 0 0 0 0,1 0 0 0 0,-1 0 0 0 0,1 1 0 0 0,0-1 0 0 0,0 1 0 0 0,0 0 0 0 0,0 0 1 0 0,1 0-1 0 0,-1 1 0 0 0,0-1 0 0 0,1 1 0 0 0,-1 0 0 0 0,1 0 0 0 0,0 1 0 0 0,-1-1 0 0 0,1 1 0 0 0,-1 0 0 0 0,2 0 11 0 0,28 3-49 0 0,-28-4 43 0 0,1 1 1 0 0,-1 1 0 0 0,0-1 0 0 0,1 1-1 0 0,-1 0 1 0 0,0 1 0 0 0,0-1-1 0 0,0 1 1 0 0,0 1 0 0 0,0-1-1 0 0,0 1 1 0 0,-1 0 0 0 0,1 0 5 0 0,0 0-4 0 0,0 1 1 0 0,-1 0-1 0 0,1 0 0 0 0,-1 1 1 0 0,0-1-1 0 0,0 1 0 0 0,0 0 1 0 0,-1 0-1 0 0,0 0 0 0 0,0 1 1 0 0,0 0-1 0 0,-1 0 0 0 0,0 0 1 0 0,0 0-1 0 0,1 4 4 0 0,4 14-27 0 0,-5-19 13 0 0,-1 1 0 0 0,0 0 0 0 0,-1 0 0 0 0,1 0 0 0 0,-1 0 0 0 0,0 0 0 0 0,-1 1 0 0 0,0-1 0 0 0,0 0 14 0 0,-13 91-152 0 0,13-95 150 0 0,0 1 0 0 0,0-1 0 0 0,0 0 1 0 0,-1 1-1 0 0,0-1 0 0 0,1 1 0 0 0,-1-1 0 0 0,0 0 0 0 0,0 0 1 0 0,0 1-1 0 0,0-1 0 0 0,0 0 0 0 0,-1 0 0 0 0,1 0 0 0 0,-1 0 1 0 0,1 0-1 0 0,-1-1 0 0 0,0 1 0 0 0,0 0 0 0 0,1-1 0 0 0,-1 1 1 0 0,0-1-1 0 0,-1 0 0 0 0,1 0 0 0 0,0 1 0 0 0,0-1 0 0 0,0-1 2 0 0,-7 5 0 0 0,0 0 0 0 0,0-1 0 0 0,0 0 0 0 0,0-1-1 0 0,-1 0 1 0 0,1 0 0 0 0,-1-1 0 0 0,0-1-1 0 0,1 1 1 0 0,-1-2 0 0 0,-9 1 0 0 0,10-1 2 0 0,1 0-4 0 0,-1 0-1 0 0,1 0 1 0 0,-1 0 0 0 0,1-1-1 0 0,0-1 1 0 0,0 1-1 0 0,-3-2 3 0 0,-8-8-105 0 0,16 9-50 0 0,0 0 0 0 0,0 1 1 0 0,-1-1-1 0 0,1 1 0 0 0,0-1 0 0 0,-1 1 1 0 0,1 0-1 0 0,-1 0 0 0 0,1 0 0 0 0,-1 1 0 0 0,0-1 1 0 0,1 1-1 0 0,-1 0 155 0 0,3 0-10393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1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139 609 2808 0 0,'1'-10'139'0'0,"-1"7"-79"0"0,0 1 0 0 0,0 0 0 0 0,1-1 0 0 0,-1 1 0 0 0,1 0 0 0 0,-1-1 0 0 0,1 1 0 0 0,0 0 0 0 0,0 0 0 0 0,0 0 0 0 0,1-2-60 0 0,-2-20 1895 0 0,-1 16-940 0 0,1 7-283 0 0,1-3 3283 0 0,-6-11-2577 0 0,4 13-1327 0 0,-1 1 0 0 0,1-1 0 0 0,0 1 0 0 0,0-1 0 0 0,-1 0 0 0 0,1 1 0 0 0,1-1 1 0 0,-1 0-1 0 0,0 0 0 0 0,0 0 0 0 0,1 0 0 0 0,-1-1-51 0 0,-6-14 215 0 0,-19-36 272 0 0,2 0 0 0 0,2-2-1 0 0,-7-36-486 0 0,10-19 752 0 0,18 104-689 0 0,0 0-1 0 0,1 0 0 0 0,0 0 1 0 0,0-1-1 0 0,0 1 1 0 0,1 0-1 0 0,0 0 0 0 0,0 0 1 0 0,1 0-1 0 0,0-1-62 0 0,3-18 581 0 0,-5 25-566 0 0,0-1 0 0 0,1 1-1 0 0,-1-1 1 0 0,0 1-1 0 0,0-1 1 0 0,0 1-1 0 0,0-1 1 0 0,1 1-1 0 0,-1 0 1 0 0,0-1-1 0 0,0 1 1 0 0,1-1-1 0 0,-1 1 1 0 0,0 0-1 0 0,1-1 1 0 0,-1 1-1 0 0,0 0 1 0 0,1 0-1 0 0,-1-1 1 0 0,1 1-1 0 0,-1 0 1 0 0,1 0-15 0 0,-1-1 20 0 0,0 1 0 0 0,1 0-1 0 0,-1 0 1 0 0,0 0 0 0 0,1 0 0 0 0,-1-1 0 0 0,0 1 0 0 0,1 0 0 0 0,-1 0 0 0 0,0-1-1 0 0,0 1 1 0 0,1 0 0 0 0,-1-1 0 0 0,0 1 0 0 0,0 0 0 0 0,0 0 0 0 0,1-1 0 0 0,-1 1 0 0 0,0 0-1 0 0,0-1 1 0 0,0 1 0 0 0,0-1 0 0 0,0 1 0 0 0,0 0 0 0 0,0-1 0 0 0,0 1 0 0 0,0 0-1 0 0,0-1-19 0 0,0 1 10 0 0,0 0 0 0 0,0 0 0 0 0,0-1 0 0 0,0 1 0 0 0,0 0 0 0 0,0 0 0 0 0,0 0 0 0 0,1-1 0 0 0,-1 1 0 0 0,0 0 0 0 0,0 0 0 0 0,0 0 0 0 0,0-1 0 0 0,0 1 0 0 0,0 0 0 0 0,0 0 0 0 0,1 0 0 0 0,-1 0 0 0 0,0-1 0 0 0,0 1 0 0 0,0 0 0 0 0,0 0 0 0 0,1 0 0 0 0,-1 0 0 0 0,0 0 0 0 0,0 0 0 0 0,0-1 0 0 0,0 1 0 0 0,1 0 0 0 0,-1 0 0 0 0,0 0 0 0 0,0 0 0 0 0,1 0 0 0 0,-1 0 0 0 0,0 0 0 0 0,0 0 0 0 0,0 0 0 0 0,1 0 0 0 0,-1 0 0 0 0,0 0 0 0 0,0 0 0 0 0,1 0-10 0 0,13 4 198 0 0,10 10 80 0 0,-18-9-220 0 0,-1 0 0 0 0,0 0 0 0 0,0 1 0 0 0,0 0 1 0 0,1 3-59 0 0,12 14 21 0 0,29 36 28 0 0,-37-44-45 0 0,1 0-1 0 0,1-1 1 0 0,0 0-1 0 0,4 1-3 0 0,9 7 9 0 0,2-2-1 0 0,25 16-8 0 0,-42-29 2 0 0,0 0 0 0 0,-1 1 0 0 0,0 0 0 0 0,1 2-2 0 0,-2-1 2 0 0,1-1 1 0 0,0-1-1 0 0,1 1 1 0 0,4 2-3 0 0,13 10-20 0 0,-22-16-31 0 0,1 1-1 0 0,-1-1 1 0 0,1 0 0 0 0,0 0-1 0 0,1-1 1 0 0,0 1 51 0 0,2 1-224 0 0,-2-1-135 0 0,-9-10 172 0 0,-3-4 194 0 0,0 0-1 0 0,0-1 0 0 0,1 1 0 0 0,1-1 0 0 0,0 0 0 0 0,0 0 0 0 0,1-2-6 0 0,-8-26 21 0 0,-3-5 309 0 0,-3-23-330 0 0,13 51 66 0 0,1 0-1 0 0,0 0 1 0 0,2 0-1 0 0,-1 0 1 0 0,2-1-1 0 0,0 0-65 0 0,0 15 10 0 0,0-1 1 0 0,-1 1-1 0 0,1-1 0 0 0,0 1 0 0 0,0 0 1 0 0,1-1-1 0 0,-1 1 0 0 0,0 0 1 0 0,1 0-1 0 0,-1-1 0 0 0,1 1 0 0 0,0 0 1 0 0,0 1-1 0 0,0-1 0 0 0,0 0 0 0 0,0 1 1 0 0,0-1-1 0 0,1 0-10 0 0,3-2 11 0 0,-6 3-63 0 0,1 1 0 0 0,-1 0 0 0 0,1-1 0 0 0,0 1 0 0 0,-1 0 0 0 0,1-1-1 0 0,0 1 1 0 0,-1 0 0 0 0,1 0 0 0 0,0 0 0 0 0,-1 0 0 0 0,1 0 0 0 0,0 0 0 0 0,-1 0 0 0 0,1 0 0 0 0,0 0 0 0 0,0 0 0 0 0,0 0 52 0 0,1 0-1392 0 0,0 0-10365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1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350 7 5016 0 0,'17'-2'1288'0'0,"-17"2"-1266"0"0,0 0 0 0 0,0 0-1 0 0,0 0 1 0 0,0 0 0 0 0,0 0 0 0 0,0-1 0 0 0,0 1-1 0 0,0 0 1 0 0,0 0 0 0 0,0 0 0 0 0,0 0-1 0 0,0 0 1 0 0,0 0 0 0 0,0 0 0 0 0,0 0 0 0 0,0-1-1 0 0,0 1 1 0 0,0 0 0 0 0,0 0 0 0 0,0 0 0 0 0,0 0-1 0 0,0 0 1 0 0,0 0 0 0 0,0 0 0 0 0,0-1-1 0 0,0 1 1 0 0,0 0 0 0 0,0 0 0 0 0,0 0 0 0 0,0 0-1 0 0,0 0 1 0 0,0 0 0 0 0,0 0 0 0 0,0 0-1 0 0,0-1 1 0 0,0 1 0 0 0,0 0 0 0 0,1 0 0 0 0,-1 0-1 0 0,0 0 1 0 0,0 0 0 0 0,0 0 0 0 0,0 0-1 0 0,0 0 1 0 0,0 0 0 0 0,0 0 0 0 0,0 0 0 0 0,1 0-1 0 0,-1 0 1 0 0,0 0 0 0 0,0 0 0 0 0,0 0-1 0 0,0 0 1 0 0,0 0 0 0 0,0 0 0 0 0,0 0 0 0 0,1 0-1 0 0,-1 0 1 0 0,0 0 0 0 0,0 0 0 0 0,0 0-1 0 0,0 0-21 0 0,-1 0 53 0 0,0 0 0 0 0,0 0 0 0 0,0 0 0 0 0,-1 0 0 0 0,1 0 0 0 0,0 0 1 0 0,0 0-1 0 0,0 0 0 0 0,0 1 0 0 0,0-1 0 0 0,-1 1 0 0 0,1-1 0 0 0,0 1 0 0 0,0-1 0 0 0,0 1 0 0 0,0-1 0 0 0,0 1 0 0 0,0 0 0 0 0,0 0-53 0 0,-14 6 258 0 0,-108 30 943 0 0,13-3-137 0 0,90-27-749 0 0,17-7-245 0 0,0 1-1 0 0,0 0 0 0 0,0 0 0 0 0,0 0 0 0 0,0 0 0 0 0,0 1 0 0 0,1-1 1 0 0,-1 1-1 0 0,0-1 0 0 0,1 1 0 0 0,-1 0 0 0 0,1 0 0 0 0,0 0 0 0 0,0 0 1 0 0,0 1-1 0 0,0-1 0 0 0,0 1 0 0 0,-1 1-69 0 0,-4 5 184 0 0,0 5 67 0 0,-7 37-47 0 0,14-44-191 0 0,-1-1 0 0 0,0 1 1 0 0,1-1-1 0 0,0 0 1 0 0,0 0-1 0 0,1 0 1 0 0,-1 0-1 0 0,1 0 1 0 0,1 0-1 0 0,0 4-13 0 0,3 9 25 0 0,-2-1 0 0 0,0 1 0 0 0,-1 0 0 0 0,-1 0 0 0 0,-1 0 0 0 0,-1 3-25 0 0,1 1 37 0 0,1-16-15 0 0,0-1-1 0 0,0 0 1 0 0,1 0-1 0 0,-1 0 1 0 0,1 0 0 0 0,1-1-1 0 0,-1 1 1 0 0,1 0-1 0 0,0-1 1 0 0,3 5-22 0 0,-3-7 10 0 0,0-1 0 0 0,0 1 0 0 0,0-1 0 0 0,0 1 0 0 0,0-1 0 0 0,0 0 0 0 0,1 0 0 0 0,-1 0 0 0 0,1 0 0 0 0,0-1 0 0 0,-1 0 0 0 0,1 0 0 0 0,0 0 0 0 0,0 0 0 0 0,0 0 0 0 0,-1-1 0 0 0,1 1 0 0 0,0-1 0 0 0,0 0 1 0 0,2-1-11 0 0,8 0 18 0 0,0-1 1 0 0,-1 0 0 0 0,1-1 0 0 0,0-1 0 0 0,0 0-19 0 0,6 0 30 0 0,-18 5-25 0 0,-1-1 0 0 0,1 0-1 0 0,0-1 1 0 0,-1 1-1 0 0,1 0 1 0 0,-1 0 0 0 0,1-1-1 0 0,-1 1 1 0 0,1 0 0 0 0,-1-1-1 0 0,0 0 1 0 0,1 1-1 0 0,-1-1 1 0 0,1 0 0 0 0,-1 0-1 0 0,0 0 1 0 0,0 0-1 0 0,0 0 1 0 0,1 0 0 0 0,-1 0-1 0 0,0 0 1 0 0,0 0-1 0 0,0 0 1 0 0,0-1 0 0 0,-1 1-1 0 0,2-2-4 0 0,7-11-1745 0 0,-8 12-7268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2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 7136 0 0,'1'-1'62'0'0,"-1"1"1"0"0,0-1-1 0 0,1 1 1 0 0,-1 0-1 0 0,1-1 0 0 0,-1 1 1 0 0,1 0-1 0 0,-1 0 1 0 0,1-1-1 0 0,-1 1 1 0 0,1 0-1 0 0,-1 0 1 0 0,1 0-1 0 0,-1 0 1 0 0,1 0-1 0 0,0 0 0 0 0,-1 0 1 0 0,1 0-1 0 0,-1 0 1 0 0,1 0-1 0 0,-1 0 1 0 0,1 0-1 0 0,0 0-62 0 0,13-2 930 0 0,34-6-794 0 0,-22 4-93 0 0,76-2-1138 0 0,-72 3-5043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2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56 4720 0 0,'-2'-3'236'0'0,"1"0"1"0"0,-1 0-1 0 0,1 0 1 0 0,0 0-1 0 0,0 0 1 0 0,0 0-1 0 0,1 0 1 0 0,-1-1-1 0 0,1 1 1 0 0,-1 0-1 0 0,1 0 0 0 0,0-1 1 0 0,0 1-1 0 0,1-1-236 0 0,1-2 1249 0 0,-1 5-286 0 0,-7 0-588 0 0,1 1-484 0 0,-3 2 207 0 0,0-1 0 0 0,0 1-1 0 0,1 1 1 0 0,-1-1 0 0 0,0 1 0 0 0,1 0 0 0 0,0 1 0 0 0,0 0 0 0 0,0 0 0 0 0,-1 2-98 0 0,-3 0 109 0 0,2-1-5 0 0,0 0 1 0 0,1 0 0 0 0,-1 1-1 0 0,1 0 1 0 0,1 1 0 0 0,-1 0-1 0 0,1 0 1 0 0,0 1 0 0 0,1-1-1 0 0,-1 1 1 0 0,2 1 0 0 0,-5 6-105 0 0,-10 25 355 0 0,13-31-205 0 0,1 1 1 0 0,1 1 0 0 0,0-1-1 0 0,1 1 1 0 0,0 0-1 0 0,0 0 1 0 0,1 0 0 0 0,1 1-1 0 0,0-1 1 0 0,-1 8-151 0 0,3-4 105 0 0,1 1 1 0 0,0-1-1 0 0,1 0 1 0 0,0 0-1 0 0,3 6-105 0 0,-4-15 8 0 0,1 0 0 0 0,1 0 0 0 0,-1-1 0 0 0,1 1 0 0 0,0-1 0 0 0,0 0-1 0 0,0 0 1 0 0,1 0 0 0 0,-1 0 0 0 0,1-1 0 0 0,1 1 0 0 0,-1-1 0 0 0,1 0-1 0 0,-1 0 1 0 0,2 0-8 0 0,19 20 12 0 0,-23-20-11 0 0,1-1 0 0 0,-1 0 0 0 0,1 0 0 0 0,0-1 0 0 0,0 1 0 0 0,0-1 0 0 0,0 1 0 0 0,0-1 0 0 0,1 0 0 0 0,-1 0 0 0 0,1 0 1 0 0,-1-1-1 0 0,3 2-1 0 0,81 17-17 0 0,-50-12 8 0 0,-26-7-149 0 0,0 0-1 0 0,0 0 1 0 0,0-1-1 0 0,0-1 0 0 0,0 0 1 0 0,0 0-1 0 0,0-1 1 0 0,0 0-1 0 0,-1-1 1 0 0,1-1-1 0 0,-1 1 0 0 0,1-2 1 0 0,3-1 158 0 0,-12 5-9505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2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8936 0 0,'-1'0'93'0'0,"-1"0"1"0"0,1 1 0 0 0,-1-1-1 0 0,1 1 1 0 0,0-1 0 0 0,0 1 0 0 0,-1 0-1 0 0,1-1 1 0 0,0 1 0 0 0,0 0-1 0 0,0 0 1 0 0,-1 0 0 0 0,1 0-94 0 0,1-1 39 0 0,-1 0 0 0 0,1 0 0 0 0,0 1 0 0 0,-1-1 0 0 0,1 0 0 0 0,-1 1 0 0 0,1-1 0 0 0,0 0 0 0 0,0 1 0 0 0,-1-1 0 0 0,1 0 0 0 0,0 1 0 0 0,-1-1 0 0 0,1 1 0 0 0,0-1 0 0 0,0 0 0 0 0,0 1 0 0 0,-1-1 0 0 0,1 1 0 0 0,0-1 0 0 0,0 1 0 0 0,0-1 0 0 0,0 1 0 0 0,0-1 0 0 0,0 0 0 0 0,0 1 0 0 0,0-1 0 0 0,0 1 0 0 0,0-1 0 0 0,0 1 0 0 0,0-1 0 0 0,0 1 0 0 0,1-1 0 0 0,-1 1-39 0 0,4 8 521 0 0,-4-9-517 0 0,0 0 0 0 0,0 1 1 0 0,0-1-1 0 0,0 0 0 0 0,0 1 0 0 0,0-1 1 0 0,0 1-1 0 0,0-1 0 0 0,1 0 1 0 0,-1 1-1 0 0,0-1 0 0 0,0 0 0 0 0,0 0 1 0 0,1 1-1 0 0,-1-1 0 0 0,0 0 1 0 0,0 1-1 0 0,1-1 0 0 0,-1 0 0 0 0,0 0 1 0 0,0 0-1 0 0,1 1 0 0 0,-1-1 0 0 0,0 0 1 0 0,1 0-1 0 0,-1 0 0 0 0,0 0 1 0 0,1 1-1 0 0,-1-1 0 0 0,0 0 0 0 0,1 0 1 0 0,-1 0-1 0 0,0 0 0 0 0,1 0 1 0 0,-1 0-1 0 0,1 0 0 0 0,-1 0 0 0 0,0 0 1 0 0,1 0-5 0 0,86 32-114 0 0,-79-31 94 0 0,0 1 0 0 0,0 1 0 0 0,-1 0 0 0 0,1 0 0 0 0,-1 0-1 0 0,0 1 1 0 0,0 0 0 0 0,0 0 0 0 0,0 2 20 0 0,6 3 5 0 0,23 20 77 0 0,-22-15 61 0 0,-12-13-123 0 0,0 1 1 0 0,0 0-1 0 0,0-1 0 0 0,0 1 0 0 0,0 0 0 0 0,0 0 0 0 0,-1 1 1 0 0,1-1-1 0 0,-1 0 0 0 0,1 0 0 0 0,-1 1 0 0 0,0-1 0 0 0,0 1 0 0 0,0-1 1 0 0,-1 1-1 0 0,1-1 0 0 0,0 1 0 0 0,-1 0 0 0 0,0 0-20 0 0,0 59-1453 0 0,0-61-6444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3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1 505 5320 0 0,'0'-1'94'0'0,"0"0"-1"0"0,0-1 1 0 0,0 1 0 0 0,1 0 0 0 0,-1 0 0 0 0,1 0 0 0 0,-1 0-1 0 0,1 0 1 0 0,-1 0 0 0 0,1 0 0 0 0,-1 0 0 0 0,1 0 0 0 0,0 0-1 0 0,0 0 1 0 0,-1 1 0 0 0,2-1-94 0 0,8-14 1219 0 0,-10 14-1160 0 0,1 0 1 0 0,-1 0 0 0 0,1 0 0 0 0,-1 0-1 0 0,1 0 1 0 0,0 0 0 0 0,0 0-1 0 0,-1 1 1 0 0,1-1 0 0 0,0 0 0 0 0,0 0-1 0 0,0 1 1 0 0,0-1 0 0 0,0 1-60 0 0,0-1 46 0 0,0 0 0 0 0,0 1 1 0 0,0-1-1 0 0,0 0 1 0 0,0 1-1 0 0,-1-1 1 0 0,1 0-1 0 0,0 0 0 0 0,0 0 1 0 0,-1 0-1 0 0,1 0 1 0 0,0 0-1 0 0,-1 0 1 0 0,1 0-1 0 0,-1 0 0 0 0,1 0-46 0 0,47-121 1519 0 0,-41 95-1013 0 0,0 0 0 0 0,-2-1 1 0 0,-2 0-507 0 0,-1 19 207 0 0,0 0 0 0 0,0 0 0 0 0,1 0 1 0 0,0 1-1 0 0,1 0 0 0 0,0-1 0 0 0,4-6-207 0 0,-3 6 279 0 0,0 0 0 0 0,-1 0 0 0 0,0-1 0 0 0,-1 0 0 0 0,1-4-279 0 0,-3 12 54 0 0,0 1 0 0 0,0-1 0 0 0,-1 0 1 0 0,1 0-1 0 0,0 0 0 0 0,1 1 0 0 0,-1-1 1 0 0,0 0-1 0 0,0 1 0 0 0,1-1 0 0 0,-1 1 0 0 0,1 0 1 0 0,1-2-55 0 0,-2 2 43 0 0,1 0 1 0 0,-1-1-1 0 0,1 1 1 0 0,-1 0 0 0 0,0-1-1 0 0,0 0 1 0 0,1 1-1 0 0,-1-1 1 0 0,0 0 0 0 0,0 1-1 0 0,0-1 1 0 0,-1-1-44 0 0,1 2 27 0 0,0-1-1 0 0,0 0 1 0 0,-1 0 0 0 0,1 1-1 0 0,0-1 1 0 0,1 1 0 0 0,-1-1 0 0 0,0 1-1 0 0,0-1 1 0 0,1 1 0 0 0,-1 0-1 0 0,0-1 1 0 0,1 1 0 0 0,-1 0-1 0 0,1 0 1 0 0,0 0 0 0 0,-1 0 0 0 0,1 0-1 0 0,0 1 1 0 0,0-1 0 0 0,-1 0-1 0 0,1 1 1 0 0,0 0-27 0 0,2-1 52 0 0,0 0 0 0 0,0 0 0 0 0,-1 1 0 0 0,1-1 0 0 0,0 1 0 0 0,0 0 0 0 0,0 1 0 0 0,0-1 0 0 0,-1 1 0 0 0,5 0-52 0 0,-6 0-1 0 0,1 1-1 0 0,-1-1 1 0 0,0 0 0 0 0,0 1-1 0 0,0 0 1 0 0,0-1-1 0 0,0 1 1 0 0,0 0-1 0 0,-1 0 1 0 0,1 0-1 0 0,0 0 1 0 0,-1 0-1 0 0,2 3 2 0 0,11 13-27 0 0,-7-10-21 0 0,0 0 1 0 0,0 0-1 0 0,-1 1 1 0 0,0-1-1 0 0,-1 1 1 0 0,0 1 0 0 0,0-1-1 0 0,0 4 48 0 0,3 2-108 0 0,0 1 0 0 0,8 11 108 0 0,27 35-298 0 0,-32-40 252 0 0,-4-8 11 0 0,0 0-1 0 0,0-1 1 0 0,2 0-1 0 0,1 1 36 0 0,-10-13 1 0 0,1 0 0 0 0,0 0 0 0 0,-1 0 0 0 0,1 0 0 0 0,-1 0 0 0 0,1 0 0 0 0,-1 0 0 0 0,0 0 0 0 0,1 0 0 0 0,-1 0 0 0 0,0 0 0 0 0,0 0 0 0 0,0 0 0 0 0,0 0-1 0 0,0 0 1 0 0,0 1-1 0 0,0-2 1 0 0,0 1 0 0 0,0-1-1 0 0,0 1 1 0 0,0-1 0 0 0,0 1 0 0 0,0-1-1 0 0,0 1 1 0 0,0-1 0 0 0,0 0-1 0 0,1 1 1 0 0,-1-1 0 0 0,0 1-1 0 0,0-1 1 0 0,0 0 0 0 0,0 1-1 0 0,1-1 1 0 0,-1 1 0 0 0,0-1-1 0 0,0 0 1 0 0,1 1 0 0 0,-1-1 0 0 0,0 0-1 0 0,0 1 1 0 0,1-1 0 0 0,-1 0-1 0 0,1 0 1 0 0,-1 1 0 0 0,0-1-1 0 0,1 0 1 0 0,-1 0 0 0 0,0 0-1 0 0,1 1 1 0 0,-1-1 0 0 0,1 0-1 0 0,-1 0 1 0 0,1 0 0 0 0,-1 0 0 0 0,0 0-1 0 0,1 0 1 0 0,-1 0 0 0 0,1 0-1 0 0,-1 0 1 0 0,1 0 0 0 0,-1 0-1 0 0,0 0 1 0 0,1 0 0 0 0,-1 0-1 0 0,1-1 1 0 0,-1 1 0 0 0,1 0-1 0 0,0 0 24 0 0,-1 0 5 0 0,0 0-6 0 0,-4 0-2116 0 0,4 0-8459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3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9536 0 0,'0'2'0'0'0,"0"4"0"0"0,0 2 0 0 0,0-6 432 0 0,0-2 8 0 0,4 0 0 0 0,5 0 0 0 0,5 0-168 0 0,-4 0 8 0 0,-3 0-16 0 0,21-2 16 0 0,16-6-240 0 0,-3 2-8 0 0,-2-3 8 0 0,5-5 0 0 0,-5 2-40 0 0,-6-1 0 0 0,2-1-9408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3.8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8432 0 0,'0'9'577'0'0,"1"-1"0"0"0,0 0 0 0 0,1 0 0 0 0,0 0 0 0 0,0 0 0 0 0,2 3-577 0 0,7 32 660 0 0,-5-13-426 0 0,1 0-1 0 0,9 25-233 0 0,-11-42 94 0 0,0 0 0 0 0,1-1 0 0 0,0 0 0 0 0,1 0 0 0 0,0 0 1 0 0,1-1-1 0 0,7 8-94 0 0,0 5 343 0 0,-14-21-293 0 0,0-1 1 0 0,0 1 0 0 0,1 0-1 0 0,-1-1 1 0 0,1 0 0 0 0,0 1-1 0 0,-1-1 1 0 0,1 0-1 0 0,0 0 1 0 0,1 0 0 0 0,-1 0-1 0 0,0 0-50 0 0,-1-1-59 0 0,-1-1 0 0 0,0 1-1 0 0,1-1 1 0 0,-1 1 0 0 0,0-1-1 0 0,0 1 1 0 0,0 0 0 0 0,1-1-1 0 0,-1 1 1 0 0,0-1 0 0 0,0 1-1 0 0,0 0 1 0 0,0-1 0 0 0,0 1-1 0 0,0-1 1 0 0,0 1 0 0 0,0 0-1 0 0,0 0 60 0 0,0-2-9690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4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7528 0 0,'18'-2'560'0'0,"0"-1"1"0"0,0 0-1 0 0,0-2 1 0 0,0 0 0 0 0,-1-1-1 0 0,14-6-560 0 0,2-1 498 0 0,-8 5-377 0 0,-1 2 0 0 0,1 0 0 0 0,0 2 0 0 0,1 1 0 0 0,9 0-121 0 0,24-5 62 0 0,-42 5-57 0 0,1 0 0 0 0,-1 1 0 0 0,1 1 0 0 0,-1 1 0 0 0,1 0 0 0 0,11 3-5 0 0,-22-1-9 0 0,1 0 0 0 0,0 1-1 0 0,-1 0 1 0 0,0 0 0 0 0,3 2 9 0 0,21 9-32 0 0,-29-13 28 0 0,0 0 0 0 0,-1 0 0 0 0,1 0 0 0 0,0 1 0 0 0,-1-1 0 0 0,1 0 0 0 0,-1 1 0 0 0,1-1 0 0 0,-1 1 0 0 0,1 0 0 0 0,-1-1 0 0 0,0 1 0 0 0,0 0 0 0 0,0 0 0 0 0,0 0 0 0 0,0-1 0 0 0,-1 1 0 0 0,1 0 0 0 0,0 0 0 0 0,-1 0 0 0 0,1 0 0 0 0,-1 1 0 0 0,0-1 4 0 0,2 10-34 0 0,-2-1 0 0 0,1 1 0 0 0,-2 9 34 0 0,1-8 16 0 0,0 0-13 0 0,-1-2 54 0 0,1-1-1 0 0,0 1 1 0 0,1 0-1 0 0,0-1 0 0 0,1 0 1 0 0,0 1-1 0 0,1-1 1 0 0,0 0-1 0 0,2 6-56 0 0,9 20 259 0 0,-10-25-98 0 0,1 1-1 0 0,0 0 0 0 0,4 5-160 0 0,-8-16 0 0 0,-1-1 1 0 0,1 1-1 0 0,-1-1 1 0 0,1 1-1 0 0,0-1 1 0 0,-1 0-1 0 0,1 1 1 0 0,-1-1-1 0 0,1 0 1 0 0,0 1-1 0 0,-1-1 1 0 0,1 0-1 0 0,0 0 1 0 0,-1 0-1 0 0,1 1 1 0 0,0-1-1 0 0,0 0 1 0 0,-1 0-1 0 0,1 0 1 0 0,0 0-1 0 0,-1 0 1 0 0,1-1-1 0 0,0 1 0 0 0,0 0 1 0 0,-1 0-1 0 0,1 0 0 0 0,-1 0 1 0 0,1 0-1 0 0,-1 0 0 0 0,1 0 1 0 0,-1 0-1 0 0,1 0 0 0 0,-1 0 1 0 0,1 0-1 0 0,-1 0 0 0 0,1 0 1 0 0,-1 0-1 0 0,1 0 0 0 0,-1 0 1 0 0,1 1-1 0 0,-1-1 0 0 0,1 0 1 0 0,-1 0-1 0 0,1 1 0 0 0,-1-1 1 0 0,0 0-1 0 0,1 1 0 0 0,-1-1 1 0 0,1 0-1 0 0,-1 1 0 0 0,0-1 1 0 0,1 0-1 0 0,-1 1 0 0 0,0-1 1 0 0,1 1-1 0 0,-1-1 0 0 0,0 1 1 0 0,0 0-1 0 0,0-1-16 0 0,0 0 1 0 0,0 0 0 0 0,0 1-1 0 0,1-1 1 0 0,-1 0-1 0 0,0 0 1 0 0,0 0 0 0 0,0 1-1 0 0,0-1 1 0 0,0 0 0 0 0,0 0-1 0 0,0 0 1 0 0,0 0 0 0 0,1 1-1 0 0,-1-1 1 0 0,0 0-1 0 0,0 0 1 0 0,0 0 0 0 0,0 0-1 0 0,0 0 1 0 0,1 1 0 0 0,-1-1-1 0 0,0 0 1 0 0,0 0 0 0 0,0 0-1 0 0,1 0 1 0 0,-1 0-1 0 0,0 0 1 0 0,0 0 0 0 0,0 0-1 0 0,1 0 1 0 0,-1 0 0 0 0,0 0-1 0 0,0 0 1 0 0,0 0 0 0 0,1 0-1 0 0,-1 0 1 0 0,0 0 0 0 0,0 0-1 0 0,1 0 16 0 0,0 0-1024 0 0,0 0-7169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7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2 105 9744 0 0,'-1'-1'383'0'0,"4"0"493"0"0,12-7 746 0 0,-13 7-1519 0 0,0 0-1 0 0,0-1 1 0 0,1 1 0 0 0,-1 1-1 0 0,0-1 1 0 0,1 0-1 0 0,-1 0 1 0 0,1 1 0 0 0,-1 0-1 0 0,2-1-102 0 0,7-1 129 0 0,83-23 126 0 0,-50 13-116 0 0,1 1 0 0 0,0 1 0 0 0,1 3 1 0 0,7 2-140 0 0,55-8-1826 0 0,-84 12-7300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4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232 107 9536 0 0,'-43'-20'1081'0'0,"42"19"-997"0"0,-1 0 1 0 0,1 0-1 0 0,-1 0 0 0 0,1 0 1 0 0,-1 1-1 0 0,1-1 1 0 0,-1 0-1 0 0,1 1 0 0 0,-1-1 1 0 0,0 1-1 0 0,1-1 0 0 0,-1 1 1 0 0,0 0-1 0 0,0 0 0 0 0,1 0 1 0 0,-1 0-1 0 0,0 0 0 0 0,1 0 1 0 0,-1 0-1 0 0,0 0 1 0 0,0 1-1 0 0,0-1-84 0 0,-1 2 62 0 0,-1 0 0 0 0,1-1 0 0 0,0 1 0 0 0,1 0 0 0 0,-1 0-1 0 0,0 1 1 0 0,0-1 0 0 0,1 1 0 0 0,-3 2-62 0 0,2-1-1 0 0,-7 6 1 0 0,0 1 1 0 0,0 1-1 0 0,2 0 1 0 0,-1 0-1 0 0,2 0 1 0 0,-3 6-1 0 0,2-1 2 0 0,1-4 13 0 0,0 0-1 0 0,2 1 1 0 0,-1 0 0 0 0,2 0 0 0 0,0 0-1 0 0,0 0 1 0 0,2 2-15 0 0,0 3 34 0 0,0-13-16 0 0,2 0 0 0 0,-1 0 0 0 0,1 1 0 0 0,0-1 0 0 0,0 0 0 0 0,1 1 0 0 0,0-1-18 0 0,0-3 8 0 0,-1-1 0 0 0,1 0 0 0 0,0 0 0 0 0,0 0 0 0 0,0 0 0 0 0,0 0-1 0 0,0 0 1 0 0,1-1 0 0 0,-1 1 0 0 0,1 0 0 0 0,-1 0 0 0 0,1-1 0 0 0,-1 1 0 0 0,1-1 0 0 0,0 0 0 0 0,0 1 0 0 0,0-1 0 0 0,0 0 0 0 0,0 0 0 0 0,0 0 0 0 0,0 0 0 0 0,1 0-8 0 0,4 1 17 0 0,0 1 1 0 0,0-1 0 0 0,0-1 0 0 0,1 1 0 0 0,-1-1 0 0 0,0 0 0 0 0,1-1 0 0 0,-1 0 0 0 0,0 0 0 0 0,1-1 0 0 0,-1 0-1 0 0,0 0 1 0 0,0 0 0 0 0,4-2-18 0 0,26-9 283 0 0,0-2-1 0 0,19-11-282 0 0,-33 15 26 0 0,-14 5-12 0 0,0 0 0 0 0,0-1 0 0 0,0 0 0 0 0,-1 0 1 0 0,0-1-1 0 0,-1 0 0 0 0,1 0 0 0 0,-1-1 0 0 0,-1 0 0 0 0,1 0 1 0 0,-1-1-1 0 0,-1 0 0 0 0,0 0 0 0 0,0 0 0 0 0,-1 0 0 0 0,0-1 0 0 0,0 0 1 0 0,0-2-15 0 0,-3 6 6 0 0,0 0 1 0 0,0-1 0 0 0,-1 1 0 0 0,0 0 0 0 0,0-1 0 0 0,0 1 0 0 0,-1 0 0 0 0,0 0 0 0 0,0-1 0 0 0,0 1 0 0 0,-1 0-1 0 0,0 0 1 0 0,0 0 0 0 0,0 0 0 0 0,-1 1 0 0 0,0-1 0 0 0,0 1 0 0 0,-1-1 0 0 0,-3-3-7 0 0,-1-2 6 0 0,0 1 0 0 0,0 0 0 0 0,-1 1 0 0 0,-1 0 1 0 0,0 1-1 0 0,0 0 0 0 0,0 0 0 0 0,-1 1 0 0 0,-3-2-6 0 0,-1 1-1836 0 0,11 6-7394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4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0 480 8936 0 0,'0'0'328'0'0,"0"0"1"0"0,17-4 1039 0 0,-23-112 1135 0 0,1 32-1743 0 0,4 66-551 0 0,0 12-97 0 0,0 0 0 0 0,1 1 0 0 0,0-1 0 0 0,0 0 0 0 0,0 1-1 0 0,1-1 1 0 0,-1 0 0 0 0,2 1 0 0 0,-1-1 0 0 0,0 1 0 0 0,1 0 0 0 0,1-3-112 0 0,18-9 831 0 0,-5 4-253 0 0,-15 12-534 0 0,1 0 1 0 0,-1 0 0 0 0,0 0-1 0 0,1 0 1 0 0,-1 1 0 0 0,1-1-1 0 0,-1 0 1 0 0,1 1-1 0 0,0-1 1 0 0,-1 1 0 0 0,1-1-1 0 0,0 1 1 0 0,-1 0 0 0 0,1-1-1 0 0,0 1 1 0 0,-1 0 0 0 0,1 0-1 0 0,0 0 1 0 0,-1 0-1 0 0,1 1 1 0 0,0-1 0 0 0,0 0-1 0 0,-1 1 1 0 0,1-1 0 0 0,-1 1-1 0 0,1 0 1 0 0,-1 0-1 0 0,1-1 1 0 0,-1 1 0 0 0,1 0-45 0 0,7 5 100 0 0,0 0 0 0 0,-1 0 0 0 0,1 1 0 0 0,4 4-100 0 0,1 2 93 0 0,105 78 288 0 0,-100-75-352 0 0,1-2 0 0 0,0-1 0 0 0,1 0 0 0 0,0-1 0 0 0,12 3-29 0 0,-18-8 6 0 0,1-2 1 0 0,0 0-1 0 0,0-1 0 0 0,1 0 0 0 0,-1-2 0 0 0,1 0 1 0 0,-1 0-1 0 0,6-2-6 0 0,-11 0 10 0 0,0-1 1 0 0,0 0-1 0 0,-1 0 1 0 0,1-1-1 0 0,0-1 0 0 0,2-1-10 0 0,0 0 1 0 0,0 1 28 0 0,-1-1 0 0 0,0-1-1 0 0,6-3-28 0 0,-15 7 10 0 0,0-1 0 0 0,0 0-1 0 0,-1 0 1 0 0,1 1 0 0 0,0-2-1 0 0,-1 1 1 0 0,0 0-1 0 0,1 0 1 0 0,-1-1 0 0 0,0 1-1 0 0,0-1 1 0 0,0 0 0 0 0,-1 1-1 0 0,1-1 1 0 0,-1 0 0 0 0,1-1-10 0 0,7-17 69 0 0,-7 17-55 0 0,-1 0 1 0 0,1 0-1 0 0,-1 0 1 0 0,1 0 0 0 0,-1 0-1 0 0,0 0 1 0 0,-1-1-1 0 0,1 1 1 0 0,-1 0 0 0 0,1-1-1 0 0,-1 1 1 0 0,-1 0-1 0 0,1 0 1 0 0,-1-2-15 0 0,-4-19 75 0 0,-1 0 0 0 0,-1 0 0 0 0,-1 0 0 0 0,-2 1 0 0 0,-2-3-75 0 0,10 21 34 0 0,0 0 0 0 0,0 1 0 0 0,1-1-1 0 0,-1 0 1 0 0,1 0 0 0 0,1 0 0 0 0,-1 0 0 0 0,1 0 0 0 0,0 0 0 0 0,0 0 0 0 0,1-5-34 0 0,0 10-5 0 0,0 0-1 0 0,0 0 1 0 0,0 0 0 0 0,1 0-1 0 0,-1 0 1 0 0,0 0 0 0 0,0 1 0 0 0,0-1-1 0 0,1 0 1 0 0,-1 1 0 0 0,0-1-1 0 0,1 1 1 0 0,-1-1 0 0 0,1 1-1 0 0,-1-1 1 0 0,0 1 0 0 0,1 0-1 0 0,-1 0 1 0 0,1 0 0 0 0,-1 0 5 0 0,8-2-2462 0 0,-6 1-10648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5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6632 0 0,'1'0'27'0'0,"0"0"1"0"0,1 0-1 0 0,-1 0 1 0 0,0 1-1 0 0,0-1 0 0 0,0 1 1 0 0,0-1-1 0 0,1 1 1 0 0,-1-1-1 0 0,0 1 1 0 0,0 0-1 0 0,0-1 0 0 0,0 1 1 0 0,0 0-1 0 0,0 0 1 0 0,-1 0-1 0 0,1 0 1 0 0,0 0-1 0 0,0 0 1 0 0,0 0-1 0 0,-1 0 0 0 0,1 0 1 0 0,-1 0-1 0 0,1 0 1 0 0,-1 0-1 0 0,1 1 1 0 0,-1-1-1 0 0,0 0 0 0 0,1 0 1 0 0,-1 0-1 0 0,0 1 1 0 0,0 0-28 0 0,2 8 395 0 0,-1 1 0 0 0,-1-1 0 0 0,0 12-395 0 0,0-10 90 0 0,-2 64 4 0 0,1-4 291 0 0,4 27-385 0 0,0-82 387 0 0,1 0 1 0 0,0-1-1 0 0,5 14-387 0 0,-2-8 540 0 0,-6-20-424 0 0,0 1-1 0 0,0-1 1 0 0,1 0-1 0 0,-1 1 0 0 0,1-1 1 0 0,-1 0-1 0 0,1 0 1 0 0,1 1-116 0 0,9 15 702 0 0,-10-15-597 0 0,0 0 1 0 0,0 0-1 0 0,0 0 1 0 0,0 0-1 0 0,0 0 1 0 0,1-1-1 0 0,-1 1 1 0 0,1-1-1 0 0,0 0 1 0 0,0 0-1 0 0,0 0 1 0 0,0 0-1 0 0,0 0 1 0 0,0 0-1 0 0,0-1 0 0 0,1 0 1 0 0,-1 1-1 0 0,1-1 1 0 0,-1-1-1 0 0,1 1 1 0 0,-1 0-1 0 0,1-1 1 0 0,-1 0-1 0 0,1 0 1 0 0,-1 0-1 0 0,1 0 1 0 0,0 0-1 0 0,-1-1 1 0 0,1 0-1 0 0,-1 1 1 0 0,1-1-1 0 0,-1-1 1 0 0,3 0-106 0 0,63-19 847 0 0,-43 14-496 0 0,0-2 0 0 0,17-7-351 0 0,-27 8 21 0 0,0 2 1 0 0,0 0-1 0 0,0 2 0 0 0,15-4-21 0 0,11-5-2205 0 0,-25 6-8873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5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0 431 8536 0 0,'0'0'505'0'0,"0"0"4"0"0,0 0-2 0 0,0 0-28 0 0,0 0-129 0 0,0 0-36 0 0,20-4 1158 0 0,-15 2-1373 0 0,-1-1 1 0 0,1 1-1 0 0,-1-1 1 0 0,0 0-1 0 0,0 0 1 0 0,0 0 0 0 0,0-1-1 0 0,-1 1 1 0 0,0-1-1 0 0,2-1-99 0 0,0-4 167 0 0,1-1 0 0 0,-1 1-1 0 0,-1-1 1 0 0,2-4-167 0 0,1-6 302 0 0,-1 0 0 0 0,-1 0 1 0 0,3-18-303 0 0,4-22 529 0 0,-12 60-524 0 0,13-52 1122 0 0,9-17-1127 0 0,-21 67 53 0 0,0-1 0 0 0,0 1 0 0 0,1-1 1 0 0,-1 1-1 0 0,1-1 0 0 0,0 1 0 0 0,0 0 0 0 0,0 0 0 0 0,1-1-53 0 0,-1 1 51 0 0,0 0 1 0 0,0 0-1 0 0,0 0 0 0 0,-1-1 0 0 0,1 1 1 0 0,0-1-1 0 0,-1 1 0 0 0,1-2-51 0 0,-1 3 23 0 0,0 0 0 0 0,0 0 0 0 0,-1 0-1 0 0,1 0 1 0 0,0 0 0 0 0,0 0 0 0 0,0 0 0 0 0,0 1 0 0 0,0-1-1 0 0,1 0 1 0 0,-1 1 0 0 0,0-1 0 0 0,0 1 0 0 0,0-1 0 0 0,1 1-1 0 0,-1-1 1 0 0,0 1 0 0 0,0 0 0 0 0,1 0-23 0 0,-1 0 16 0 0,0-1 1 0 0,0 1 0 0 0,-1 0-1 0 0,1 0 1 0 0,0 0-1 0 0,0 0 1 0 0,0 0-1 0 0,0 0 1 0 0,0 0 0 0 0,0 0-1 0 0,0 0 1 0 0,0 0-1 0 0,0 1 1 0 0,-1-1 0 0 0,1 0-1 0 0,0 0 1 0 0,0 1-1 0 0,0-1 1 0 0,0 1-1 0 0,-1-1 1 0 0,1 1 0 0 0,0-1-1 0 0,0 1 1 0 0,-1 0-1 0 0,1-1 1 0 0,-1 1-1 0 0,1 0-16 0 0,16 30 64 0 0,9 19-49 0 0,-12-12-10 0 0,2-2-1 0 0,12 20-4 0 0,-11-19-5 0 0,-14-28 1 0 0,1 1 0 0 0,1-1 0 0 0,0 0 0 0 0,0-1 0 0 0,6 7 4 0 0,5 5-130 0 0,0 1 1 0 0,-2 1-1 0 0,1 2 130 0 0,3 0-121 0 0,1 2 14 0 0,-18-19-246 0 0,-1-4-1799 0 0,0-3-9004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6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11152 0 0,'45'-10'3048'0'0,"-14"8"-2433"0"0,-1-1 0 0 0,0-1 1 0 0,25-8-616 0 0,-25 6 177 0 0,-1 0 0 0 0,1 2 0 0 0,25 0-177 0 0,-19 4 160 0 0,0-2 0 0 0,0-1 0 0 0,1-2-160 0 0,-2 2 168 0 0,-29 3-466 0 0,0-1 0 0 0,-1 1 0 0 0,1-1 0 0 0,0 0 0 0 0,-1 0-1 0 0,1-1 1 0 0,0 0 298 0 0,-2 0-10818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6.4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10448 0 0,'0'0'10'0'0,"0"1"0"0"0,0 0 1 0 0,0-1-1 0 0,-1 1 0 0 0,1-1 1 0 0,0 1-1 0 0,0 0 0 0 0,0-1 0 0 0,0 1 1 0 0,1-1-1 0 0,-1 1 0 0 0,0 0 1 0 0,0-1-1 0 0,0 1 0 0 0,0-1 1 0 0,1 1-1 0 0,-1 0 0 0 0,0-1 1 0 0,0 1-1 0 0,1-1 0 0 0,-1 1 1 0 0,0-1-1 0 0,1 1 0 0 0,-1-1 0 0 0,1 1 1 0 0,-1-1-1 0 0,1 0 0 0 0,-1 1 1 0 0,1-1-1 0 0,-1 0 0 0 0,1 1 1 0 0,-1-1-1 0 0,1 0 0 0 0,-1 0 1 0 0,1 1-1 0 0,-1-1 0 0 0,1 0 1 0 0,0 0-1 0 0,-1 0 0 0 0,1 0 0 0 0,-1 0 1 0 0,1 0-1 0 0,0 0 0 0 0,-1 0 1 0 0,1 0-11 0 0,4 6 480 0 0,10 12 223 0 0,-1 1 0 0 0,8 14-703 0 0,112 199 432 0 0,-129-225-407 0 0,0-1 0 0 0,0-1 0 0 0,1 1 0 0 0,-1-1 0 0 0,1 0 0 0 0,0 0 0 0 0,4 2-25 0 0,11 9 91 0 0,-15-12-61 0 0,-1 0 0 0 0,1-1 0 0 0,0 1 0 0 0,0-1 0 0 0,1 0-30 0 0,20 11 75 0 0,-25-12-53 0 0,1-1 0 0 0,-1 0 1 0 0,1 0-1 0 0,0 0 0 0 0,0 0 0 0 0,0-1 0 0 0,0 1 1 0 0,-1-1-1 0 0,1 0 0 0 0,0 0 0 0 0,0 0 1 0 0,0 0-1 0 0,0 0 0 0 0,0 0 0 0 0,0-1 0 0 0,0 1 1 0 0,0-1-1 0 0,1 0-22 0 0,10-4 301 0 0,-1 0-1 0 0,1-1 1 0 0,3-2-301 0 0,-2 1 265 0 0,-10 5-206 0 0,1 0 1 0 0,-1-1 0 0 0,1 1 0 0 0,-1-1 0 0 0,0 0 0 0 0,0-1 0 0 0,0 1 0 0 0,-1-1 0 0 0,1 0 0 0 0,-1 0 0 0 0,0 0 0 0 0,0-1-1 0 0,0 1 1 0 0,0-1 0 0 0,-1 0 0 0 0,1-2-60 0 0,10-19 196 0 0,-10 20-115 0 0,0-1-1 0 0,0 1 1 0 0,-1-1 0 0 0,0 1-1 0 0,-1-1 1 0 0,1 0-1 0 0,-1-1-80 0 0,-1 1 124 0 0,0 1 1 0 0,1 0-1 0 0,0-1 0 0 0,0 1 1 0 0,0 0-1 0 0,1 0 0 0 0,0 1 1 0 0,0-1-1 0 0,1 1 0 0 0,-1-1 1 0 0,1 1-1 0 0,2-1-124 0 0,-4 8 146 0 0,1 1 0 0 0,0 0 0 0 0,0 0 0 0 0,-1 0 0 0 0,0 0 0 0 0,0 0 0 0 0,0 1 0 0 0,2 2-146 0 0,-1 2 49 0 0,21 51 565 0 0,15 24-614 0 0,-36-78 11 0 0,0 0-1 0 0,1 0 1 0 0,0-1 0 0 0,0 0 0 0 0,0 0-1 0 0,0 0 1 0 0,0 0 0 0 0,1 0 0 0 0,0-1 0 0 0,0 0-1 0 0,0 0 1 0 0,1 0-11 0 0,9 4 29 0 0,0 0 0 0 0,0-1 0 0 0,13 3-29 0 0,-20-7 7 0 0,1-1 1 0 0,0 0-1 0 0,0-1 1 0 0,-1 0-1 0 0,1 0 0 0 0,0-1 1 0 0,0 0-1 0 0,-1 0 1 0 0,1-1-1 0 0,1 0-7 0 0,17-3 14 0 0,-23 4-9 0 0,-1 0 0 0 0,1 0 0 0 0,-1 0 0 0 0,0 0 0 0 0,1-1 0 0 0,-1 1 0 0 0,0-1 0 0 0,0 0 1 0 0,0 0-1 0 0,0 0 0 0 0,-1 0 0 0 0,1 0 0 0 0,0-1 0 0 0,1-1-5 0 0,4-6 57 0 0,0 0-1 0 0,-1-1 0 0 0,3-5-56 0 0,7-10 117 0 0,-15 22-96 0 0,0 1-1 0 0,-1-1 1 0 0,1 1-1 0 0,-1-1 1 0 0,0 1-1 0 0,0-1 1 0 0,0 0 0 0 0,0 1-1 0 0,-1-1 1 0 0,0 0-1 0 0,1 0 1 0 0,-1 0-1 0 0,-1 1 1 0 0,1-1 0 0 0,0 0-21 0 0,-3-14 146 0 0,0 0 1 0 0,-4-11-147 0 0,3 10 47 0 0,-28-109 371 0 0,31 124-398 0 0,1 0 0 0 0,0 0 1 0 0,0 0-1 0 0,1 0 0 0 0,-1 0 1 0 0,1 0-1 0 0,0 0 0 0 0,0 1 1 0 0,0-1-1 0 0,0 0 0 0 0,1 0 1 0 0,1-2-21 0 0,7-13-2963 0 0,-9 17-10855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26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47 11552 0 0,'7'-11'1305'0'0,"-7"10"-1233"0"0,1 1 1 0 0,-1 0 0 0 0,1-1 0 0 0,-1 1 0 0 0,0-1-1 0 0,0 1 1 0 0,1-1 0 0 0,-1 1 0 0 0,0 0 0 0 0,1-1-1 0 0,-1 1 1 0 0,0-1 0 0 0,0 1 0 0 0,0-1 0 0 0,0 1-1 0 0,0-1 1 0 0,0 1 0 0 0,1-1 0 0 0,-1 0 0 0 0,0 1-1 0 0,0-1 1 0 0,-1 1 0 0 0,1-1 0 0 0,0 1 0 0 0,0-1 0 0 0,0 1-1 0 0,0-1 1 0 0,0 1 0 0 0,0-1 0 0 0,-1 1 0 0 0,1-1-1 0 0,0 1 1 0 0,0-1 0 0 0,-1 1 0 0 0,1 0 0 0 0,0-1-1 0 0,-1 1 1 0 0,1-1 0 0 0,-1 1 0 0 0,1 0-73 0 0,-27-12 710 0 0,1 8-468 0 0,21 3-205 0 0,-1 2 0 0 0,0-1 0 0 0,1 1 0 0 0,-1-1 0 0 0,0 1 0 0 0,1 1 0 0 0,-1-1 0 0 0,1 1 0 0 0,0 0 0 0 0,-1 1 0 0 0,1-1-37 0 0,-12 7 312 0 0,0 0-1 0 0,-9 7-311 0 0,22-13 43 0 0,0 0-1 0 0,1 0 0 0 0,-1 0 0 0 0,1 1 0 0 0,0-1 0 0 0,-1 2-42 0 0,3-4 10 0 0,0 1 0 0 0,0-1 0 0 0,0 0 0 0 0,0 1 0 0 0,0-1 0 0 0,1 0 0 0 0,-1 1 0 0 0,1-1 0 0 0,-1 1 0 0 0,1-1 0 0 0,-1 1 0 0 0,1-1 0 0 0,0 1 0 0 0,-1-1 0 0 0,1 1 0 0 0,0 0-1 0 0,0-1 1 0 0,0 2-10 0 0,2 1 22 0 0,-1 0 0 0 0,0 0 0 0 0,1 0 0 0 0,0 0-1 0 0,0 0 1 0 0,0 0 0 0 0,1-1 0 0 0,-1 1 0 0 0,1-1-1 0 0,0 0 1 0 0,-1 1 0 0 0,2-1 0 0 0,-1-1 0 0 0,0 1-1 0 0,1 0 1 0 0,-1-1 0 0 0,3 2-22 0 0,31 24 30 0 0,-22-16-18 0 0,-1-1 1 0 0,1 0 0 0 0,1-2-1 0 0,16 9-12 0 0,21 5 80 0 0,3 5-80 0 0,-25-14 30 0 0,-23-11-29 0 0,-1 0 0 0 0,0 0 0 0 0,-1 1 0 0 0,1 0 0 0 0,0 0 0 0 0,-1 0 0 0 0,0 1 0 0 0,0 0 0 0 0,0 1-1 0 0,47 60 13 0 0,-52-65-6 0 0,-1-1 0 0 0,0 1 0 0 0,1-1 0 0 0,-1 1 0 0 0,0-1 0 0 0,0 1 0 0 0,0-1 0 0 0,1 1 0 0 0,-1 0 0 0 0,0-1-1 0 0,0 1 1 0 0,0-1 0 0 0,0 1 0 0 0,0 0 0 0 0,0-1 0 0 0,0 1 0 0 0,0-1 0 0 0,0 1 0 0 0,0-1 0 0 0,0 1 0 0 0,0 0 0 0 0,0-1 0 0 0,-1 1 0 0 0,1-1 0 0 0,0 1 0 0 0,0-1 0 0 0,-1 1-7 0 0,-14 14 167 0 0,-25 5 78 0 0,37-18-226 0 0,-12 3 52 0 0,0 0 1 0 0,-1-1 0 0 0,0 0-1 0 0,0-1 1 0 0,0-1 0 0 0,-1 0-72 0 0,-36 1 291 0 0,-7-3-291 0 0,58 0 4 0 0,-45-2 158 0 0,32 1-64 0 0,1 1 0 0 0,-1 0 0 0 0,1 0-1 0 0,-14 3-97 0 0,-13 2 274 0 0,38-5-255 0 0,1 0 1 0 0,0-1 0 0 0,-1 1 0 0 0,1 0 0 0 0,0-1 0 0 0,0 0 0 0 0,0 1 0 0 0,-1-1 0 0 0,1 0 0 0 0,0 0 0 0 0,0 0 0 0 0,0 0 0 0 0,0-1-1 0 0,0 1 1 0 0,1 0 0 0 0,-2-1-20 0 0,2-9-465 0 0,1 9-1571 0 0,0 2-11366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36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5224 0 0,'0'6'929'0'0,"-3"167"6474"0"0,5-54-6766 0 0,-1-107-603 0 0,1-1 0 0 0,0 1 0 0 0,0 0 0 0 0,3 3-34 0 0,5 29 87 0 0,-7-19-43 0 0,1 0 0 0 0,2 0 0 0 0,0 0 0 0 0,6 10-44 0 0,-2 9 49 0 0,-9-35-24 0 0,1 0-1 0 0,0 1 1 0 0,0-1 0 0 0,1 0-25 0 0,-1-4 31 0 0,0-1 0 0 0,-1 0 0 0 0,0 1 0 0 0,0-1 0 0 0,0 0 0 0 0,-1 1 0 0 0,1 0 0 0 0,-1-1 1 0 0,0 1-1 0 0,0-1 0 0 0,-1 1 0 0 0,0 1-31 0 0,1 31 479 0 0,2-29-452 0 0,-2-8-26 0 0,0 0 1 0 0,0 0 0 0 0,0 0-1 0 0,0 0 1 0 0,-1 0 0 0 0,1 0-1 0 0,0 0 1 0 0,0 0 0 0 0,0 0-1 0 0,0 0 1 0 0,0 0 0 0 0,0 0-1 0 0,0 0 1 0 0,0 0 0 0 0,0 0-1 0 0,0 0 1 0 0,0 0 0 0 0,0 0-1 0 0,0 0 1 0 0,0 0 0 0 0,-1 0-1 0 0,1 0 1 0 0,0 0 0 0 0,0 0-1 0 0,0 0 1 0 0,0 0 0 0 0,0 0-1 0 0,0 0 1 0 0,0 0 0 0 0,0 0-1 0 0,0 0 1 0 0,0 0 0 0 0,0 1-1 0 0,0-1 1 0 0,0 0 0 0 0,0 0-1 0 0,0 0 1 0 0,0 0 0 0 0,0 0-1 0 0,0 0 1 0 0,0 0 0 0 0,0 0-1 0 0,0 0 1 0 0,0 0 0 0 0,0 0-1 0 0,0 0 1 0 0,0 0 0 0 0,0 0-1 0 0,0 1 1 0 0,0-1 0 0 0,0 0-1 0 0,0 0 1 0 0,0 0 0 0 0,0 0-1 0 0,0 0 1 0 0,0 0 0 0 0,0 0-1 0 0,0 0 1 0 0,0 0 0 0 0,0 0-1 0 0,0 0 1 0 0,0 0 0 0 0,0 0-1 0 0,0 0 1 0 0,0 0 0 0 0,0 1-1 0 0,0-1 1 0 0,0 0 0 0 0,0 0-1 0 0,0 0 0 0 0,0 0 79 0 0,0 0 0 0 0,0 0 2 0 0,0 0 14 0 0,0 0 12 0 0,0 0-1 0 0,0 0 9 0 0,0 0 22 0 0,0 0 6 0 0,0-4-109 0 0,-1-1-1 0 0,1 1 0 0 0,-1 0 0 0 0,0 0 0 0 0,0 0 0 0 0,-1-3-34 0 0,-5-19 83 0 0,4 4-2206 0 0,2 17-8497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36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1 7936 0 0,'1'1'6'0'0,"-1"-1"0"0"0,1 1 1 0 0,0-1-1 0 0,-1 1 0 0 0,1-1 0 0 0,0 0 0 0 0,-1 1 1 0 0,1-1-1 0 0,0 0 0 0 0,-1 1 0 0 0,1-1 1 0 0,0 0-1 0 0,0 0 0 0 0,-1 1 0 0 0,1-1 1 0 0,0 0-1 0 0,0 0 0 0 0,0 0 0 0 0,-1 0 1 0 0,1 0-1 0 0,1 0-6 0 0,-1 0 11 0 0,0 0-1 0 0,0 0 1 0 0,0 0-1 0 0,0 0 1 0 0,0 0-1 0 0,0 0 1 0 0,0 0-1 0 0,0 0 1 0 0,0 1 0 0 0,0-1-1 0 0,0 1 1 0 0,0-1-1 0 0,0 1 1 0 0,0-1-1 0 0,0 1 1 0 0,0-1-1 0 0,0 1-10 0 0,20 11 444 0 0,-11 4-414 0 0,-7-14 18 0 0,-1 0 0 0 0,0 0 0 0 0,1 1 1 0 0,-1-1-1 0 0,0 1 0 0 0,0 0 0 0 0,0-1 0 0 0,-1 1 1 0 0,2 2-49 0 0,-2-2 50 0 0,1 0 1 0 0,-1-1-1 0 0,1 1 1 0 0,0-1 0 0 0,0 1-1 0 0,0-1 1 0 0,0 1 0 0 0,1-1-1 0 0,-1 0 1 0 0,0 0-1 0 0,1 0-50 0 0,5 4 135 0 0,0 0 0 0 0,0 1 0 0 0,-1 0 0 0 0,2 2-135 0 0,26 23 536 0 0,-6-14-284 0 0,-23-15-199 0 0,-1 0 1 0 0,1 0 0 0 0,-1 0-1 0 0,0 1 1 0 0,0-1 0 0 0,0 1-1 0 0,-1 1 1 0 0,1-1 0 0 0,-1 1-1 0 0,2 2-53 0 0,9 14 132 0 0,-12-17-88 0 0,0 0-1 0 0,0 1 1 0 0,0-1-1 0 0,0 0 0 0 0,-1 1 1 0 0,0-1-1 0 0,0 1 1 0 0,0 0-1 0 0,0 2-43 0 0,1 7 83 0 0,-1-9-72 0 0,-1 0 1 0 0,0 0-1 0 0,0-1 1 0 0,0 1-1 0 0,-1 0 0 0 0,0 0 1 0 0,0 0-1 0 0,0 0 1 0 0,0 0-1 0 0,-1 0 1 0 0,0-1-1 0 0,0 1 1 0 0,0 0-1 0 0,0 0 1 0 0,-1 0-12 0 0,0 1-1 0 0,-1 1 1 0 0,1-1-1 0 0,-1 0 1 0 0,0 0-1 0 0,0 0 1 0 0,-1 0 0 0 0,0 0-1 0 0,0-1 1 0 0,0 0-1 0 0,-1 0 1 0 0,1 0-1 0 0,-1 0 1 0 0,-1-1-1 0 0,1 0 1 0 0,-4 2 0 0 0,-5 3 17 0 0,-1-1 0 0 0,-1 0 0 0 0,1-2 0 0 0,-1 0 0 0 0,-3 0-17 0 0,-6 1 97 0 0,0 0-1 0 0,-1-3 0 0 0,0 0 1 0 0,-24 0-97 0 0,44-5 82 0 0,0-1 1 0 0,-1 0 0 0 0,1-1-1 0 0,0 0 1 0 0,-3-1-83 0 0,9-1-1552 0 0,0 5-6789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38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5624 0 0,'0'0'15'0'0,"0"1"-1"0"0,0 0 1 0 0,-1-1 0 0 0,1 1-1 0 0,0-1 1 0 0,0 1 0 0 0,0 0 0 0 0,0-1-1 0 0,1 1 1 0 0,-1-1 0 0 0,0 1 0 0 0,0 0-1 0 0,0-1 1 0 0,0 1 0 0 0,1-1 0 0 0,-1 1-1 0 0,0-1 1 0 0,0 1 0 0 0,1-1-1 0 0,-1 1 1 0 0,0-1 0 0 0,1 1 0 0 0,-1-1-1 0 0,1 1 1 0 0,-1-1 0 0 0,1 1 0 0 0,-1-1-1 0 0,1 0 1 0 0,-1 1 0 0 0,1-1-1 0 0,-1 0 1 0 0,1 1 0 0 0,-1-1 0 0 0,1 0-1 0 0,-1 0 1 0 0,1 0 0 0 0,0 1 0 0 0,-1-1-1 0 0,1 0 1 0 0,-1 0 0 0 0,1 0 0 0 0,0 0-1 0 0,-1 0 1 0 0,1 0 0 0 0,-1 0-1 0 0,1 0 1 0 0,0-1 0 0 0,-1 1 0 0 0,1 0-1 0 0,0 0-14 0 0,28-15 989 0 0,-27 14-945 0 0,14-8 288 0 0,2 1 0 0 0,-1 1 0 0 0,13-4-332 0 0,-17 6 35 0 0,-2 2 7 0 0,0 1 0 0 0,0-1-1 0 0,0 2 1 0 0,5-1-42 0 0,20-3 58 0 0,-1 2-21 0 0,8-3 23 0 0,-31 4 24 0 0,0 0 0 0 0,1 1 0 0 0,-1 0 0 0 0,1 0 0 0 0,10 2-84 0 0,-9 0 140 0 0,0-1-1 0 0,-1 0 1 0 0,1-1 0 0 0,13-3-140 0 0,-24 3 33 0 0,0 0-1 0 0,0 1 1 0 0,0-1-1 0 0,1 1 1 0 0,-1 0-1 0 0,0 0 1 0 0,1 0-1 0 0,-1 0 1 0 0,0 1-1 0 0,3 0-32 0 0,24-4 2747 0 0,-30 4-2710 0 0,0 0 1 0 0,0 0-1 0 0,0 0 0 0 0,0 0 1 0 0,0 0-1 0 0,0 0 0 0 0,0 0 1 0 0,0 0-1 0 0,1 0 0 0 0,-1 0 1 0 0,0 0-1 0 0,1-1 0 0 0,-1 1 1 0 0,1 0-1 0 0,-1 0 0 0 0,1 0 1 0 0,-1 0-1 0 0,1 0 0 0 0,0-1 1 0 0,-1 1-1 0 0,1 0 0 0 0,0 0 1 0 0,0-1-1 0 0,-1 1 0 0 0,1 0-37 0 0,1 0 252 0 0,0 0 0 0 0,0 1 0 0 0,0-1 0 0 0,0 1 0 0 0,0-1 0 0 0,-1 1 0 0 0,1 0 0 0 0,-1 0 0 0 0,1 0 0 0 0,-1 0 0 0 0,0 0 0 0 0,0 0 0 0 0,0 0-1 0 0,0 0 1 0 0,0 1 0 0 0,0 1-252 0 0,9 42-230 0 0,-7-27 525 0 0,-1-3-271 0 0,0 0 0 0 0,-1 1-1 0 0,-1-1 1 0 0,-1 1 0 0 0,-1 7-24 0 0,3 8 0 0 0,0-27-8 0 0,-1 1 0 0 0,0-1 0 0 0,0 1 0 0 0,0-1 0 0 0,-2 6 8 0 0,5 13-102 0 0,-4-18 87 0 0,0-6 9 0 0,1 1 0 0 0,0 0 1 0 0,0 0-1 0 0,0-1 1 0 0,-1 1-1 0 0,1 0 1 0 0,0 0-1 0 0,0 0 1 0 0,0-1-1 0 0,0 1 1 0 0,0 0-1 0 0,0 0 1 0 0,1 0-1 0 0,-1-1 1 0 0,0 1-1 0 0,0 0 1 0 0,1 0-1 0 0,-1-1 1 0 0,0 1-1 0 0,1 0 0 0 0,-1 0 6 0 0,1 1-10 0 0,-1-1 0 0 0,0 1 0 0 0,1 0 0 0 0,-1 0-1 0 0,0-1 1 0 0,0 1 0 0 0,0 0 0 0 0,0 0-1 0 0,-1-1 1 0 0,1 1 0 0 0,0 0 0 0 0,-1 0-1 0 0,0 0 11 0 0,-1 17-35 0 0,2-18 43 0 0,0-1 0 0 0,0 0 0 0 0,0 0-2194 0 0,-1 0-8779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8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1 561 7736 0 0,'0'-3'411'0'0,"0"-1"-1"0"0,1 0 1 0 0,-1 0 0 0 0,1 1 0 0 0,0-1 0 0 0,0 0 0 0 0,0 1 0 0 0,1-1-1 0 0,-1 1 1 0 0,1-1 0 0 0,0 1 0 0 0,0 0 0 0 0,0 0 0 0 0,2-3-411 0 0,-2 4 64 0 0,2-7 76 0 0,0 0 1 0 0,-1 0-1 0 0,0 0 0 0 0,0 0 1 0 0,-1-1-1 0 0,0 1 1 0 0,-1-1-1 0 0,0 1 1 0 0,0-1-141 0 0,2-17 224 0 0,37-154 1522 0 0,-37 166-1562 0 0,0 0-1 0 0,1 0 1 0 0,1 0 0 0 0,0 1-1 0 0,1-1 1 0 0,1 1 0 0 0,0 0-1 0 0,8-10-183 0 0,-13 20 59 0 0,1 1 0 0 0,0 0 0 0 0,0 0 0 0 0,0 0 0 0 0,0 0 0 0 0,0 0 0 0 0,1 1 0 0 0,-1-1 0 0 0,1 1 0 0 0,-1 0 0 0 0,1 0 0 0 0,0 0 0 0 0,0 1 0 0 0,2-1-59 0 0,23-4 504 0 0,-28 6-493 0 0,1 1 1 0 0,-1-1 0 0 0,0 1 0 0 0,1-1-1 0 0,-1 1 1 0 0,0-1 0 0 0,0 1 0 0 0,0 0-1 0 0,1 0 1 0 0,-1 0 0 0 0,0 0-1 0 0,0 0 1 0 0,0 0 0 0 0,0 0 0 0 0,-1 0-1 0 0,1 0 1 0 0,0 0 0 0 0,0 0 0 0 0,-1 0-1 0 0,1 1 1 0 0,0-1 0 0 0,-1 0-12 0 0,17 39 21 0 0,-10-22-6 0 0,4 10 6 0 0,-1 0-1 0 0,7 29-20 0 0,-11-31 2 0 0,2 0 0 0 0,1-1 0 0 0,8 14-2 0 0,-2-7 0 0 0,-7-13 1 0 0,2-1-1 0 0,0 0 1 0 0,1-1 0 0 0,9 12-1 0 0,-5-9-2 0 0,-13-16-2 0 0,1 0 0 0 0,0 0 1 0 0,0 0-1 0 0,0-1 0 0 0,0 0 0 0 0,0 1 0 0 0,1-1 0 0 0,0 0 1 0 0,-1-1-1 0 0,3 2 4 0 0,3 1 8 0 0,-5-2-42 0 0,0-1-1 0 0,0 0 1 0 0,0 0 0 0 0,0 0 0 0 0,1-1 0 0 0,-1 1 0 0 0,1-1 0 0 0,-1 0 0 0 0,1 0 0 0 0,-1-1-1 0 0,1 1 1 0 0,0-1 34 0 0,-3 0-5 0 0,0-1 0 0 0,0 1 0 0 0,0 0-1 0 0,-1-1 1 0 0,1 1 0 0 0,0-1-1 0 0,0 0 1 0 0,0 1 0 0 0,-1-1 0 0 0,1 0-1 0 0,-1 0 1 0 0,1 0 0 0 0,0 0-1 0 0,-1 0 1 0 0,0-1 0 0 0,1 1 0 0 0,-1 0-1 0 0,0-1 1 0 0,0 1 5 0 0,22-34-101 0 0,-9 13 48 0 0,-5 7 47 0 0,1-1-1 0 0,-2 1 1 0 0,0-1 0 0 0,-1-1 0 0 0,-1 1 0 0 0,0-1 0 0 0,-1-1 0 0 0,-1 1-1 0 0,-1 0 1 0 0,0-9 6 0 0,3-35 386 0 0,-4 0 0 0 0,-2-25-386 0 0,-1 24 368 0 0,1 62-383 0 0,0 0 0 0 0,1-1-1 0 0,-1 1 1 0 0,0 0-1 0 0,0-1 1 0 0,1 1 0 0 0,-1 0-1 0 0,0 0 1 0 0,1-1-1 0 0,-1 1 1 0 0,0 0 0 0 0,1 0-1 0 0,-1-1 1 0 0,0 1-1 0 0,1 0 1 0 0,-1 0-1 0 0,0 0 1 0 0,1 0 0 0 0,-1 0-1 0 0,1 0 1 0 0,-1-1-1 0 0,0 1 1 0 0,1 0 0 0 0,-1 0-1 0 0,1 0 1 0 0,-1 0-1 0 0,0 1 1 0 0,1-1 0 0 0,-1 0-1 0 0,1 0 1 0 0,-1 0-1 0 0,0 0 1 0 0,1 0 0 0 0,-1 0 15 0 0,4 1-2094 0 0,-3-1-10552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39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5624 0 0,'3'0'518'0'0,"-1"0"0"0"0,1 0 0 0 0,-1 0 0 0 0,1 0 0 0 0,-1 0 0 0 0,1-1 0 0 0,-1 1 0 0 0,1-1 0 0 0,-1 0-518 0 0,-1 1 35 0 0,0-1 0 0 0,-1 1 0 0 0,1 0-1 0 0,0-1 1 0 0,0 1 0 0 0,0 0 0 0 0,-1-1 0 0 0,1 1-1 0 0,0 0 1 0 0,0 0 0 0 0,0 0 0 0 0,0 0-1 0 0,-1 0 1 0 0,1 0 0 0 0,0 0 0 0 0,0 0 0 0 0,0 0-1 0 0,0 0 1 0 0,0 0 0 0 0,-1 1 0 0 0,1-1-1 0 0,0 0 1 0 0,0 1 0 0 0,-1-1 0 0 0,1 0 0 0 0,0 1-1 0 0,0-1 1 0 0,-1 1 0 0 0,1-1 0 0 0,0 1-1 0 0,-1 0 1 0 0,1-1 0 0 0,-1 1 0 0 0,1-1 0 0 0,0 1-1 0 0,-1 0-34 0 0,2 3-31 0 0,-1 0-1 0 0,1 0 1 0 0,-1 0-1 0 0,0 0 1 0 0,0 0-1 0 0,0 0 1 0 0,-1 1 31 0 0,3 10 43 0 0,30 128-526 0 0,-27-115 455 0 0,-4-21 32 0 0,0 0-1 0 0,-1 1 0 0 0,0-1 0 0 0,0 1 0 0 0,-1 2-3 0 0,1-5 20 0 0,-1 0 0 0 0,1 0 0 0 0,0 0 0 0 0,0 0 0 0 0,0 0 0 0 0,0-1 0 0 0,1 1 0 0 0,1 2-20 0 0,2 5 119 0 0,-5-9-73 0 0,1 0 0 0 0,0 0 0 0 0,-1 0 0 0 0,0 1 0 0 0,0-1 0 0 0,0 0 0 0 0,0 0 0 0 0,0 0 0 0 0,-1 2-46 0 0,1 21 449 0 0,9-13 13 0 0,-9-13-434 0 0,1 1 0 0 0,0-1 0 0 0,-1 1-1 0 0,1 0 1 0 0,-1-1 0 0 0,1 1-1 0 0,-1 0 1 0 0,1 0 0 0 0,-1-1 0 0 0,1 1-1 0 0,-1 0 1 0 0,0 0 0 0 0,1 0 0 0 0,-1 0-1 0 0,0-1 1 0 0,0 1 0 0 0,0 0-1 0 0,0 0 1 0 0,0 0 0 0 0,1 1-28 0 0,-4-41 2613 0 0,-6-25-2077 0 0,-4-7-536 0 0,7 25 135 0 0,6 36-83 0 0,-1 1 1 0 0,0-1 0 0 0,-1 1-1 0 0,0 0 1 0 0,-1 0 0 0 0,0-1-53 0 0,0 0 152 0 0,0-1-1 0 0,1 1 1 0 0,0-1 0 0 0,0-6-152 0 0,1 7 55 0 0,4-13 181 0 0,0 8-149 0 0,-3 14-81 0 0,1 0 0 0 0,-1 0 0 0 0,0 0 0 0 0,1 0 1 0 0,-1 0-1 0 0,1 0 0 0 0,-1 0 0 0 0,1 0 0 0 0,0 0 0 0 0,-1 1 0 0 0,1-1 0 0 0,0 0 0 0 0,-1 0 0 0 0,1 0 0 0 0,0 1 0 0 0,0-1 0 0 0,0 0 1 0 0,0 1-1 0 0,0-1-6 0 0,21-11 53 0 0,-18 10-41 0 0,8-3 14 0 0,0 0 0 0 0,1 2-1 0 0,-1-1 1 0 0,1 1-1 0 0,0 1 1 0 0,0 1-1 0 0,0-1 1 0 0,3 2-26 0 0,2-2 37 0 0,-11 2 3 0 0,1 1 0 0 0,0-1 0 0 0,-1 1 0 0 0,1 1 0 0 0,-1-1 0 0 0,1 1 0 0 0,2 1-40 0 0,-2 0 33 0 0,0-1 1 0 0,1 0 0 0 0,-1-1-1 0 0,0 0 1 0 0,4 0-34 0 0,-6 0 16 0 0,0 0 1 0 0,1 0 0 0 0,-1 0 0 0 0,0 1-1 0 0,0 0 1 0 0,1 0 0 0 0,-1 0-1 0 0,-1 1 1 0 0,2 1-17 0 0,49 29 120 0 0,-54-31-132 0 0,1 0-1 0 0,-1 1 1 0 0,0-1-1 0 0,0 1 1 0 0,0-1-1 0 0,0 1 0 0 0,0 0 1 0 0,0 0-1 0 0,-1-1 1 0 0,1 2-1 0 0,-1-1 13 0 0,0-1-11 0 0,0-1-1 0 0,0 1 0 0 0,0 0 1 0 0,-1 0-1 0 0,1 0 1 0 0,-1 0-1 0 0,0 0 1 0 0,1 0-1 0 0,-1 0 1 0 0,0 0-1 0 0,0 0 0 0 0,0 1 1 0 0,0-1-1 0 0,-1 0 1 0 0,1 0-1 0 0,0 0 1 0 0,-1 0 11 0 0,-6 23-260 0 0,7-22 229 0 0,-1 1 1 0 0,1-1-1 0 0,-1 0 1 0 0,0 1-1 0 0,0-1 1 0 0,0 0-1 0 0,-1 0 1 0 0,0 1 30 0 0,-6 11-103 0 0,8-14 93 0 0,-1 0 0 0 0,1 0 1 0 0,-1 1-1 0 0,1-1 1 0 0,-1 0-1 0 0,0 0 1 0 0,0 0-1 0 0,1 0 1 0 0,-1 0-1 0 0,0 0 1 0 0,0 0-1 0 0,0 0 1 0 0,0 0-1 0 0,0 0 1 0 0,0-1-1 0 0,0 1 1 0 0,0 0-1 0 0,-1-1 1 0 0,1 1-1 0 0,0-1 1 0 0,0 1-1 0 0,-1-1 1 0 0,1 0-1 0 0,0 1 1 0 0,0-1-1 0 0,-1 0 1 0 0,1 0-1 0 0,0 0 1 0 0,-1 0-1 0 0,1 0 0 0 0,0 0 1 0 0,-1 0-1 0 0,1-1 10 0 0,-7 2-7 0 0,1 0-1 0 0,0 0 1 0 0,-1 0-1 0 0,1 1 1 0 0,0 0-1 0 0,-4 1 8 0 0,4 0-5 0 0,-1-1-1 0 0,1 0 0 0 0,-1 0 0 0 0,0-1 0 0 0,1 0 0 0 0,-6 0 6 0 0,-146-1 602 0 0,150-3-384 0 0,5 0-2559 0 0,4 3-9017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39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9648 0 0,'74'-11'3150'0'0,"-49"9"-2911"0"0,23-1-119 0 0,-31 3-87 0 0,0 0 1 0 0,0-1-1 0 0,3-1-33 0 0,-2 0 23 0 0,0 1-1 0 0,12 1-22 0 0,36-2 126 0 0,-44 1 143 0 0,-1 1 0 0 0,14 1-269 0 0,-1-1 248 0 0,-30-1-214 0 0,0 1-1 0 0,0 0 1 0 0,0 0 0 0 0,0 0 0 0 0,0 0-1 0 0,0 1 1 0 0,0-1 0 0 0,0 1-1 0 0,0 0 1 0 0,0 0 0 0 0,3 2-34 0 0,7 4 74 0 0,-11-6-245 0 0,0 0 0 0 0,0 0 0 0 0,0 1 1 0 0,0 0-1 0 0,0-1 0 0 0,-1 1 0 0 0,1 0 0 0 0,-1 0 0 0 0,1 1 171 0 0,-3-3-9369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40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 8536 0 0,'0'0'430'0'0,"0"0"-3"0"0,0 0 5 0 0,0 0-17 0 0,0 0-94 0 0,0 0-18 0 0,7-1 270 0 0,74-10-107 0 0,-57 9-396 0 0,0-1 0 0 0,1-1 0 0 0,22-8-70 0 0,-39 10 49 0 0,0 1-1 0 0,1 0 1 0 0,-1 0 0 0 0,0 0-1 0 0,1 1 1 0 0,5 1-49 0 0,24-2 251 0 0,-31 1-183 0 0,-1 0 1 0 0,1 0-1 0 0,-1 0 1 0 0,1 1-1 0 0,0 1-68 0 0,22 1 220 0 0,29 3 284 0 0,-58-6-577 0 0,1 0 0 0 0,0 0 0 0 0,0 0 1 0 0,-1 0-1 0 0,1 1 0 0 0,0-1 0 0 0,-1 0 0 0 0,1 0 0 0 0,0 1 0 0 0,-1-1 0 0 0,1 0 0 0 0,0 1 0 0 0,-1-1 0 0 0,1 1 0 0 0,-1-1 0 0 0,1 1 1 0 0,-1-1-1 0 0,1 1 0 0 0,-1-1 0 0 0,1 1 0 0 0,-1 0 0 0 0,0-1 0 0 0,1 1 73 0 0,-1 0-8613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40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6520 0 0,'9'1'357'0'0,"1"4"920"0"0,2 1-250 0 0,17-3 888 0 0,-8-2-1369 0 0,-12-1-481 0 0,-1 1 0 0 0,0-2 0 0 0,0 1 0 0 0,0-1 0 0 0,1 0 0 0 0,0-1-65 0 0,0 0 83 0 0,1 1 1 0 0,-1 0 0 0 0,1 0-1 0 0,8 1-83 0 0,-1 1 160 0 0,1-2 0 0 0,-1 1 0 0 0,1-2-160 0 0,-6 0 143 0 0,0 1 0 0 0,1 1 0 0 0,-1 0 0 0 0,1 0 0 0 0,-1 2 0 0 0,11 1-143 0 0,15 2 482 0 0,-32-5-383 0 0,-1 0 0 0 0,0 0 0 0 0,1 1 0 0 0,-1 0 0 0 0,0 0 0 0 0,0 0 0 0 0,1 1 0 0 0,-1 0 0 0 0,0 0-99 0 0,13 11-1636 0 0,-18-13-7965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43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9144 0 0,'1'0'162'0'0,"0"0"0"0"0,1 0 0 0 0,-1 1 0 0 0,1-1 0 0 0,-1 0 0 0 0,0 1 0 0 0,1-1-1 0 0,-1 1 1 0 0,0-1 0 0 0,0 1 0 0 0,1 0 0 0 0,-1 0 0 0 0,0-1 0 0 0,0 1 0 0 0,0 0 0 0 0,0 0 0 0 0,0 0 0 0 0,0 0 0 0 0,1 1-162 0 0,11 10 1091 0 0,-12-12-1054 0 0,-1 1 1 0 0,1-1-1 0 0,-1 1 1 0 0,1-1-1 0 0,-1 0 1 0 0,0 1-1 0 0,1 0 1 0 0,-1-1-1 0 0,0 1 1 0 0,1-1-1 0 0,-1 1 1 0 0,0-1-1 0 0,0 1 1 0 0,1-1-1 0 0,-1 1 1 0 0,0 0 0 0 0,0-1-1 0 0,0 1 1 0 0,0 0-1 0 0,0-1 1 0 0,0 1-38 0 0,0 0 7 0 0,0 0 0 0 0,0-1 0 0 0,0 1 0 0 0,0 0 0 0 0,0-1 0 0 0,1 1 0 0 0,-1 0 0 0 0,0-1 0 0 0,0 1 0 0 0,1 0 0 0 0,-1-1 0 0 0,0 1 0 0 0,1-1 0 0 0,-1 1 0 0 0,0 0 0 0 0,1-1 0 0 0,-1 1 0 0 0,1-1 0 0 0,-1 1 0 0 0,1-1 0 0 0,-1 0 0 0 0,1 1-7 0 0,0 0 7 0 0,1 1 1 0 0,-1-1-1 0 0,1 0 0 0 0,-1 1 0 0 0,0-1 0 0 0,0 1 0 0 0,0 0 0 0 0,1-1 1 0 0,-2 1-1 0 0,1 0 0 0 0,0 0 0 0 0,0 0 0 0 0,0 0 0 0 0,-1 0-7 0 0,9 31 149 0 0,-7-20-76 0 0,17 71 613 0 0,-14-52-419 0 0,2 0 1 0 0,2 0 0 0 0,1-1 0 0 0,1 0 0 0 0,10 18-268 0 0,-5-16 306 0 0,-8-16-68 0 0,0-1 0 0 0,2-1 0 0 0,0 1-238 0 0,-10-15 28 0 0,1 0 0 0 0,0 0 1 0 0,-1 0-1 0 0,1 0 0 0 0,-1 0 1 0 0,0 0-1 0 0,1 0 0 0 0,-1 0 1 0 0,0 0-1 0 0,0 0 0 0 0,1 0 1 0 0,-1 0-1 0 0,0 1 0 0 0,0-1 1 0 0,0 0-1 0 0,0 0 0 0 0,-1 0 1 0 0,1 0-1 0 0,0 0-28 0 0,-5 3 400 0 0,-4-12 35 0 0,7 5-296 0 0,2 2-124 0 0,0 1 1 0 0,0-1-1 0 0,0 1 0 0 0,0 0 1 0 0,-1-1-1 0 0,1 1 0 0 0,0-1 1 0 0,0 1-1 0 0,-1-1 0 0 0,1 1 1 0 0,0 0-1 0 0,-1-1 0 0 0,1 1 0 0 0,0 0 1 0 0,-1-1-1 0 0,1 1 0 0 0,-1 0 1 0 0,1-1-1 0 0,0 1 0 0 0,-1 0 1 0 0,1 0-1 0 0,-1 0 0 0 0,1-1 1 0 0,-1 1-1 0 0,1 0 0 0 0,-1 0 1 0 0,1 0-1 0 0,-1 0 0 0 0,1 0 0 0 0,-1 0 1 0 0,1 0-1 0 0,-1 0 0 0 0,1 0 1 0 0,-1 0-1 0 0,1 0 0 0 0,-1 0 1 0 0,1 0-1 0 0,-1 0 0 0 0,1 1 1 0 0,-1-1-1 0 0,1 0 0 0 0,-1 0 1 0 0,1 0-1 0 0,0 1 0 0 0,-1-1 1 0 0,1 0-1 0 0,-1 1 0 0 0,1-1 0 0 0,0 0 1 0 0,-1 1-1 0 0,1-1 0 0 0,0 1 1 0 0,-1-1-16 0 0,-28-12 405 0 0,24 12-2942 0 0,4 0-10188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44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6224 0 0,'0'0'838'0'0,"2"5"1598"0"0,5 6-1957 0 0,-4-10-316 0 0,0 0-1 0 0,0-1 1 0 0,0 1 0 0 0,1-1 0 0 0,-1 0-1 0 0,0 0 1 0 0,0 0 0 0 0,1 0-1 0 0,-1 0 1 0 0,0-1 0 0 0,0 1 0 0 0,1-1-1 0 0,-1 0 1 0 0,3-1-163 0 0,27-4 74 0 0,243-11 913 0 0,-260 17-865 0 0,0 0 1 0 0,0 2 0 0 0,10 1-123 0 0,37 3 588 0 0,35-6 1366 0 0,-58 0-3970 0 0,-38 0-8138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0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1 105 3616 0 0,'0'0'464'0'0,"0"0"1"0"0,0 0 6 0 0,0 0 33 0 0,0 0 128 0 0,0 0 32 0 0,0 0 2 0 0,0 0-19 0 0,0 0-118 0 0,0 0-21 0 0,0 0-1 0 0,0 0-23 0 0,0 0-104 0 0,0 0-23 0 0,0 0-3 0 0,0 0-29 0 0,0 0-105 0 0,0 0-23 0 0,0 0-2 0 0,0 0-15 0 0,0 0-71 0 0,5 4-10 0 0,0 0-44 0 0,0 0 0 0 0,0 0 0 0 0,-1 0 1 0 0,0 1-1 0 0,0 0 0 0 0,0 0 0 0 0,0 0 0 0 0,-1 1-55 0 0,12 15 345 0 0,0 0 0 0 0,7 19-345 0 0,-18-34 39 0 0,1 1 1 0 0,-1-1-1 0 0,1 0 1 0 0,1 0 0 0 0,-1-1-1 0 0,1 1 1 0 0,0-1-1 0 0,3 2-39 0 0,-2-2 37 0 0,-1 0 0 0 0,0 1 0 0 0,0 0-1 0 0,0 0 1 0 0,0 0 0 0 0,3 7-37 0 0,7 15 171 0 0,-2 1 1 0 0,1 4-172 0 0,-4-9 70 0 0,7 20-11 0 0,-16-39 21 0 0,0 1 1 0 0,1-1-1 0 0,-1 1 0 0 0,1-1 1 0 0,2 3-81 0 0,10 20 459 0 0,-14-27-435 0 0,-1 0-1 0 0,1 0 0 0 0,-1 0 0 0 0,1 0 1 0 0,0 0-1 0 0,0 0 0 0 0,-1 0 1 0 0,1 0-1 0 0,0 0 0 0 0,0-1 1 0 0,0 1-1 0 0,0 0 0 0 0,0-1 1 0 0,0 1-1 0 0,0 0 0 0 0,0-1 1 0 0,0 1-1 0 0,0-1-23 0 0,0 1 40 0 0,1-1 0 0 0,-1 1-1 0 0,1 0 1 0 0,-1 0 0 0 0,0 0 0 0 0,0 0 0 0 0,0 0 0 0 0,1 0-1 0 0,-1 0 1 0 0,0 0 0 0 0,0 0 0 0 0,0 0 0 0 0,0 1-1 0 0,0 0-39 0 0,-1-1 15 0 0,1 0 0 0 0,-1 0-1 0 0,1 0 1 0 0,0 0-1 0 0,0 0 1 0 0,0 0 0 0 0,-1 0-1 0 0,1 0 1 0 0,0-1-1 0 0,0 1 1 0 0,0 0-1 0 0,0 0 1 0 0,0-1 0 0 0,1 1-1 0 0,-1-1 1 0 0,0 1-1 0 0,0-1 1 0 0,0 1-1 0 0,0-1 1 0 0,1 0 0 0 0,-1 1-1 0 0,0-1 1 0 0,0 0-1 0 0,1 0 1 0 0,-1 0-1 0 0,0 0 1 0 0,0 0 0 0 0,1 0-1 0 0,0-1-14 0 0,21 22 347 0 0,-23-20-341 0 0,1 0 0 0 0,0-1 1 0 0,-1 1-1 0 0,1 0 0 0 0,0-1 0 0 0,0 1 1 0 0,0-1-1 0 0,-1 1 0 0 0,1-1 0 0 0,0 1 1 0 0,0-1-1 0 0,0 0 0 0 0,0 1 0 0 0,0-1 1 0 0,0 0-1 0 0,0 0 0 0 0,0 0 1 0 0,0 1-1 0 0,0-1 0 0 0,0 0 0 0 0,0 0 1 0 0,0-1-1 0 0,1 1-6 0 0,-2 0 0 0 0,0 0 21 0 0,0 0-5 0 0,0 0-7 0 0,0 0-1 0 0,0 0 0 0 0,0 0 19 0 0,0 0 73 0 0,0 0 15 0 0,0 0 3 0 0,0 0-11 0 0,0 0-51 0 0,0 0-4 0 0,0 0-3 0 0,0 0 5 0 0,0 0 23 0 0,0 0 15 0 0,23-2 351 0 0,-18-3-350 0 0,-4 5-67 0 0,0-1 0 0 0,-1 1 0 0 0,1-1 0 0 0,-1 1 0 0 0,0-1 0 0 0,1 0 0 0 0,-1 1 0 0 0,1-1 0 0 0,-1 0 0 0 0,0 1 0 0 0,0-1 0 0 0,1 0 0 0 0,-1 0 0 0 0,0 1 0 0 0,0-1 0 0 0,0 0 0 0 0,0 0 0 0 0,0 1 0 0 0,0-1 0 0 0,0 0 0 0 0,0 0 0 0 0,0 1 0 0 0,0-1 0 0 0,0 0 0 0 0,0 0 0 0 0,-1 0-26 0 0,2-7 65 0 0,0 1-1 0 0,0-1 1 0 0,1 0-1 0 0,0 1 1 0 0,0-1 0 0 0,3-4-65 0 0,8-33 187 0 0,-11 37-150 0 0,0 1 0 0 0,0 0 1 0 0,1 0-1 0 0,-1 0 1 0 0,2 0-1 0 0,-1 1 0 0 0,1-1 1 0 0,0 1-38 0 0,18-36 235 0 0,-11 13-185 0 0,-2 5-10 0 0,0-1-1 0 0,2 1 0 0 0,1 1 1 0 0,1 0-1 0 0,5-5-39 0 0,8-15 61 0 0,-21 34-41 0 0,0-1 0 0 0,1 1-1 0 0,1 0 1 0 0,-1 0 0 0 0,5-3-20 0 0,10-16 55 0 0,-18 23-45 0 0,1 0 0 0 0,-1 0 0 0 0,1 1 0 0 0,0-1 0 0 0,0 1 0 0 0,4-3-10 0 0,-8 6 7 0 0,1 1 0 0 0,0-1 1 0 0,0 0-1 0 0,0 0 0 0 0,0 0 1 0 0,-1 0-1 0 0,1 0 1 0 0,0 0-1 0 0,-1 0 0 0 0,1 0 1 0 0,-1 0-1 0 0,1 0 0 0 0,-1 0 1 0 0,1 0-1 0 0,-1 0 0 0 0,0 0 1 0 0,0-1-1 0 0,0 1 0 0 0,1 0 1 0 0,-1 0-1 0 0,0 0 1 0 0,0-1-1 0 0,-1 1 0 0 0,1 0-7 0 0,0-1 8 0 0,0 2-2 0 0,0-17-146 0 0,0 8 121 0 0,0 6-2648 0 0,0 3-10610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1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 6128 0 0,'-2'-2'1385'0'0,"3"3"211"0"0,5 10 2845 0 0,-6-9-4436 0 0,1 0-1 0 0,-1-1 0 0 0,1 1 1 0 0,0-1-1 0 0,0 1 0 0 0,0 0 1 0 0,0-1-1 0 0,0 0 0 0 0,0 1 1 0 0,0-1-1 0 0,1 1 0 0 0,-1-1 1 0 0,1 0-5 0 0,0 1 4 0 0,0 1 1 0 0,0-1-1 0 0,0 0 1 0 0,0 1 0 0 0,0-1-1 0 0,-1 1 1 0 0,1-1 0 0 0,0 2-5 0 0,17 49 2 0 0,3 18-2 0 0,16 44-21 0 0,-23-71 90 0 0,-2 0 0 0 0,-2 0 0 0 0,5 45-69 0 0,-15-80 17 0 0,1-3 5 0 0,-1 1 0 0 0,-1-1 0 0 0,1 1 0 0 0,-1-1-1 0 0,0 1 1 0 0,0 0 0 0 0,-1 0-22 0 0,1 12 87 0 0,1-17-58 0 0,-1 0 0 0 0,0 0 0 0 0,1 0 0 0 0,-1 0 0 0 0,0 0 0 0 0,0-1 0 0 0,-1 1 0 0 0,1 0 0 0 0,0 0 0 0 0,-1 0 0 0 0,1 0 0 0 0,-1-1 0 0 0,1 1 0 0 0,-1 0 0 0 0,0 0 0 0 0,0 1-29 0 0,0-3 27 0 0,0 0 1 0 0,1 0-1 0 0,-1-1 1 0 0,1 1-1 0 0,-1 0 0 0 0,0 0 1 0 0,1 0-1 0 0,-1 0 1 0 0,0-1-1 0 0,1 1 1 0 0,-1 0-1 0 0,1-1 0 0 0,-1 1 1 0 0,1 0-1 0 0,-1-1 1 0 0,1 1-1 0 0,-1-1 1 0 0,1 1-1 0 0,-1-1 0 0 0,1 1 1 0 0,-1-1-1 0 0,1 1 1 0 0,0-1-1 0 0,-1 1 1 0 0,1-1-1 0 0,0 0-27 0 0,-9-18 743 0 0,9-142-2391 0 0,0 131-8617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2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35 4816 0 0,'0'0'67'0'0,"-1"0"0"0"0,1 0 0 0 0,0 0 0 0 0,-1 0 0 0 0,1 0 1 0 0,-1 0-1 0 0,1 0 0 0 0,-1 0 0 0 0,1 0 0 0 0,0 0 0 0 0,-1 0 0 0 0,1-1 0 0 0,-1 1 0 0 0,1 0 0 0 0,0 0 1 0 0,-1 0-1 0 0,1-1 0 0 0,-1 1 0 0 0,1 0 0 0 0,0 0 0 0 0,-1-1 0 0 0,1 1 0 0 0,0 0 0 0 0,0-1 1 0 0,-1 1-1 0 0,1 0 0 0 0,0-1-67 0 0,0 1 46 0 0,0-1-1 0 0,0 1 1 0 0,0 0 0 0 0,0 0 0 0 0,0-1-1 0 0,0 1 1 0 0,0 0 0 0 0,0 0 0 0 0,0-1-1 0 0,1 1 1 0 0,-1 0 0 0 0,0 0 0 0 0,0 0-1 0 0,0-1 1 0 0,0 1 0 0 0,1 0 0 0 0,-1 0-1 0 0,0 0 1 0 0,0-1 0 0 0,0 1 0 0 0,1 0-1 0 0,-1 0 1 0 0,0 0 0 0 0,0 0 0 0 0,1 0-1 0 0,-1 0 1 0 0,0 0 0 0 0,0 0 0 0 0,1-1-1 0 0,-1 1 1 0 0,0 0 0 0 0,0 0 0 0 0,1 0-1 0 0,-1 0 1 0 0,0 0 0 0 0,0 0 0 0 0,1 0-1 0 0,-1 1 1 0 0,0-1 0 0 0,1 0 0 0 0,-1 0-46 0 0,9-1 60 0 0,-1 0 0 0 0,1 0 0 0 0,0-1 0 0 0,-1 0 0 0 0,9-3-60 0 0,-10 2 22 0 0,0 1 1 0 0,1 0 0 0 0,-1 0-1 0 0,1 1 1 0 0,-1 0 0 0 0,1 1-1 0 0,-1-1 1 0 0,5 1-23 0 0,15 0 116 0 0,-23 0-83 0 0,0-1 0 0 0,-1 1 0 0 0,1 0 0 0 0,-1 0 0 0 0,1 1 0 0 0,0-1 0 0 0,-1 1 0 0 0,1-1 0 0 0,-1 1 0 0 0,1 0 0 0 0,-1 1 0 0 0,2 0-33 0 0,-2-1 13 0 0,-1 0 0 0 0,1-1 0 0 0,0 1 0 0 0,0 0-1 0 0,0-1 1 0 0,0 0 0 0 0,0 0 0 0 0,0 1-13 0 0,0-2 4 0 0,-1 2 0 0 0,1-1 0 0 0,0 0 0 0 0,-1 0 0 0 0,1 1 0 0 0,-1 0 0 0 0,1-1 0 0 0,0 1 0 0 0,-1 0 0 0 0,0 0 0 0 0,1 0 0 0 0,0 1-4 0 0,2 2-1 0 0,0-1 0 0 0,0 1 0 0 0,-1 0 1 0 0,1 0-1 0 0,-1 1 0 0 0,0-1 0 0 0,0 1 1 0 0,-1 0-1 0 0,1 0 0 0 0,-1 0 0 0 0,0 1 0 0 0,-1-1 1 0 0,1 1-1 0 0,-1 0 0 0 0,0-1 0 0 0,0 1 1 0 0,-1 0-1 0 0,0 0 0 0 0,1 6 1 0 0,-2-4-3 0 0,1 1 0 0 0,-2-1 1 0 0,1 1-1 0 0,-1 0 0 0 0,0-1 0 0 0,-1 0 0 0 0,0 1 0 0 0,0-1 0 0 0,-1 0 1 0 0,0 0-1 0 0,0 0 0 0 0,-2 1 3 0 0,-1 2 4 0 0,0-1 0 0 0,-1 1 0 0 0,0-1 0 0 0,-1-1 0 0 0,0 1 0 0 0,0-1-1 0 0,-1-1 1 0 0,-2 2-4 0 0,8-8 4 0 0,0 1 8 0 0,-1 0 1 0 0,1 0 0 0 0,0-1 0 0 0,-1 1-1 0 0,1-1 1 0 0,-1 0 0 0 0,0 0 0 0 0,1 0-1 0 0,-1-1 1 0 0,-3 1-13 0 0,-19 8 182 0 0,23-9-139 0 0,0 1 1 0 0,0-1 0 0 0,0 0 0 0 0,-1 0-1 0 0,1 0 1 0 0,0 0 0 0 0,0-1 0 0 0,-1 1 0 0 0,1-1-1 0 0,0 0 1 0 0,0 0 0 0 0,-1 0 0 0 0,-1 0-44 0 0,1-1-13 0 0,0 0 0 0 0,-1 0 0 0 0,1-1 0 0 0,0 1 0 0 0,0-1 0 0 0,1 0 0 0 0,-1 0 1 0 0,0 0-1 0 0,1 0 0 0 0,-1-1 0 0 0,1 1 0 0 0,-1-1 0 0 0,1 0 0 0 0,0 0 0 0 0,0 0 0 0 0,1-1 1 0 0,-1 1-1 0 0,0-3 13 0 0,2 5-7352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2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0 589 6424 0 0,'12'9'529'0'0,"7"-7"877"0"0,-17-2-1332 0 0,5 1 2597 0 0,-5-1-2603 0 0,0 0 0 0 0,0 0 0 0 0,0-1 0 0 0,0 1 0 0 0,-1-1 0 0 0,1 1 0 0 0,0-1 0 0 0,0 0 0 0 0,-1 1 0 0 0,1-1 0 0 0,0 0 0 0 0,-1 0 0 0 0,1 0 0 0 0,-1-1 0 0 0,1 1 0 0 0,-1 0 0 0 0,0 0 0 0 0,1-1 0 0 0,-1 1 0 0 0,0-1 0 0 0,0 1 0 0 0,0-1 0 0 0,1-1-68 0 0,2-5 68 0 0,-1 0 1 0 0,1 0-1 0 0,-1-1 1 0 0,1-4-69 0 0,-1 3 82 0 0,38-119 662 0 0,-29 89 81 0 0,5-31-825 0 0,-12 45 331 0 0,1 1-1 0 0,1 0 1 0 0,1 0 0 0 0,1 1-1 0 0,10-16-330 0 0,-6 6 386 0 0,-11 27-238 0 0,1 1 0 0 0,-1 0 0 0 0,1-1 0 0 0,1 1 0 0 0,-1 0-1 0 0,3-3-147 0 0,-1 0 239 0 0,-4 8-200 0 0,-1 0 0 0 0,1 0 0 0 0,-1 0 0 0 0,1 0 1 0 0,0 0-1 0 0,-1 0 0 0 0,1 0 0 0 0,0 0 0 0 0,0 0 0 0 0,0 1 0 0 0,-1-1 0 0 0,1 0 0 0 0,0 0 1 0 0,0 1-1 0 0,0-1 0 0 0,0 1 0 0 0,0-1 0 0 0,0 0 0 0 0,1 1 0 0 0,-1 0 0 0 0,0-1 1 0 0,0 1-1 0 0,0 0 0 0 0,1 0-39 0 0,-2 0 68 0 0,0 0-11 0 0,0-1-40 0 0,0 1-1 0 0,0 0 1 0 0,0-1-1 0 0,0 1 1 0 0,0 0 0 0 0,-1 0-1 0 0,1-1 1 0 0,0 1-1 0 0,0 0 1 0 0,0-1 0 0 0,0 1-1 0 0,0 0 1 0 0,0 0-1 0 0,0-1 1 0 0,0 1 0 0 0,0 0-1 0 0,1-1 1 0 0,-1 1-1 0 0,0 0 1 0 0,0 0 0 0 0,0-1-1 0 0,0 1 1 0 0,0 0-1 0 0,0-1 1 0 0,0 1 0 0 0,1 0-1 0 0,-1 0-16 0 0,1 0 3 0 0,1 0-1 0 0,-1 0 1 0 0,1 0 0 0 0,-1 1-1 0 0,1-1 1 0 0,-1 1 0 0 0,0-1-1 0 0,1 1 1 0 0,-1 0 0 0 0,0-1-1 0 0,0 1 1 0 0,1 0 0 0 0,-1 0-1 0 0,0 0 1 0 0,0 0 0 0 0,1 0-3 0 0,9 7 12 0 0,10 1-11 0 0,20 11 11 0 0,-38-18-15 0 0,-1-1 1 0 0,1 1-1 0 0,-1 0 0 0 0,0 0 0 0 0,0 0 0 0 0,0 0 1 0 0,0 0-1 0 0,0 0 0 0 0,0 1 0 0 0,-1-1 1 0 0,1 0-1 0 0,-1 1 0 0 0,2 2 3 0 0,15 17-39 0 0,-3-20 7 0 0,-12 0 30 0 0,0 0 0 0 0,0 0 0 0 0,-1 0 0 0 0,1 1 0 0 0,-1-1 0 0 0,1 1 0 0 0,-1-1 0 0 0,0 1 0 0 0,0 0 0 0 0,0 0 0 0 0,0 0 0 0 0,0 1 2 0 0,8 10 0 0 0,4 6 4 0 0,0 1-1 0 0,-1 0 0 0 0,-2 1 1 0 0,0 1-1 0 0,-1-1 0 0 0,-2 2 1 0 0,3 8-4 0 0,19 48 63 0 0,-24-67-49 0 0,-2-3 35 0 0,0 0 0 0 0,1 0 1 0 0,0 0-1 0 0,6 6-49 0 0,-7-10 154 0 0,0 1 1 0 0,0 0 0 0 0,-1 0-1 0 0,1 0 1 0 0,0 4-155 0 0,-4-2 372 0 0,0-9-407 0 0,0 1 0 0 0,-1-1-1 0 0,1 0 1 0 0,0 0 0 0 0,0 1-1 0 0,0-1 1 0 0,0 0 0 0 0,0 1-1 0 0,0-1 1 0 0,0 0 0 0 0,0 0 0 0 0,0 1-1 0 0,0-1 1 0 0,0 0 0 0 0,0 1-1 0 0,0-1 1 0 0,0 0 0 0 0,0 1-1 0 0,0-1 1 0 0,0 0 0 0 0,1 0 0 0 0,-1 1-1 0 0,0-1 1 0 0,0 0 0 0 0,0 0-1 0 0,0 1 1 0 0,1-1 0 0 0,-1 0-1 0 0,0 0 1 0 0,0 1 0 0 0,0-1 0 0 0,1 0-1 0 0,-1 0 1 0 0,0 0 0 0 0,0 0-1 0 0,1 1 1 0 0,-1-1 0 0 0,0 0 35 0 0,1 0-13797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8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475 33 9144 0 0,'0'-1'77'0'0,"-1"-1"1"0"0,1 1-1 0 0,0 0 0 0 0,-1 0 1 0 0,1 0-1 0 0,0 0 1 0 0,-1 0-1 0 0,1-1 1 0 0,-1 1-1 0 0,0 0 1 0 0,1 0-1 0 0,-1 0 0 0 0,0 1 1 0 0,0-1-1 0 0,0 0 1 0 0,1 0-1 0 0,-1 0 1 0 0,0 0-1 0 0,0 1 1 0 0,0-1-1 0 0,0 1 0 0 0,0-1 1 0 0,-1 0-1 0 0,1 1-77 0 0,-3-2 249 0 0,1 1-1 0 0,0 0 0 0 0,-1 0 1 0 0,1 0-1 0 0,-1 0 0 0 0,1 1 1 0 0,-1-1-1 0 0,-2 1-248 0 0,-14-1 230 0 0,13 1-188 0 0,0-1 0 0 0,0 1 1 0 0,0 0-1 0 0,0 1 0 0 0,0 0 1 0 0,0 0-1 0 0,1 0 0 0 0,-1 1 1 0 0,-6 2-43 0 0,-31 14-95 0 0,36-16 75 0 0,1 1-1 0 0,-1 0 0 0 0,0 0 1 0 0,1 1-1 0 0,-1 0 1 0 0,1 0-1 0 0,0 1 0 0 0,1 0 1 0 0,-5 4 20 0 0,-35 32-44 0 0,-9 10 48 0 0,40-36-4 0 0,10-11 4 0 0,1 1-1 0 0,0-1 1 0 0,0 1 0 0 0,0-1 0 0 0,0 1-1 0 0,-2 6-3 0 0,-1 2 5 0 0,-1 2 21 0 0,1 0 1 0 0,0 1-1 0 0,2-1 1 0 0,-3 10-27 0 0,3-7 11 0 0,2-7 0 0 0,1 0 0 0 0,0 0 0 0 0,0-1-1 0 0,1 1 1 0 0,0 0-11 0 0,1 14 7 0 0,-1-16-3 0 0,1 1 1 0 0,0 0-1 0 0,0-1 0 0 0,1 1 0 0 0,0-1 1 0 0,1 1-1 0 0,0-1 0 0 0,0 0 0 0 0,1 1 1 0 0,3 6-5 0 0,4 4 8 0 0,-9-16-7 0 0,1 0 0 0 0,0 0 0 0 0,-1 0 0 0 0,1 0 0 0 0,1-1 1 0 0,-1 1-1 0 0,1-1 0 0 0,-1 1 0 0 0,1-1 0 0 0,0 0 0 0 0,0 0 0 0 0,0-1 0 0 0,0 1 0 0 0,1 0 0 0 0,-1-1 0 0 0,1 0-1 0 0,7 4 7 0 0,0-2 0 0 0,0 1 1 0 0,1-1-1 0 0,-1-1 0 0 0,1 0 0 0 0,0 0 0 0 0,0-1 1 0 0,0-1-1 0 0,0 0 0 0 0,10-1-7 0 0,24-1 527 0 0,24-6-527 0 0,-49 5 24 0 0,-4 1-241 0 0,-1-1-1 0 0,1 0 0 0 0,-1-2 0 0 0,1 0 1 0 0,7-3 217 0 0,-22 6-9352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3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99 7632 0 0,'35'-6'5480'0'0,"-27"5"-5359"0"0,0 0 0 0 0,0 0 1 0 0,0-1-1 0 0,0 0 1 0 0,3-2-122 0 0,21-5 209 0 0,23-3-207 0 0,-18 4 1 0 0,0 1 0 0 0,2 1-3 0 0,-7 3-6 0 0,0-1 0 0 0,0-2 0 0 0,11-4 6 0 0,-8 5-11 0 0,4-1 0 0 0,-29 4 21 0 0,0 1 0 0 0,-1-1 0 0 0,1 2 0 0 0,0-1 0 0 0,0 1 0 0 0,8 1-10 0 0,7 0 26 0 0,-23-1 138 0 0,-1 1 0 0 0,0-1 0 0 0,0 0-1 0 0,0 1 1 0 0,1-1 0 0 0,-1 1 0 0 0,0 0 0 0 0,0-1-1 0 0,0 1 1 0 0,0 0 0 0 0,0-1 0 0 0,0 1 0 0 0,0 0-1 0 0,-1 0 1 0 0,1 0 0 0 0,0 0 0 0 0,0 0-1 0 0,-1 0 1 0 0,1 0 0 0 0,0 0 0 0 0,-1 0 0 0 0,1 1-1 0 0,-1-1 1 0 0,1 0 0 0 0,-1 0 0 0 0,0 0 0 0 0,0 1-1 0 0,1-1 1 0 0,-1 0 0 0 0,0 0 0 0 0,0 2-164 0 0,2 47-289 0 0,-2-41 669 0 0,0 100-124 0 0,0-107-256 0 0,0 1 0 0 0,1-1 0 0 0,-1 1 0 0 0,1-1 0 0 0,0 0 0 0 0,0 1 0 0 0,0-1 0 0 0,0 0 0 0 0,0 1 0 0 0,0-1 0 0 0,0 0 0 0 0,0 1 0 0 0,0-1 0 0 0,0 0 0 0 0,0 1 0 0 0,-1-1 0 0 0,1 1 0 0 0,-1-1 0 0 0,0 1 0 0 0,0 33 42 0 0,0-36-5 0 0,0 0 3 0 0,0 0 25 0 0,0 0 7 0 0,0 11-2334 0 0,0-10-10171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4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7632 0 0,'0'2'165'0'0,"1"-1"0"0"0,-1 1 0 0 0,0 0 0 0 0,0 0 0 0 0,1-1 0 0 0,-1 1 0 0 0,1 0 0 0 0,0-1 0 0 0,-1 1 0 0 0,1-1 0 0 0,0 1 0 0 0,0 0-165 0 0,0 0 187 0 0,0-1 0 0 0,0 1 0 0 0,0 0 0 0 0,0-1 0 0 0,-1 1 0 0 0,1 0 0 0 0,-1-1 0 0 0,1 1 0 0 0,-1 0 0 0 0,0 0 0 0 0,1 0 0 0 0,-1 0-187 0 0,1 7 314 0 0,0 0 1 0 0,1 0-1 0 0,0 0 1 0 0,0-1 0 0 0,2 4-315 0 0,3 14 319 0 0,3 15-285 0 0,-2 1 0 0 0,0 13-34 0 0,-6-38 33 0 0,1 1 1 0 0,1 0 0 0 0,1-1 0 0 0,1 0 0 0 0,6 15-34 0 0,-8-21 77 0 0,-1 0 0 0 0,0 0 0 0 0,-1 1 0 0 0,0-1 0 0 0,0 4-77 0 0,2 17 310 0 0,-2-28-239 0 0,-1 0 1 0 0,0 0 0 0 0,1 0 0 0 0,-1-1 0 0 0,1 1 0 0 0,0-1 0 0 0,1 2-72 0 0,10 20 1170 0 0,-27-91 313 0 0,4-1 0 0 0,1-12-1483 0 0,-8-54 448 0 0,9 75-76 0 0,2 1 0 0 0,2-39-372 0 0,4 89 37 0 0,0 0 0 0 0,1 0 0 0 0,0 0 0 0 0,0 0 0 0 0,1 0 0 0 0,0 0 0 0 0,1 0-1 0 0,-1 0 1 0 0,1 1 0 0 0,0 0 0 0 0,1-1 0 0 0,-1 1 0 0 0,1 0 0 0 0,1 1 0 0 0,-1-1-37 0 0,6-8 51 0 0,-10 13-48 0 0,1 0 0 0 0,-1-1 0 0 0,1 1-1 0 0,0 0 1 0 0,-1 0 0 0 0,1 0 0 0 0,0 0 0 0 0,0 0-1 0 0,0 0 1 0 0,0 0 0 0 0,0 0 0 0 0,0 0 0 0 0,0 0-1 0 0,0 0 1 0 0,0 1 0 0 0,1-1 0 0 0,-1 1 0 0 0,0-1-1 0 0,0 0 1 0 0,1 1 0 0 0,-1 0 0 0 0,0-1 0 0 0,1 1-1 0 0,0 0-2 0 0,28-4 32 0 0,-22 2-16 0 0,0 1 0 0 0,0 0 0 0 0,1 1 0 0 0,-1 0 0 0 0,0 0 0 0 0,5 1-16 0 0,12 2 25 0 0,-8-1-4 0 0,0 0-1 0 0,-1 1 1 0 0,1 1 0 0 0,0 1-1 0 0,13 5-20 0 0,-27-7 5 0 0,0-1 0 0 0,1 0 0 0 0,-1 1-1 0 0,0-1 1 0 0,0 1 0 0 0,-1 0 0 0 0,1 0 0 0 0,0 0-1 0 0,-1 0 1 0 0,0 1 0 0 0,2 2-5 0 0,-3-4 1 0 0,-3-1-23 0 0,0 1 0 0 0,0 0 1 0 0,0-1-1 0 0,0 1 1 0 0,0 0-1 0 0,0 0 0 0 0,0 0 1 0 0,0 0-1 0 0,0 1 22 0 0,-1 2-13 0 0,-1-1 1 0 0,0 0-1 0 0,0 1 1 0 0,-1-1-1 0 0,1-1 0 0 0,-1 1 1 0 0,0-1-1 0 0,0 0 1 0 0,0 0-1 0 0,-4 1 13 0 0,-8 4-36 0 0,-1-2 1 0 0,-13 3 35 0 0,16-5-25 0 0,0 1 0 0 0,0 0 0 0 0,1 1 0 0 0,-5 3 25 0 0,-4 4-38 0 0,7-3-30 0 0,0-1-1 0 0,-1-1 1 0 0,-10 4 68 0 0,-1 3-2703 0 0,26-14-10200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5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20 8744 0 0,'-2'-13'1116'0'0,"2"6"718"0"0,5 13-760 0 0,-5-6-1038 0 0,1 1 1 0 0,0 0 0 0 0,0-1-1 0 0,0 1 1 0 0,-1-1-1 0 0,1 1 1 0 0,0-1 0 0 0,0 1-1 0 0,0-1 1 0 0,0 1 0 0 0,0-1-1 0 0,0 0 1 0 0,0 1 0 0 0,0-1-1 0 0,0 0-36 0 0,0 0 22 0 0,0 0-1 0 0,-1 0 0 0 0,1 0 1 0 0,0 0-1 0 0,0 1 1 0 0,-1-1-1 0 0,1 0 1 0 0,0 0-1 0 0,0 1 1 0 0,-1-1-1 0 0,1 0 0 0 0,0 1 1 0 0,-1-1-1 0 0,1 1 1 0 0,0-1-1 0 0,-1 1 1 0 0,1-1-1 0 0,-1 1 0 0 0,1-1 1 0 0,-1 1-1 0 0,1 0 1 0 0,-1-1-1 0 0,0 1 1 0 0,1 0-1 0 0,-1-1 1 0 0,0 1-1 0 0,1 0 0 0 0,-1 0 1 0 0,0-1-1 0 0,0 1 1 0 0,0 0-1 0 0,1 0 1 0 0,-1-1-1 0 0,0 1 0 0 0,0 0 1 0 0,0 0-22 0 0,0 4 65 0 0,3 114 957 0 0,-1-48-710 0 0,-3-52-253 0 0,2-1 1 0 0,0 1-1 0 0,1 0 0 0 0,0-1 1 0 0,2 2-60 0 0,4 18 266 0 0,-2-1 0 0 0,-1 1 0 0 0,-1 29-266 0 0,4-31 212 0 0,-6-31-112 0 0,0 0-1 0 0,-1 0 0 0 0,0 1 1 0 0,0-1-1 0 0,0 0 0 0 0,-1 5-99 0 0,0-8 49 0 0,0-1 0 0 0,0 1 0 0 0,0-1 0 0 0,0 1 0 0 0,0-1 0 0 0,0 1-1 0 0,0 0 1 0 0,0-1 0 0 0,1 1 0 0 0,-1-1 0 0 0,1 1 0 0 0,-1-1 0 0 0,1 1-1 0 0,-1-1 1 0 0,1 1 0 0 0,0-1 0 0 0,0 0 0 0 0,0 1 0 0 0,0-1 0 0 0,0 0-1 0 0,0 0 1 0 0,0 0 0 0 0,0 0 0 0 0,0 0 0 0 0,0 0 0 0 0,1 0 0 0 0,-1 0-1 0 0,1 0-48 0 0,2 9 410 0 0,-4-8 40 0 0,0-6-220 0 0,0 4-217 0 0,-3-9-2477 0 0,2 8-9966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6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10040 0 0,'24'-2'1089'0'0,"-1"0"1"0"0,18-5-1090 0 0,-5 1 686 0 0,-13 2-492 0 0,1-2-1 0 0,17-6-193 0 0,-17 4 126 0 0,0 1 0 0 0,9 0-126 0 0,-2 2 56 0 0,-13 1 66 0 0,0 1 1 0 0,0 1 0 0 0,8 1-123 0 0,86-3 2310 0 0,-111 4-2351 0 0,0 0 1 0 0,-1 0-1 0 0,1 0 0 0 0,0 0 1 0 0,-1 0-1 0 0,1 0 0 0 0,0 0 0 0 0,-1 1 1 0 0,1-1-1 0 0,0 0 0 0 0,-1 0 1 0 0,1 1-1 0 0,-1-1 0 0 0,1 1 0 0 0,0-1 1 0 0,-1 0-1 0 0,1 1 0 0 0,-1-1 0 0 0,0 1 1 0 0,1-1-1 0 0,-1 1 0 0 0,1-1 1 0 0,-1 1-1 0 0,0 0 0 0 0,1-1 0 0 0,-1 1 1 0 0,0-1-1 0 0,1 1 0 0 0,-1 0 1 0 0,0-1-1 0 0,0 1 0 0 0,0 0 0 0 0,0-1 1 0 0,0 1-1 0 0,1 0 41 0 0,-1 0-10613 0 0</inkml:trace>
  <inkml:trace contextRef="#ctx0" brushRef="#br0" timeOffset="1">58 377 9344 0 0,'28'0'4864'0'0,"0"-1"-4409"0"0,0-2 0 0 0,8-2-455 0 0,21-2 314 0 0,-2-4-281 0 0,-43 7-14 0 0,-1 2 0 0 0,0 0 1 0 0,1 0-1 0 0,10 0-19 0 0,-10 2 63 0 0,1-1-1 0 0,-1-1 0 0 0,0 0 1 0 0,2-2-63 0 0,33-4 392 0 0,-5 5-144 0 0,21-2-2334 0 0,-58 4-8172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9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3112 0 0,'0'0'368'0'0,"0"0"0"0"0,0 0 0 0 0,0 0-15 0 0,0 0-58 0 0,0 0-16 0 0,0 0-5 0 0,0 0-7 0 0,0 0-46 0 0,0 0-6 0 0,0 0 1 0 0,0 0-24 0 0,0 0-96 0 0,0 0-24 0 0,0 0 1 0 0,0 0 0 0 0,0 0-18 0 0,0 0 0 0 0,2 6 2 0 0,-2-5-58 0 0,1 1 11 0 0,-1 0-1 0 0,0 0 1 0 0,1-1-1 0 0,-1 1 1 0 0,1 0-1 0 0,0 0 1 0 0,-1-1-1 0 0,1 1 1 0 0,0 0-1 0 0,0-1 1 0 0,0 1-1 0 0,0-1 1 0 0,0 1-1 0 0,1-1 1 0 0,-1 0-1 0 0,0 1 1 0 0,1-1-1 0 0,-1 0 1 0 0,1 0-1 0 0,-1 0 1 0 0,1 0-1 0 0,0 0 1 0 0,-1 0-1 0 0,1-1 1 0 0,0 1-1 0 0,-1 0 1 0 0,1-1-1 0 0,0 1 1 0 0,0-1-1 0 0,0 0 1 0 0,0 0-1 0 0,-1 1 1 0 0,1-1-1 0 0,0 0 1 0 0,0-1-1 0 0,1 1-9 0 0,93-6 482 0 0,-82 5-367 0 0,-1 0-1 0 0,1-1 1 0 0,-1 0 0 0 0,11-4-115 0 0,-13 3 138 0 0,1 0 0 0 0,-1 1 0 0 0,0 0 0 0 0,1 1-1 0 0,-1 0 1 0 0,10 1-138 0 0,-15 1 92 0 0,0 0-1 0 0,0-1 0 0 0,-1 0 0 0 0,1 0 1 0 0,0-1-1 0 0,0 1 0 0 0,-1-1 0 0 0,1 0 1 0 0,3-2-92 0 0,-2 1 125 0 0,0 1 1 0 0,0-1-1 0 0,-1 1 0 0 0,1 1 1 0 0,0-1-1 0 0,0 1 1 0 0,5 1-126 0 0,20-2 364 0 0,37 1 675 0 0,-64 2-764 0 0,9 0 195 0 0,-14-2-466 0 0,0 0 0 0 0,0 0 0 0 0,1 0 1 0 0,-1 0-1 0 0,0 0 0 0 0,0 0 0 0 0,1-1 1 0 0,-1 1-1 0 0,0 0 0 0 0,0 0 0 0 0,1 0 1 0 0,-1 0-1 0 0,0-1 0 0 0,0 1 1 0 0,0 0-1 0 0,1 0 0 0 0,-1 0 0 0 0,0-1 1 0 0,0 1-1 0 0,0 0 0 0 0,0 0 0 0 0,0-1 1 0 0,0 1-1 0 0,1 0 0 0 0,-1 0 0 0 0,0-1 1 0 0,0 1-1 0 0,0 0 0 0 0,0-1 1 0 0,0 1-1 0 0,0 0 0 0 0,0 0 0 0 0,0-1 1 0 0,0 1-1 0 0,0 0 0 0 0,0 0 0 0 0,0-1 1 0 0,0 1-1 0 0,-1 0 0 0 0,1-1 0 0 0,0 1 1 0 0,0 0-1 0 0,0 0 0 0 0,0 0 0 0 0,0-1 1 0 0,-1 1-1 0 0,1 0 0 0 0,0 0-4 0 0,-5-6-1594 0 0,4 6-6686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6:59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6928 0 0,'7'-8'460'0'0,"17"-2"1011"0"0,-12 5-852 0 0,-1 1-437 0 0,0-1-1 0 0,0 1 0 0 0,1 1 0 0 0,-1 0 0 0 0,1 0 1 0 0,0 1-1 0 0,0 1 0 0 0,0 0 0 0 0,0 1 0 0 0,0 0 1 0 0,0 0-182 0 0,55 13 286 0 0,-49-8-107 0 0,0-1 0 0 0,0-2 0 0 0,0 1 0 0 0,6-2-179 0 0,-18 0 52 0 0,1 0 0 0 0,-1 0 1 0 0,0 0-1 0 0,0 1 0 0 0,0-1 0 0 0,0 2 0 0 0,0-1 0 0 0,2 2-52 0 0,-2-1 58 0 0,-1-1 0 0 0,1 1 0 0 0,0-1 0 0 0,0 0 0 0 0,0-1 0 0 0,0 0 0 0 0,0 0 0 0 0,0 0 1 0 0,0 0-1 0 0,2-1-58 0 0,-6 0 12 0 0,28-4 182 0 0,-29 4-191 0 0,0 0 1 0 0,0 0 0 0 0,1 0 0 0 0,-1-1 0 0 0,0 1-1 0 0,0 0 1 0 0,0-1 0 0 0,0 1 0 0 0,0-1 0 0 0,0 1-1 0 0,0-1 1 0 0,0 1 0 0 0,0-1 0 0 0,0 0-1 0 0,0 1 1 0 0,0-1 0 0 0,0 0 0 0 0,-1 0 0 0 0,1 0-1 0 0,0 0 1 0 0,-1 0 0 0 0,1 0-4 0 0,-1 1-52 0 0,0-1 0 0 0,1 1-1 0 0,-1 0 1 0 0,0-1 0 0 0,0 1 0 0 0,0-1 0 0 0,1 1 0 0 0,-1 0-1 0 0,0-1 1 0 0,0 1 0 0 0,1 0 0 0 0,-1-1 0 0 0,0 1 0 0 0,1 0 0 0 0,-1-1-1 0 0,0 1 1 0 0,1 0 0 0 0,-1 0 0 0 0,0-1 0 0 0,1 1 0 0 0,-1 0-1 0 0,1 0 1 0 0,-1 0 0 0 0,0 0 0 0 0,1 0 0 0 0,-1-1 0 0 0,1 1-1 0 0,-1 0 1 0 0,1 0 0 0 0,-1 0 0 0 0,0 0 0 0 0,1 0 0 0 0,0 0 52 0 0,-1 0-8608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00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5416 0 0,'2'-2'1056'0'0,"6"-6"-559"0"0,-5 4-277 0 0,1 1 0 0 0,0 0-1 0 0,0 0 1 0 0,0 0 0 0 0,0 0-1 0 0,0 0 1 0 0,1 1 0 0 0,-1 0-1 0 0,3-1-219 0 0,-4 2 70 0 0,0-1-1 0 0,0 0 0 0 0,1 0 0 0 0,-1 0 1 0 0,-1 0-1 0 0,1 0 0 0 0,0-1 1 0 0,2-2-70 0 0,18-13 300 0 0,46-9 518 0 0,-22 9-319 0 0,24-4 485 0 0,-59 20-809 0 0,-1 0 0 0 0,0 0 0 0 0,1 2 0 0 0,-1-1 0 0 0,1 2 0 0 0,9 0-175 0 0,16 1 433 0 0,-34-2-395 0 0,0 0 1 0 0,1 1-1 0 0,-1-1 0 0 0,0 1 1 0 0,0 0-1 0 0,0 0 0 0 0,0 0 1 0 0,0 0-1 0 0,0 0 0 0 0,0 1 0 0 0,1 0-38 0 0,1 0 32 0 0,-2-1-191 0 0,0 0-1 0 0,1-1 0 0 0,-1 0 0 0 0,0 0 1 0 0,1 0-1 0 0,-1 0 0 0 0,0 0 0 0 0,0-1 1 0 0,1 1-1 0 0,0-1 160 0 0,-2 0-8889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21:49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4 184 1704 0 0,'0'0'259'0'0,"0"0"10"0"0,0 0 2 0 0,0 0 46 0 0,0 0 207 0 0,0 0 52 0 0,0 0 1 0 0,0 0-53 0 0,0 0-233 0 0,0 0-59 0 0,0 0 0 0 0,0 0 65 0 0,0 0 262 0 0,0 0 65 0 0,0 0 0 0 0,0 0-84 0 0,0 0-335 0 0,0 0-81 0 0,0 0-7 0 0,0 0 35 0 0,0 0 110 0 0,0 0 26 0 0,0 0 1 0 0,0 0-2 0 0,0 0-30 0 0,0 6-4 0 0,-1-3-267 0 0,0 1 107 0 0,0 0-1 0 0,1 0 1 0 0,-1 0 0 0 0,1 0-1 0 0,0 1 1 0 0,0-1-1 0 0,1 0 1 0 0,-1 0 0 0 0,1 0-1 0 0,0 0 1 0 0,0 0-1 0 0,0 1 1 0 0,0-1 0 0 0,1-1-1 0 0,-1 1 1 0 0,1 0-1 0 0,2 3-92 0 0,5 5 346 0 0,0 1-1 0 0,-1 1 1 0 0,4 10-346 0 0,1 1 269 0 0,-1-2-105 0 0,-7-13-105 0 0,0-1 0 0 0,1 1 1 0 0,-1-1-1 0 0,2-1 0 0 0,-1 1 1 0 0,3 1-60 0 0,4 4 102 0 0,-1 1 1 0 0,-1 0-1 0 0,0 1 1 0 0,-1 0-1 0 0,3 9-102 0 0,4 4 140 0 0,-10-11-21 0 0,-6-15-92 0 0,0-1 0 0 0,0 1 0 0 0,0 0 0 0 0,0-1 1 0 0,1 1-1 0 0,-1-1 0 0 0,1 1 0 0 0,-1-1 0 0 0,1 0 1 0 0,0 1-1 0 0,0-1 0 0 0,1 0-27 0 0,2 3 60 0 0,0 1 0 0 0,0-1 1 0 0,-1 1-1 0 0,0 0 0 0 0,0 0 1 0 0,0 1-1 0 0,3 5-60 0 0,-7-11 1 0 0,17 20 130 0 0,-14-19-103 0 0,-1 0 0 0 0,0 0 0 0 0,0 1 0 0 0,0-1 0 0 0,-1 1 0 0 0,1-1 0 0 0,0 1 0 0 0,-1 0 1 0 0,1 1-29 0 0,0 1 75 0 0,0-1 0 0 0,1 0 0 0 0,-1 1 0 0 0,1-1 0 0 0,0 0 0 0 0,0-1 0 0 0,2 4-75 0 0,15 20 420 0 0,-19-26-361 0 0,0 1 1 0 0,0-1-1 0 0,1 1 1 0 0,-1-1-1 0 0,1 1 1 0 0,-1-1-1 0 0,1 0 1 0 0,0 0-1 0 0,-1 0 1 0 0,1 0-1 0 0,1 1-59 0 0,-1-1 48 0 0,-1 0-1 0 0,1 0 0 0 0,0 0 0 0 0,0 0 0 0 0,-1 0 1 0 0,1 1-1 0 0,-1-1 0 0 0,1 0 0 0 0,-1 1 0 0 0,1 0-47 0 0,-1 0 58 0 0,0 0-1 0 0,0-1 1 0 0,0 1-1 0 0,0 0 0 0 0,0-1 1 0 0,0 1-1 0 0,0-1 1 0 0,1 0-1 0 0,-1 1 0 0 0,1-1 1 0 0,-1 0-1 0 0,1 0 1 0 0,-1 0-1 0 0,1 0 0 0 0,0 0 1 0 0,-1 0-1 0 0,1 0 0 0 0,0-1 1 0 0,0 1-1 0 0,0-1 1 0 0,0 1-1 0 0,0-1 0 0 0,1 1-57 0 0,-2-1 72 0 0,-1 0-4 0 0,0 0-13 0 0,0 0 5 0 0,0 0-1 0 0,0 0 5 0 0,0 0 6 0 0,0 0 2 0 0,3 8 125 0 0,-3-7-195 0 0,0-1 0 0 0,0 1 1 0 0,0 0-1 0 0,0-1 0 0 0,0 1 1 0 0,0-1-1 0 0,0 1 0 0 0,1-1 1 0 0,-1 1-1 0 0,0-1 0 0 0,0 1 1 0 0,1-1-1 0 0,-1 1 1 0 0,0-1-1 0 0,0 1 0 0 0,1-1 1 0 0,-1 1-1 0 0,1-1 0 0 0,-1 1 1 0 0,0-1-1 0 0,1 0 0 0 0,-1 1 1 0 0,1-1-1 0 0,-1 0 0 0 0,1 0 1 0 0,0 1-3 0 0,0 0 11 0 0,1 0 13 0 0,-1-1 0 0 0,0 1 0 0 0,0 0 1 0 0,1-1-1 0 0,-1 1 0 0 0,0-1 0 0 0,1 0 0 0 0,-1 1 1 0 0,1-1-1 0 0,-1 0 0 0 0,0 0 0 0 0,2 0-24 0 0,-2 0 13 0 0,-1 0-1 0 0,1-1 1 0 0,0 1-1 0 0,0-1 1 0 0,0 1-1 0 0,0-1 1 0 0,-1 0 0 0 0,1 1-1 0 0,0-1 1 0 0,0 0-1 0 0,-1 0 1 0 0,1 1-1 0 0,-1-1 1 0 0,1 0-1 0 0,-1 0 1 0 0,1 0-1 0 0,-1 0 1 0 0,1 0-1 0 0,-1 0 1 0 0,0 1-1 0 0,1-1 1 0 0,-1-1-13 0 0,20-42 150 0 0,-15 35-117 0 0,0 0 1 0 0,-1 0-1 0 0,0-1 1 0 0,0 0-1 0 0,-1 0 1 0 0,-1 0-1 0 0,1-6-33 0 0,0-2 64 0 0,-1 0-1 0 0,2 1 1 0 0,0 0-1 0 0,2 0 1 0 0,-1 0-1 0 0,5-7-63 0 0,6-14 107 0 0,-3 0-1 0 0,0-3-106 0 0,-5 13 83 0 0,1 0 0 0 0,2 0 0 0 0,0 1 1 0 0,15-23-84 0 0,25-37 221 0 0,-2-3-221 0 0,-35 64 16 0 0,-9 18-9 0 0,0-1 0 0 0,-1 1 0 0 0,0-1 0 0 0,-1 1 1 0 0,0-1-1 0 0,0-3-7 0 0,6-13 17 0 0,-8 22-10 0 0,1 0 0 0 0,-1 0 0 0 0,0-1 0 0 0,0 1-1 0 0,0-1 1 0 0,-1 1 0 0 0,1-1 0 0 0,-1 0-7 0 0,10 3-2796 0 0,-9 1-11177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21:51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1 969 1704 0 0,'5'0'324'0'0,"-5"-1"-153"0"0,0 1 0 0 0,1 0 0 0 0,-1 0 0 0 0,1 0 0 0 0,-1 0-1 0 0,1 0 1 0 0,-1 0 0 0 0,1-1 0 0 0,-1 1 0 0 0,1 0 0 0 0,-1 0-1 0 0,0 1 1 0 0,1-1 0 0 0,-1 0 0 0 0,1 0 0 0 0,-1 0 0 0 0,1 0-1 0 0,-1 0 1 0 0,1 0 0 0 0,-1 1 0 0 0,0-1 0 0 0,1 0 0 0 0,-1 0-1 0 0,1 1 1 0 0,-1-1 0 0 0,0 0 0 0 0,1 0 0 0 0,-1 1 0 0 0,0-1-1 0 0,1 1 1 0 0,-1-1 0 0 0,0 0 0 0 0,0 1 0 0 0,1-1 0 0 0,-1 0-1 0 0,0 1 1 0 0,0-1 0 0 0,0 1 0 0 0,0-1 0 0 0,1 1 0 0 0,-1-1-1 0 0,0 1 1 0 0,0-1 0 0 0,0 1 0 0 0,0-1 0 0 0,0 0 0 0 0,0 1-1 0 0,0-1 1 0 0,0 1 0 0 0,0-1 0 0 0,0 1 0 0 0,-1-1-171 0 0,1 1 754 0 0,0-1-82 0 0,0 0-372 0 0,0 0-97 0 0,0 0 4 0 0,0 0-33 0 0,0 0-131 0 0,0 0-30 0 0,0 0-1 0 0,0 0 2 0 0,0 0-28 0 0,0 0 2 0 0,1-21-188 0 0,29-24 800 0 0,-6-20-70 0 0,10-48-530 0 0,-23 54 255 0 0,-9 44-155 0 0,0 1 0 0 0,2-1 1 0 0,0 1-1 0 0,2-6-100 0 0,3-2 106 0 0,9-23 292 0 0,-2 0 0 0 0,3-23-398 0 0,-10 37 228 0 0,2 1-1 0 0,0-1 0 0 0,11-16-227 0 0,-5 9 767 0 0,9-30-767 0 0,-7 3 627 0 0,-8 37-355 0 0,-9 25-202 0 0,-1 0-1 0 0,1 0 1 0 0,-1 0 0 0 0,0 0 0 0 0,0-1-1 0 0,0 1 1 0 0,0 0 0 0 0,-1-1 0 0 0,0 1-1 0 0,1-2-69 0 0,-1 5 102 0 0,10-13 272 0 0,-9 12-377 0 0,-1-1 0 0 0,1 1-1 0 0,-1-1 1 0 0,1 1 0 0 0,-1-1-1 0 0,0 1 1 0 0,1-1 0 0 0,-1 1-1 0 0,0-1 1 0 0,0 1-1 0 0,0-1 1 0 0,0 1 0 0 0,0-1-1 0 0,0 1 1 0 0,-1-2 3 0 0,1-2-180 0 0,0 4 97 0 0,0 1 31 0 0,0 0 45 0 0,0 0 1 0 0,0 0-1 0 0,0 0 0 0 0,0 0 0 0 0,0 0 0 0 0,0 0 1 0 0,0 0-1 0 0,0 0 0 0 0,0-1 0 0 0,0 1 0 0 0,0 0 1 0 0,1 0-1 0 0,-1 0 0 0 0,0 0 0 0 0,0 0 1 0 0,0 0-1 0 0,0 0 0 0 0,0 0 0 0 0,0 0 0 0 0,0 0 1 0 0,0 0-1 0 0,0 0 0 0 0,1 0 0 0 0,-1 0 0 0 0,0 0 1 0 0,0 0-1 0 0,0 0 0 0 0,0 0 0 0 0,0 0 1 0 0,0 0-1 0 0,0 0 0 0 0,0 0 0 0 0,1 0 0 0 0,-1 0 1 0 0,0 0-1 0 0,0 0 0 0 0,0 0 0 0 0,0 0 0 0 0,0 0 1 0 0,0 0-1 0 0,0 0 0 0 0,0 0 0 0 0,1 0 1 0 0,-1 0-1 0 0,0 0 0 0 0,0 0 0 0 0,0 0 0 0 0,0 0 1 0 0,0 1-1 0 0,0-1 0 0 0,0 0 0 0 0,0 0 0 0 0,0 0 1 0 0,0 0-1 0 0,0 0 0 0 0,0 0 0 0 0,0 0 1 0 0,0 0-1 0 0,0 0 0 0 0,0 1 0 0 0,0-1 0 0 0,1 0 1 0 0,-1 0-1 0 0,0 0 0 0 0,0 0 0 0 0,0 0 0 0 0,0 0 1 0 0,-1 0 6 0 0,39 44 26 0 0,-31-36-30 0 0,-1 0 0 0 0,0 0-1 0 0,0 1 1 0 0,0 1 4 0 0,18 25-69 0 0,-1-4-61 0 0,-2 1-1 0 0,-1 1 1 0 0,-2 0 0 0 0,-1 1 0 0 0,7 21 130 0 0,4 7-189 0 0,5 4 189 0 0,78 152 293 0 0,-92-178 77 0 0,-15-31-227 0 0,0 0 0 0 0,0 0 0 0 0,1 0 0 0 0,0-1 0 0 0,1 1 0 0 0,-1-1-1 0 0,2 0 1 0 0,5 6-143 0 0,4-1 1046 0 0,-16-34-326 0 0,0 16-815 0 0,0 14-2285 0 0,0-8-10950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6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3 210 5416 0 0,'0'0'318'0'0,"0"0"-4"0"0,0 0 0 0 0,0 0 52 0 0,0 0 163 0 0,0 0 46 0 0,0 0 2 0 0,0 0-62 0 0,0 0-270 0 0,0 0-64 0 0,0 0-1 0 0,0 0 15 0 0,0 0 25 0 0,0 0 11 0 0,0 0 1 0 0,0 0-16 0 0,-1-6-64 0 0,1 2-116 0 0,-1 2-16 0 0,1 0 0 0 0,0 1 1 0 0,-1-1-1 0 0,1 0 0 0 0,0 0 0 0 0,0 0 1 0 0,1 0-1 0 0,-1 0 0 0 0,0 1 1 0 0,1-1-1 0 0,-1 0 0 0 0,1 0 1 0 0,-1 0-1 0 0,1 1 0 0 0,0-1 0 0 0,0 0 1 0 0,0 1-1 0 0,0-2-20 0 0,2-9 721 0 0,-5 22 181 0 0,2-6-888 0 0,0-1 0 0 0,0 1 0 0 0,1-1 0 0 0,0 0 0 0 0,-1 1 0 0 0,1-1 1 0 0,0 0-1 0 0,0 1 0 0 0,1-1 0 0 0,-1 0 0 0 0,1 0 0 0 0,0 0 0 0 0,-1 0 0 0 0,1 0 1 0 0,2 1-15 0 0,-1 1 10 0 0,2 5 16 0 0,-1 0 1 0 0,0 1-1 0 0,0 0 0 0 0,-1 0 0 0 0,-1 0 0 0 0,0 0 0 0 0,0 1 1 0 0,-1 3-27 0 0,1 4 24 0 0,13 138 209 0 0,-12-127-90 0 0,7 27-143 0 0,-6-34 180 0 0,0-1 0 0 0,0 22-180 0 0,-4-38-38 0 0,-1-5 68 0 0,1 0 0 0 0,0-1 0 0 0,0 1 0 0 0,0 0 0 0 0,0-1 0 0 0,-1 1 0 0 0,1 0 0 0 0,0-1 0 0 0,0 1 0 0 0,0 0 0 0 0,0-1 0 0 0,1 1 0 0 0,-1 0 0 0 0,0-1 0 0 0,0 1 0 0 0,0 0 0 0 0,0-1 0 0 0,1 1 0 0 0,-1 0 0 0 0,0-1 0 0 0,1 1 0 0 0,-1-1 0 0 0,0 1 0 0 0,1-1 0 0 0,-1 1 0 0 0,1 0 0 0 0,-1-1 0 0 0,1 0 0 0 0,-1 1 0 0 0,1-1 0 0 0,-1 1 0 0 0,1-1 0 0 0,-1 0 0 0 0,1 1 0 0 0,0-1 0 0 0,-1 0 0 0 0,1 1 0 0 0,-1-1 0 0 0,1 0 0 0 0,0 0 0 0 0,-1 0 0 0 0,1 0 0 0 0,0 0 0 0 0,-1 0 0 0 0,1 0 0 0 0,0 0 0 0 0,-1 0 0 0 0,1 0 0 0 0,0 0 0 0 0,-1 0 0 0 0,1 0 0 0 0,0 0 0 0 0,0-1-30 0 0,-1 1 40 0 0,0 0 1 0 0,0-12 7 0 0,-2-1-1 0 0,0 1 1 0 0,0-1 0 0 0,-2 1-1 0 0,1 0 1 0 0,-3-5-48 0 0,1 5-4 0 0,1-1 0 0 0,1 0-1 0 0,0 0 1 0 0,1 0 0 0 0,0-6 4 0 0,-1-44 264 0 0,-2 1-1 0 0,-4-3-263 0 0,4 27 282 0 0,1-31-282 0 0,-1-6 379 0 0,5 71-338 0 0,0 0-1 0 0,0 0 0 0 0,0 0 1 0 0,1 0-1 0 0,-1 0 1 0 0,1 0-1 0 0,0 1 0 0 0,1-1 1 0 0,0-2-41 0 0,-1 2 91 0 0,1-1 1 0 0,-1 1-1 0 0,0 0 0 0 0,0-1 1 0 0,-1 0-1 0 0,1-2-91 0 0,-1-73 1937 0 0,0 79-1849 0 0,16 3 128 0 0,-12 2-203 0 0,0 0-1 0 0,0 1 1 0 0,0 0-1 0 0,-1-1 1 0 0,0 1-1 0 0,0 1-12 0 0,19 25 24 0 0,-9-14-8 0 0,-1 0 0 0 0,-1 1 0 0 0,-1 0 0 0 0,8 18-16 0 0,-7-13-19 0 0,1-1 0 0 0,1-1 0 0 0,7 10 19 0 0,7 8-90 0 0,-1 1 1 0 0,4 13 89 0 0,-1-1-294 0 0,6 3 294 0 0,-24-39-58 0 0,0-1 1 0 0,2 0-1 0 0,0-1 0 0 0,0 0 0 0 0,7 4 58 0 0,15 19-158 0 0,-28-29 56 0 0,0 0-1 0 0,1 0 1 0 0,0-1-1 0 0,4 3 103 0 0,-9-8-16 0 0,0 0 1 0 0,1 0-1 0 0,0 0 0 0 0,-1 0 0 0 0,1 0 0 0 0,0-1 1 0 0,0 0-1 0 0,0 0 0 0 0,0 0 0 0 0,0 0 1 0 0,0 0-1 0 0,0-1 0 0 0,4 0 16 0 0,-6 0-45 0 0,0 0 0 0 0,0 0-1 0 0,0-1 1 0 0,0 1 0 0 0,0-1 0 0 0,0 0 0 0 0,0 1-1 0 0,0-1 1 0 0,0 0 0 0 0,0 0 0 0 0,0 0-1 0 0,0 0 1 0 0,-1 0 0 0 0,1-1 0 0 0,-1 1 0 0 0,1 0-1 0 0,0-1 46 0 0,2-2-42 0 0,-1-1-1 0 0,0 1 0 0 0,0 0 1 0 0,0-1-1 0 0,0 0 1 0 0,0 0-1 0 0,-1-1 43 0 0,4-7-16 0 0,-1-1 1 0 0,-1 1-1 0 0,-1-1 0 0 0,0 0 1 0 0,0-3 15 0 0,4-30 7 0 0,-2 20 105 0 0,-1-1 0 0 0,-1 0 1 0 0,-2 0-1 0 0,-1-5-112 0 0,0 11 90 0 0,0 0 0 0 0,2 0-1 0 0,0 1 1 0 0,1-1 0 0 0,2 1 0 0 0,0-1 0 0 0,2-1-90 0 0,0 3 171 0 0,2 0-1 0 0,0 1 1 0 0,5-6-171 0 0,-11 21 55 0 0,1 0 0 0 0,0 0 0 0 0,0 0 1 0 0,0 1-1 0 0,1-1 0 0 0,-1 1 0 0 0,1 0 0 0 0,3-2-55 0 0,2-1 232 0 0,-7 5-218 0 0,1-1 0 0 0,-1 1-1 0 0,0 0 1 0 0,0 0 0 0 0,1 1-1 0 0,-1-1 1 0 0,1 1 0 0 0,-1-1-1 0 0,1 1 1 0 0,-1 0 0 0 0,1 0-1 0 0,-1 1 1 0 0,0-1 0 0 0,1 1-1 0 0,-1-1 1 0 0,1 1 0 0 0,-1 0-1 0 0,0 1 1 0 0,0-1 0 0 0,0 0-1 0 0,1 1 1 0 0,-1 0 0 0 0,-1 0-1 0 0,1 0 1 0 0,0 0 0 0 0,0 0-1 0 0,-1 0 1 0 0,3 3-14 0 0,3 6 22 0 0,0 0 1 0 0,0 0-1 0 0,-1 1 1 0 0,-1 0-1 0 0,0 0 0 0 0,4 12-22 0 0,3 15 122 0 0,4 25-122 0 0,-7-24 17 0 0,9 19-17 0 0,-10-30 32 0 0,-1 0-1 0 0,0 11-31 0 0,-3-15 47 0 0,1-1-1 0 0,1 0 1 0 0,5 11-47 0 0,-10-32 14 0 0,0 0 1 0 0,0 1-1 0 0,0-1 1 0 0,0 0-1 0 0,1 0 0 0 0,-1 0 1 0 0,1 0-1 0 0,2 1-14 0 0,11 14 74 0 0,-14-15-77 0 0,1 0 0 0 0,-1 1 0 0 0,1-1 0 0 0,0 0 0 0 0,0 0 0 0 0,0-1 0 0 0,0 1 0 0 0,1-1 0 0 0,-1 1 0 0 0,1-1 0 0 0,0 0 0 0 0,-1-1 0 0 0,1 1 0 0 0,0-1 0 0 0,0 1 0 0 0,0-1 0 0 0,0 0 0 0 0,0 0 0 0 0,0-1 0 0 0,0 1 0 0 0,1-1 0 0 0,-1 0 0 0 0,0 0 0 0 0,4-1 3 0 0,7-2-2654 0 0,-11 2-10395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9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11 6424 0 0,'-28'-5'3272'0'0,"25"4"-3161"0"0,1 0 0 0 0,-1 0 0 0 0,1 0 0 0 0,-1 1 0 0 0,1-1 0 0 0,-1 1 0 0 0,0 0 0 0 0,1 0 0 0 0,-1 0 0 0 0,0 0 0 0 0,1 0 0 0 0,-1 0 0 0 0,1 1 0 0 0,-1-1 0 0 0,1 1 0 0 0,-2 0-111 0 0,-6 2 157 0 0,1-1 0 0 0,-1 0 0 0 0,0 0 0 0 0,0-1 0 0 0,0-1 0 0 0,1 0 0 0 0,-1 0 0 0 0,-10-2-157 0 0,6 1-28 0 0,1 1 0 0 0,-1 0 1 0 0,1 1-1 0 0,-8 1 28 0 0,4 4-70 0 0,-5 0-39 0 0,1 3-44 0 0,10-4 68 0 0,9-3 107 0 0,0 0 0 0 0,0 0 0 0 0,0-1 0 0 0,1 1 0 0 0,-1 0 0 0 0,1 0 0 0 0,-1 1 0 0 0,1-1 1 0 0,-1 1-23 0 0,-3 4 215 0 0,4-4-169 0 0,-1 1 0 0 0,1-1 0 0 0,0 1-1 0 0,0-1 1 0 0,0 1 0 0 0,0-1 0 0 0,0 1-1 0 0,1 0 1 0 0,-1-1 0 0 0,1 1 0 0 0,0 0-1 0 0,1 1-45 0 0,-4 25 101 0 0,-1-12-69 0 0,1 1 0 0 0,1-1 0 0 0,1 0 1 0 0,1 1-1 0 0,0-1 0 0 0,2 5-32 0 0,0 27 41 0 0,-4 18-8 0 0,1-18-414 0 0,4 44 381 0 0,-2-91-15 0 0,0-1 0 0 0,0 1 1 0 0,0-1-1 0 0,1 1 0 0 0,-1-1 0 0 0,1 0 0 0 0,-1 0 0 0 0,1 1 0 0 0,0-1 0 0 0,0 0 0 0 0,2 1 15 0 0,5 7-97 0 0,-6-6 93 0 0,0-1 0 0 0,1 1 0 0 0,-1-1 1 0 0,1 0-1 0 0,0-1 0 0 0,0 1 0 0 0,0-1 0 0 0,0 1 1 0 0,0-1-1 0 0,0-1 0 0 0,1 1 0 0 0,-1 0 0 0 0,1-1 0 0 0,-1 0 1 0 0,1 0-1 0 0,0 0 0 0 0,-1-1 0 0 0,2 0 4 0 0,13 1 225 0 0,1-2 1 0 0,0 0-1 0 0,17-4-225 0 0,29-1 614 0 0,-59 6-522 0 0,0-1 0 0 0,0 1-1 0 0,0-1 1 0 0,-1-1 0 0 0,5-1-92 0 0,0 1 96 0 0,-1 1-1755 0 0,-10 1-7635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6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220 136 4912 0 0,'0'-1'51'0'0,"0"0"1"0"0,0 0 0 0 0,0 0-1 0 0,0 0 1 0 0,0 0-1 0 0,-1 1 1 0 0,1-1-1 0 0,-1 0 1 0 0,1 0 0 0 0,0 0-1 0 0,-1 0 1 0 0,1 0-1 0 0,-1 0 1 0 0,0 1 0 0 0,1-1-1 0 0,-1 0 1 0 0,0 0-1 0 0,1 1 1 0 0,-1-1-1 0 0,0 1 1 0 0,0-1 0 0 0,1 0-1 0 0,-1 1 1 0 0,0 0-1 0 0,0-1 1 0 0,0 1-1 0 0,0-1 1 0 0,0 1 0 0 0,0 0-1 0 0,0 0 1 0 0,-1-1-52 0 0,-32-1 1990 0 0,29 2-1915 0 0,0-1-40 0 0,0 1 0 0 0,-1 0 0 0 0,1 1 0 0 0,0-1 0 0 0,0 1 0 0 0,0 0 0 0 0,0 0 0 0 0,0 0 0 0 0,0 1 0 0 0,0 0 0 0 0,1 0 0 0 0,-1 0 0 0 0,1 1 0 0 0,-1-1 0 0 0,1 1 0 0 0,0 0 0 0 0,0 1 0 0 0,0-1 0 0 0,0 0 0 0 0,1 1 0 0 0,-1 0 0 0 0,1 0 0 0 0,0 0 0 0 0,0 0 0 0 0,0 1 0 0 0,1-1 0 0 0,-2 4-35 0 0,-3 7 141 0 0,1 0-1 0 0,0 0 1 0 0,1 1 0 0 0,0 0 0 0 0,2 0-1 0 0,-1 0 1 0 0,2 1 0 0 0,0 9-141 0 0,0 29 348 0 0,6 52-348 0 0,-4-100 27 0 0,1 9 17 0 0,1-1 0 0 0,0 0 0 0 0,1 0 0 0 0,1-1 0 0 0,3 8-44 0 0,-4-13 31 0 0,0-1-1 0 0,1 0 1 0 0,0 0 0 0 0,1 0 0 0 0,-1-1 0 0 0,1 1 0 0 0,1-1 0 0 0,-1-1-1 0 0,1 1 1 0 0,2 1-31 0 0,-5-6 12 0 0,-1-1 0 0 0,1 1-1 0 0,0 0 1 0 0,-1-1-1 0 0,1 1 1 0 0,0-1 0 0 0,0 0-1 0 0,0 0 1 0 0,1 0 0 0 0,-1-1-1 0 0,0 1 1 0 0,0-1 0 0 0,0 1-1 0 0,0-1 1 0 0,1 0-1 0 0,-1 0 1 0 0,0-1 0 0 0,0 1-1 0 0,0-1 1 0 0,1 1 0 0 0,-1-1-1 0 0,0 0 1 0 0,0 0-1 0 0,1-1-11 0 0,9-3 95 0 0,-1-1 0 0 0,0 0 0 0 0,-1-1 0 0 0,1 0 0 0 0,1-2-95 0 0,-6 3 65 0 0,1-1 0 0 0,-2 1 1 0 0,1-1-1 0 0,-1-1 1 0 0,0 1-1 0 0,0-1 1 0 0,-1 0-1 0 0,0 0 0 0 0,2-7-65 0 0,5-8 248 0 0,-2-2 0 0 0,7-22-248 0 0,-13 32 55 0 0,9-24 134 0 0,-2-1-1 0 0,-2-1-188 0 0,-7 29 92 0 0,0 0 0 0 0,-1 0 0 0 0,0 0-1 0 0,-1 0 1 0 0,-1 0 0 0 0,0-1 0 0 0,0 1-1 0 0,-1 0 1 0 0,-1-1-92 0 0,-4-14 249 0 0,6 20-156 0 0,0 0 0 0 0,-1-1-1 0 0,0 1 1 0 0,0 0 0 0 0,-1 0-1 0 0,0 0 1 0 0,0 1 0 0 0,-1-1-1 0 0,0 1 1 0 0,0 0 0 0 0,0 0-1 0 0,-1 0 1 0 0,0 0 0 0 0,-1 0-93 0 0,-15-15 366 0 0,17 16-294 0 0,0 1-1 0 0,0-1 0 0 0,-1 1 1 0 0,1 0-1 0 0,-1 0 1 0 0,0 1-1 0 0,0 0 0 0 0,0 0 1 0 0,-1 0-1 0 0,1 0 1 0 0,-1 1-1 0 0,0 0 0 0 0,-1 0-71 0 0,-21-8 266 0 0,20 7-185 0 0,0 0 1 0 0,0 1 0 0 0,0-1-1 0 0,-5 1-81 0 0,4 1 77 0 0,6 0-27 0 0,0 0 0 0 0,-1 1-1 0 0,1 0 1 0 0,0 0 0 0 0,0 0-1 0 0,0 0 1 0 0,-1 0-1 0 0,1 1 1 0 0,0-1 0 0 0,-3 2-50 0 0,5-2 2 0 0,1 0-1 0 0,-1 0 1 0 0,1 0 0 0 0,-1 1-1 0 0,0-1 1 0 0,1 0 0 0 0,-1 0 0 0 0,1 1-1 0 0,-1-1 1 0 0,1 0 0 0 0,-1 1 0 0 0,1-1-1 0 0,0 0 1 0 0,-1 1 0 0 0,1-1 0 0 0,-1 1-1 0 0,1-1 1 0 0,0 1 0 0 0,-1-1 0 0 0,1 1-1 0 0,0-1 1 0 0,0 1 0 0 0,-1-1 0 0 0,1 1-1 0 0,0-1 1 0 0,0 1 0 0 0,0 0 0 0 0,0-1-1 0 0,-1 1 1 0 0,1-1 0 0 0,0 1 0 0 0,0-1-1 0 0,0 1 1 0 0,0 0 0 0 0,0-1-1 0 0,1 1 1 0 0,-1-1 0 0 0,0 1 0 0 0,0-1-1 0 0,0 1 1 0 0,0 0 0 0 0,1-1 0 0 0,-1 1-1 0 0,0-1 1 0 0,1 1 0 0 0,-1-1 0 0 0,0 1-1 0 0,1-1 1 0 0,-1 1-2 0 0,1 1 5 0 0,1 0 0 0 0,0 0 0 0 0,-1 0-1 0 0,1 0 1 0 0,0 0 0 0 0,0 0 0 0 0,0-1 0 0 0,0 1 0 0 0,0-1 0 0 0,1 1-1 0 0,1 0-4 0 0,38 12 512 0 0,-20-10-3369 0 0,-17-3-8901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7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18 113 7232 0 0,'-1'3'77'0'0,"-1"-1"-1"0"0,1 0 1 0 0,0 1 0 0 0,0-1 0 0 0,0 0 0 0 0,0 1 0 0 0,0-1 0 0 0,1 1-1 0 0,-1 0 1 0 0,1-1 0 0 0,0 1 0 0 0,0 1-77 0 0,-3 9 55 0 0,1 1 7 0 0,1 0-1 0 0,0 1 1 0 0,1-1-1 0 0,0 0 1 0 0,1 1 0 0 0,1-1-1 0 0,0 1-61 0 0,4 54 453 0 0,-7-20-153 0 0,0-10 612 0 0,3 34-912 0 0,0-67 114 0 0,-1 1 1 0 0,1 0-1 0 0,0-1 1 0 0,0 0-1 0 0,1 1-114 0 0,5 18 291 0 0,-6-17 49 0 0,1-1 0 0 0,0 0 0 0 0,0 1 0 0 0,1-1 1 0 0,2 3-341 0 0,2 5 411 0 0,0-7 238 0 0,-5-15-6 0 0,-1-20 35 0 0,-2 25-695 0 0,0-7 35 0 0,1 0 1 0 0,1 0 0 0 0,0 0-1 0 0,0 0 1 0 0,0 1-1 0 0,4-9-18 0 0,5-17 41 0 0,23-160 334 0 0,-29 164 2 0 0,2-28-377 0 0,-4 21 262 0 0,-2 20-139 0 0,-2 15-117 0 0,1 0 0 0 0,0 0 0 0 0,0 0 0 0 0,0-1 0 0 0,0 1-1 0 0,0 0 1 0 0,1 0 0 0 0,-1 0 0 0 0,1 0 0 0 0,-1 0 0 0 0,1 0 0 0 0,0 0 0 0 0,0 0 0 0 0,0 1-1 0 0,0-1 1 0 0,0 0 0 0 0,1-1-6 0 0,-1 2 5 0 0,0 0 1 0 0,-1-1-1 0 0,1 1 0 0 0,0 0 0 0 0,0-1 1 0 0,-1 1-1 0 0,1-1 0 0 0,-1 1 1 0 0,1-1-1 0 0,-1 1 0 0 0,0-1 0 0 0,1 1 1 0 0,-1-1-1 0 0,0 1 0 0 0,0-1 0 0 0,0 1 1 0 0,0-1-1 0 0,-1 1 0 0 0,1-1 0 0 0,0 0-5 0 0,1-20 90 0 0,13 15-68 0 0,-8 0-72 0 0,0 1-1 0 0,1 0 0 0 0,0 1 1 0 0,0-1-1 0 0,1 1 0 0 0,-1 1 1 0 0,1-1-1 0 0,0 1 1 0 0,1 1-1 0 0,-1 0 0 0 0,0 0 1 0 0,1 0-1 0 0,0 1 0 0 0,0 0 1 0 0,2 1 50 0 0,-5 0-27 0 0,0 1 1 0 0,0 1-1 0 0,0-1 1 0 0,-1 1 0 0 0,1 0-1 0 0,0 0 1 0 0,0 1 0 0 0,-1-1-1 0 0,3 2 27 0 0,49 24-263 0 0,-39-18 258 0 0,-13-6 1 0 0,1 1-1 0 0,-1-1 1 0 0,-1 1-1 0 0,1 0 1 0 0,0 0-1 0 0,-1 1 0 0 0,0-1 1 0 0,0 1-1 0 0,0 0 1 0 0,-1 0-1 0 0,0 0 1 0 0,0 1-1 0 0,0-1 1 0 0,0 1-1 0 0,-1 0 1 0 0,0 0-1 0 0,1 3 5 0 0,-1-1-7 0 0,0 0 1 0 0,-1 0-1 0 0,1 0 0 0 0,-2 0 0 0 0,1 0 0 0 0,-1 0 1 0 0,0 0-1 0 0,-1 0 0 0 0,0 0 0 0 0,0 0 0 0 0,-1 0 1 0 0,0-1-1 0 0,-1 5 7 0 0,-3 3-17 0 0,5-9 8 0 0,-1 0-1 0 0,0-1 1 0 0,0 1-1 0 0,-1-1 0 0 0,1 1 1 0 0,-1-1-1 0 0,0 0 1 0 0,-1 0-1 0 0,1 0 1 0 0,-1-1-1 0 0,0 1 1 0 0,0-1-1 0 0,-1 0 0 0 0,1 0 1 0 0,-3 2 9 0 0,-23 12-24 0 0,18-10 11 0 0,0-1 1 0 0,-1 0-1 0 0,0-1 0 0 0,0 0 0 0 0,0-1 0 0 0,-1 0 1 0 0,-7 1 12 0 0,-18 5 37 0 0,33-9-25 0 0,-1 0 0 0 0,1 0 0 0 0,-1 0 0 0 0,1-1-1 0 0,-1 0 1 0 0,0 0 0 0 0,0 0 0 0 0,0-1 0 0 0,1 0 0 0 0,-1-1 0 0 0,-5 0-12 0 0,12 1 3 0 0,-1-1 0 0 0,0 1 0 0 0,1 0 0 0 0,-1 0 0 0 0,1 0 0 0 0,-1 0 0 0 0,1 0 0 0 0,-1 0 1 0 0,0 0-1 0 0,1 0 0 0 0,-1 0 0 0 0,1 0 0 0 0,-1 0 0 0 0,1 0 0 0 0,-1 0 0 0 0,0 1 0 0 0,1-1 0 0 0,-1 0 1 0 0,1 0-1 0 0,-1 1-3 0 0,1-1 1 0 0,0 0 0 0 0,0 1-1 0 0,-1-1 1 0 0,1 0 0 0 0,0 1 0 0 0,0-1 0 0 0,0 0 0 0 0,0 1 0 0 0,0-1 0 0 0,0 0 0 0 0,0 0 0 0 0,0 1 0 0 0,0-1 0 0 0,0 0 0 0 0,0 1 0 0 0,1-1-1 0 0,-1 0 1 0 0,0 1 0 0 0,0-1 0 0 0,0 0 0 0 0,0 0 0 0 0,0 1 0 0 0,1-1 0 0 0,-1 0 0 0 0,0 0 0 0 0,0 1 0 0 0,0-1 0 0 0,1 0 0 0 0,-1 0 0 0 0,0 1-1 0 0,0-1 1 0 0,1 0 0 0 0,-1 0 0 0 0,0 0 0 0 0,1 0-1 0 0,17 15-3 0 0,2-1-1 0 0,0-2 0 0 0,0 0 1 0 0,1-1-1 0 0,21 8 4 0 0,24 13-4 0 0,-53-26 66 0 0,1 0 0 0 0,-1 0 0 0 0,1-1 0 0 0,1-1 1 0 0,-1 0-1 0 0,0-1 0 0 0,1-1 0 0 0,0 0 1 0 0,-1-1-1 0 0,1 0 0 0 0,0-2 0 0 0,11-1-62 0 0,-23 2 33 0 0,-1 0 0 0 0,1 1 0 0 0,-1-1 0 0 0,0 0-1 0 0,1 1 1 0 0,-1-1 0 0 0,0 1 0 0 0,1 0 0 0 0,-1 0 0 0 0,1 0-33 0 0,21 5 270 0 0,-22-5-246 0 0,0-1 1 0 0,1 0 0 0 0,-1 0-1 0 0,0 1 1 0 0,0-1 0 0 0,0 1-1 0 0,0 0 1 0 0,0 0 0 0 0,0 0-1 0 0,-1 0 1 0 0,3 1-25 0 0,-2-1 6 0 0,-1 0 1 0 0,1 0-1 0 0,0 0 1 0 0,0 0-1 0 0,0-1 0 0 0,0 1 1 0 0,0-1-1 0 0,0 1 0 0 0,0-1 1 0 0,0 1-1 0 0,2-1-6 0 0,6 0-2109 0 0,-8 0-8572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8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68 6824 0 0,'-1'-2'118'0'0,"1"-1"0"0"0,0 1 0 0 0,-1 0 1 0 0,1-1-1 0 0,-1 1 0 0 0,0-1 0 0 0,1 1 1 0 0,-1 0-1 0 0,0 0 0 0 0,-1 0 0 0 0,1-1 1 0 0,0 1-1 0 0,-1 0 0 0 0,1 1 0 0 0,-1-1 1 0 0,1 0-1 0 0,-1 0 0 0 0,0 1 0 0 0,0-1 0 0 0,0 1 1 0 0,0-1-1 0 0,0 1 0 0 0,0 0 0 0 0,0 0 1 0 0,0 0-1 0 0,-1 0 0 0 0,1 0 0 0 0,0 0 1 0 0,-1 0-1 0 0,1 1 0 0 0,-2-1-118 0 0,-29-5 1832 0 0,8 3-1483 0 0,14 1-272 0 0,1 1 0 0 0,-1 0 1 0 0,0 0-1 0 0,0 1 0 0 0,0 1 0 0 0,-3 0-77 0 0,-3 2 94 0 0,-3 1 226 0 0,0-1-1 0 0,-14 0-319 0 0,32-3 39 0 0,-1 0 0 0 0,1 1 0 0 0,-1-1 0 0 0,1 1-1 0 0,-1 0 1 0 0,1 0 0 0 0,-1 0 0 0 0,1 0 0 0 0,-1 0-1 0 0,1 0 1 0 0,0 0 0 0 0,0 1 0 0 0,0 0 0 0 0,0-1 0 0 0,-1 2-39 0 0,-2 2 84 0 0,0 0 1 0 0,1 0-1 0 0,-1 0 1 0 0,1 1 0 0 0,0 0-85 0 0,0 1 82 0 0,1 0 0 0 0,-1 0 0 0 0,2 0 0 0 0,-1 0 0 0 0,1 1 0 0 0,0-1 0 0 0,0 1 0 0 0,1-1 0 0 0,0 8-82 0 0,0 15 75 0 0,1-1 0 0 0,1 1-75 0 0,0 17 48 0 0,0-32-33 0 0,1-1-1 0 0,0 1 1 0 0,3 13-15 0 0,5 24 57 0 0,-5-22-38 0 0,1 14 2 0 0,-6-38-22 0 0,0-2-1 0 0,0 0 0 0 0,0 0 0 0 0,0 0-1 0 0,0 0 1 0 0,1 0 0 0 0,0 0-1 0 0,-1 0 1 0 0,1 0 0 0 0,1 0-1 0 0,-1 0 1 0 0,1-1 0 0 0,0 3 2 0 0,3 3-22 0 0,-5-9 19 0 0,0 1 0 0 0,0 0 0 0 0,1 0 0 0 0,-1-1 0 0 0,0 1 0 0 0,1 0 0 0 0,-1-1 0 0 0,1 1 0 0 0,-1 0 0 0 0,1-1-1 0 0,-1 1 1 0 0,1-1 0 0 0,-1 1 0 0 0,1-1 0 0 0,0 1 0 0 0,0-1 3 0 0,11 11-72 0 0,-12-10 58 0 0,1 0 0 0 0,0-1-1 0 0,-1 1 1 0 0,1 0 0 0 0,0-1 0 0 0,0 1-1 0 0,0 0 1 0 0,0-1 0 0 0,0 1 0 0 0,0-1-1 0 0,0 1 1 0 0,0-1 0 0 0,0 1 0 0 0,0-1-1 0 0,0 0 1 0 0,0 0 0 0 0,0 1 0 0 0,0-1-1 0 0,0 0 1 0 0,0 0 0 0 0,0 0-1 0 0,0 0 1 0 0,0 0 14 0 0,21-2-18 0 0,-1 0 0 0 0,0-1 1 0 0,3-2 17 0 0,5 0 11 0 0,-14 1 45 0 0,0 0 0 0 0,-1-1 1 0 0,1 0-1 0 0,3-3-56 0 0,-4 1 123 0 0,1 2-1 0 0,0 0 1 0 0,14-4-123 0 0,36-13-1781 0 0,-64 22-8383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8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9040 0 0,'0'2'0'0'0,"0"4"0"0"0,0-6 0 0 0,0 0 456 0 0,0 0 0 0 0,4 0 0 0 0,9-2 16 0 0,-7-2-288 0 0,-2 4 16 0 0,2 4-16 0 0,7-4 16 0 0,1-4-200 0 0,5 4 8 0 0,-3 0 0 0 0,34-2 0 0 0,-50 2-8768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9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15 6328 0 0,'0'-1'55'0'0,"0"0"-1"0"0,0 1 1 0 0,0-1 0 0 0,0 1 0 0 0,-1-1 0 0 0,1 0 0 0 0,0 1 0 0 0,0-1-1 0 0,0 1 1 0 0,-1-1 0 0 0,1 0 0 0 0,0 1 0 0 0,0-1 0 0 0,-1 1-1 0 0,1-1 1 0 0,-1 1 0 0 0,1-1 0 0 0,0 1 0 0 0,-1-1 0 0 0,1 1 0 0 0,-1 0-1 0 0,1-1 1 0 0,-1 1 0 0 0,1 0 0 0 0,-1-1 0 0 0,0 1-55 0 0,1 0 27 0 0,0 0-1 0 0,0 0 1 0 0,-1 0 0 0 0,1 0 0 0 0,0 0-1 0 0,0 0 1 0 0,0 0 0 0 0,-1 0 0 0 0,1 0-1 0 0,0 0 1 0 0,0 0 0 0 0,0 0 0 0 0,-1 0-1 0 0,1 0 1 0 0,0 0 0 0 0,0 0 0 0 0,0 0 0 0 0,-1 0-1 0 0,1 0 1 0 0,0 0 0 0 0,0 0 0 0 0,0 1-1 0 0,-1-1 1 0 0,1 0 0 0 0,0 0 0 0 0,0 0-1 0 0,0 0 1 0 0,0 0 0 0 0,0 1 0 0 0,-1-1 0 0 0,1 0-1 0 0,0 0 1 0 0,0 0 0 0 0,0 1 0 0 0,0-1-1 0 0,0 0 1 0 0,0 0 0 0 0,0 0 0 0 0,0 1-1 0 0,0-1 1 0 0,0 0 0 0 0,0 0 0 0 0,0 0-1 0 0,0 1 1 0 0,0-1 0 0 0,0 0 0 0 0,0 0 0 0 0,0 0-1 0 0,0 1 1 0 0,0-1 0 0 0,0 0 0 0 0,0 0-1 0 0,0 0 1 0 0,0 1 0 0 0,0-1 0 0 0,0 0-1 0 0,0 0 1 0 0,1 0 0 0 0,-1 1 0 0 0,0-1-27 0 0,0 2 65 0 0,1 0 0 0 0,-1 0 0 0 0,0-1 0 0 0,0 1 0 0 0,0 0 0 0 0,0 0 0 0 0,-1 0 0 0 0,1 0 0 0 0,0 0 0 0 0,-1 0 0 0 0,1 0 0 0 0,-1-1 0 0 0,0 1 0 0 0,1 0 0 0 0,-1 0-65 0 0,-6 20 289 0 0,-3 96-61 0 0,4 1 1 0 0,7 33-229 0 0,-1-59 84 0 0,2-24 600 0 0,8 55-684 0 0,-10-97 360 0 0,-1-24-328 0 0,1-1-1 0 0,0 1 1 0 0,-1-1 0 0 0,1 1-1 0 0,0-1 1 0 0,0 1-1 0 0,0-1 1 0 0,1 1 0 0 0,-1-1-1 0 0,0 1 1 0 0,1-1-1 0 0,0 0 1 0 0,-1 1-1 0 0,1-1 1 0 0,0 0 0 0 0,0 1-1 0 0,1-1 1 0 0,-1 0-1 0 0,0 0 1 0 0,2 1-32 0 0,25 30 727 0 0,-11-34 76 0 0,-17 1-787 0 0,1 0 1 0 0,0 0-1 0 0,-1 0 1 0 0,1 0-1 0 0,0-1 1 0 0,-1 1-1 0 0,1 0 0 0 0,-1 0 1 0 0,1-1-1 0 0,-1 1 1 0 0,1 0-1 0 0,0-1 1 0 0,-1 1-1 0 0,1-1 1 0 0,-1 1-1 0 0,0-1 1 0 0,1 1-1 0 0,-1-1 0 0 0,1 1 1 0 0,-1-1-1 0 0,0 1 1 0 0,1-1-1 0 0,-1 0 1 0 0,0 1-1 0 0,0-1 1 0 0,1 1-1 0 0,-1-1 1 0 0,0 0-17 0 0,2 0 22 0 0,0-1 1 0 0,0 1 0 0 0,0 0 0 0 0,1 0 0 0 0,-1 0 0 0 0,0 0 0 0 0,1 0-1 0 0,-1 0 1 0 0,1 1 0 0 0,-1-1 0 0 0,0 1 0 0 0,1 0 0 0 0,1 0-23 0 0,1-1 24 0 0,52-14 87 0 0,-35 9-44 0 0,1 0 0 0 0,0 1 0 0 0,0 2 0 0 0,1 0 1 0 0,1 2-68 0 0,3-1 71 0 0,-20 1-62 0 0,-1 0 0 0 0,1 1 0 0 0,0 0 0 0 0,-1 0 0 0 0,1 1 0 0 0,0 0 0 0 0,3 2-9 0 0,11 3-53 0 0,33 9-1828 0 0,-38-13-7983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19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265 100 5416 0 0,'-10'-16'561'0'0,"9"15"-391"0"0,-1-1 1 0 0,0 0-1 0 0,1-1 0 0 0,0 1 0 0 0,0 0 0 0 0,-1 0 1 0 0,1-1-1 0 0,1 1 0 0 0,-1-1-170 0 0,0 1 141 0 0,1 0 1 0 0,0 1-1 0 0,-1-1 0 0 0,1 0 1 0 0,-1 0-1 0 0,1 1 0 0 0,-1-1 0 0 0,0 0 1 0 0,0 1-1 0 0,0-1 0 0 0,0 0 1 0 0,0 1-1 0 0,0-1 0 0 0,0 1 0 0 0,-1 0 1 0 0,1-1-1 0 0,0 1 0 0 0,-1 0 1 0 0,1 0-1 0 0,-1 0 0 0 0,0 0 0 0 0,1 0 1 0 0,-1 0-1 0 0,0 0 0 0 0,1 1 1 0 0,-1-1-1 0 0,0 1 0 0 0,0-1 0 0 0,1 1 1 0 0,-1 0-1 0 0,-1-1-141 0 0,-5 1 43 0 0,8 0-40 0 0,0 0 0 0 0,0 0 0 0 0,0 0 1 0 0,-1 0-1 0 0,1 0 0 0 0,0 0 0 0 0,0 0 0 0 0,0 0 0 0 0,0 0 1 0 0,-1 0-1 0 0,1 0 0 0 0,0 0 0 0 0,0 0 0 0 0,0 0 0 0 0,-1 0 1 0 0,1 0-1 0 0,0 0 0 0 0,0 0 0 0 0,0 0 0 0 0,0 0 1 0 0,0 0-1 0 0,-1 0 0 0 0,1 0 0 0 0,0 0 0 0 0,0 1 0 0 0,0-1 1 0 0,0 0-1 0 0,0 0 0 0 0,-1 0 0 0 0,1 0 0 0 0,0 0 0 0 0,0 0 1 0 0,0 1-1 0 0,0-1 0 0 0,0 0 0 0 0,0 0 0 0 0,0 0 0 0 0,0 0 1 0 0,0 1-1 0 0,0-1-3 0 0,-4 5 21 0 0,-23 5-253 0 0,13-1 243 0 0,-1 1 0 0 0,1 1 1 0 0,1 0-1 0 0,0 1 1 0 0,-2 2-12 0 0,9-7 23 0 0,0 0 0 0 0,1 0-1 0 0,0 0 1 0 0,0 1 0 0 0,1-1 0 0 0,0 1 0 0 0,0 0 0 0 0,1 0 0 0 0,0 1 0 0 0,0-1 0 0 0,0 5-23 0 0,-4 19 22 0 0,1-8 39 0 0,2 0 0 0 0,-2 19-61 0 0,6-36 21 0 0,-1 0 1 0 0,2 1-1 0 0,-1-1 0 0 0,1 0 0 0 0,0 1 0 0 0,0-1 1 0 0,1 0-1 0 0,0 0 0 0 0,0 0 0 0 0,1 0 0 0 0,1 1-21 0 0,-2-2 12 0 0,1 0 0 0 0,1-1 0 0 0,-1 1 0 0 0,1-1 0 0 0,0 0 0 0 0,0 0-1 0 0,0 0 1 0 0,1-1 0 0 0,-1 1 0 0 0,1-1 0 0 0,0 0 0 0 0,1 0 0 0 0,-1-1 0 0 0,1 0 0 0 0,-1 0-1 0 0,1 0 1 0 0,0 0 0 0 0,0-1 0 0 0,0 0 0 0 0,0-1 0 0 0,1 1 0 0 0,-1-1 0 0 0,6 0-12 0 0,-6 1 0 0 0,0-2 0 0 0,-1 1 0 0 0,1 0 0 0 0,0-1 0 0 0,0 0 0 0 0,0-1 0 0 0,0 1 0 0 0,0-1 0 0 0,0 0 0 0 0,0-1 0 0 0,-1 1 0 0 0,5-3 0 0 0,4-1 0 0 0,8-3 7 0 0,0 0 0 0 0,-1-2 0 0 0,1 0-1 0 0,-2-2 1 0 0,14-9-7 0 0,-21 11 41 0 0,-1-1 0 0 0,0 1-1 0 0,0-2 1 0 0,9-12-41 0 0,-16 18 68 0 0,-1 0 0 0 0,0-1 0 0 0,0 0 0 0 0,0 0-1 0 0,0 0 1 0 0,-1 0 0 0 0,-1-1 0 0 0,1 1 0 0 0,-1-1 0 0 0,0 0 0 0 0,-1-1-68 0 0,1 0 89 0 0,-1-1 0 0 0,0 0 1 0 0,-1 1-1 0 0,0-1 0 0 0,-1 1 1 0 0,0-5-90 0 0,-1 9 23 0 0,1 0 1 0 0,0 0-1 0 0,-1 0 1 0 0,0 0-1 0 0,0 1 1 0 0,-1-1 0 0 0,1 1-1 0 0,-1-1 1 0 0,0 1-1 0 0,0 0 1 0 0,-1 0 0 0 0,1 0-1 0 0,-2 0-23 0 0,-4-4 55 0 0,0 0 0 0 0,-1 1 0 0 0,-10-6-55 0 0,-11-7 70 0 0,23 13-55 0 0,-1 1 0 0 0,1 0 0 0 0,-1 0 0 0 0,0 1-1 0 0,-1 0 1 0 0,1 1 0 0 0,-1 0 0 0 0,0 1 0 0 0,0-1 0 0 0,0 2 0 0 0,-5-1-15 0 0,-51-13 75 0 0,53 9-1771 0 0,13 7-7868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0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29 3208 0 0,'-5'-3'-45'0'0,"0"1"275"0"0,1 0 1 0 0,0 0-1 0 0,-1 0 0 0 0,1-1 1 0 0,0 0-1 0 0,1 0 1 0 0,-2-1-231 0 0,4 3 23 0 0,1 1-1 0 0,0 0 1 0 0,0 0 0 0 0,0-1 0 0 0,0 1 0 0 0,-1 0-1 0 0,1 0 1 0 0,0-1 0 0 0,0 1 0 0 0,-1 0-1 0 0,1 0 1 0 0,0-1 0 0 0,0 1 0 0 0,-1 0 0 0 0,1 0-1 0 0,0 0 1 0 0,-1 0 0 0 0,1-1 0 0 0,0 1 0 0 0,-1 0-1 0 0,1 0 1 0 0,0 0 0 0 0,-1 0 0 0 0,1 0-1 0 0,0 0 1 0 0,-1 0 0 0 0,1 0 0 0 0,0 0 0 0 0,-1 0-1 0 0,1 0 1 0 0,0 0 0 0 0,-1 0 0 0 0,1 0 0 0 0,0 0-1 0 0,-1 1 1 0 0,1-1 0 0 0,0 0 0 0 0,-1 0-1 0 0,1 0 1 0 0,0 0 0 0 0,0 1 0 0 0,-1-1 0 0 0,1 0-1 0 0,0 0 1 0 0,0 1 0 0 0,-1-1 0 0 0,1 0 0 0 0,0 0-1 0 0,0 1 1 0 0,0-1 0 0 0,-1 0 0 0 0,1 1-1 0 0,0-1 1 0 0,0 0 0 0 0,0 1 0 0 0,0-1 0 0 0,0 0-23 0 0,-5 5 671 0 0,5-5-481 0 0,-15 0 243 0 0,-84 25 1480 0 0,96-24-1840 0 0,0 0-1 0 0,0 0 1 0 0,0 1-1 0 0,0-1 0 0 0,0 0 1 0 0,0 1-1 0 0,0 0 1 0 0,0 0-1 0 0,1 0 0 0 0,-1 0 1 0 0,1 0-1 0 0,-1 0 1 0 0,1 1-1 0 0,0-1 0 0 0,0 1 1 0 0,-2 2-73 0 0,-1 5 181 0 0,0-1-1 0 0,0 1 1 0 0,1 1 0 0 0,-2 4-181 0 0,-7 18 268 0 0,4-11-147 0 0,0 1 1 0 0,1 0 0 0 0,2 0-1 0 0,0 0 1 0 0,1 1 0 0 0,2-1-1 0 0,0 1 1 0 0,2 0 0 0 0,0 1 0 0 0,2-1-1 0 0,1 0 1 0 0,0 0 0 0 0,2-1-1 0 0,1 1 1 0 0,7 22-122 0 0,-8-35 35 0 0,0-1-1 0 0,1 1 1 0 0,0-1 0 0 0,0 0 0 0 0,1 0 0 0 0,1-1-1 0 0,-1 1 1 0 0,2-1 0 0 0,2 3-35 0 0,-5-7 11 0 0,1-1-1 0 0,-1 1 1 0 0,1-1-1 0 0,0 0 1 0 0,0-1 0 0 0,0 1-1 0 0,0-1 1 0 0,0 0-1 0 0,1-1 1 0 0,0 1 0 0 0,-1-1-1 0 0,1-1 1 0 0,0 1-1 0 0,0-1 1 0 0,6 0-11 0 0,-9 0 15 0 0,-1-1-1 0 0,1 0 1 0 0,0 0-1 0 0,0 0 1 0 0,-1-1-1 0 0,1 1 1 0 0,-1-1 0 0 0,1 0-1 0 0,0 0 1 0 0,-1 0-1 0 0,0-1 1 0 0,1 1 0 0 0,-1-1-1 0 0,0 1 1 0 0,1-1-1 0 0,-1 0 1 0 0,0 0 0 0 0,-1-1-1 0 0,2 0-14 0 0,6-5 122 0 0,11-7 139 0 0,-2 0 0 0 0,0-2 1 0 0,6-6-262 0 0,-20 17 62 0 0,0-1 0 0 0,0 1 0 0 0,0-1 0 0 0,-1 1 0 0 0,1-1 0 0 0,-2-1 0 0 0,1 1 0 0 0,-1 0 1 0 0,0-1-1 0 0,-1 0 0 0 0,0 0 0 0 0,1-4-62 0 0,-1-1 168 0 0,-1-1 0 0 0,0 0 0 0 0,-1 1-1 0 0,0-1 1 0 0,-1 0-168 0 0,0 7 110 0 0,0 0-1 0 0,0 0 1 0 0,-1 1-1 0 0,1-1 1 0 0,-2 0-1 0 0,1 1 1 0 0,-1-1-1 0 0,0 1 1 0 0,0 0-1 0 0,-3-4-109 0 0,4 8 40 0 0,0 0 0 0 0,0 0 0 0 0,0 0 1 0 0,0 1-1 0 0,0-1 0 0 0,0 1 0 0 0,0 0 0 0 0,-1-1 0 0 0,1 1 0 0 0,-1 0 0 0 0,1 0 0 0 0,-1 1 0 0 0,1-1 0 0 0,-1 0 0 0 0,1 1 0 0 0,-1 0 0 0 0,0-1 0 0 0,1 1 0 0 0,-1 0-40 0 0,-3 0 44 0 0,0 0 0 0 0,0 1 1 0 0,0-1-1 0 0,0 1 0 0 0,0 0 1 0 0,0 1-1 0 0,-5 1-44 0 0,8-1 4 0 0,-1-1 0 0 0,1 1 0 0 0,0 0 0 0 0,0 1-1 0 0,-1-1 1 0 0,2 0 0 0 0,-1 1 0 0 0,0 0 0 0 0,0 0 0 0 0,1 0 0 0 0,-1 0 0 0 0,1 0-1 0 0,0 0 1 0 0,0 0 0 0 0,0 1 0 0 0,1-1 0 0 0,-1 1 0 0 0,0 2-4 0 0,-3 24-2610 0 0,5-29-8920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0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7832 0 0,'-7'13'1582'0'0,"1"19"-278"0"0,5-25-1069 0 0,-3 21 273 0 0,1-1 1 0 0,1 2-1 0 0,2-1 0 0 0,3 27-508 0 0,0-37 66 0 0,0 0-1 0 0,1 0 0 0 0,1 0 1 0 0,2 3-66 0 0,13 15 270 0 0,-10-20-132 0 0,-9-15-117 0 0,0 0-1 0 0,0 0 1 0 0,0 0-1 0 0,-1 0 0 0 0,1 0 1 0 0,-1 0-1 0 0,1 0 1 0 0,0 0-1 0 0,-1 0 0 0 0,1 0 1 0 0,-1 0-1 0 0,0 0 1 0 0,1 0-1 0 0,-1 1 0 0 0,0-1 1 0 0,0 0-1 0 0,0 0 1 0 0,0 1-21 0 0,0-2 41 0 0,0 0 23 0 0,0 0 71 0 0,0 0 17 0 0,0 2-147 0 0,0 0 0 0 0,0-1 1 0 0,0 1-1 0 0,0 0 0 0 0,0 0 1 0 0,0-1-1 0 0,1 1 1 0 0,-1 0-1 0 0,1-1 0 0 0,-1 1 1 0 0,1 1-6 0 0,0-1-1530 0 0,-1-1-7719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0.7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78 7632 0 0,'0'-13'177'0'0,"-1"10"-27"0"0,1-1 0 0 0,0 0 0 0 0,0 0 0 0 0,0 0 0 0 0,1 1 0 0 0,0-1 0 0 0,-1 0 1 0 0,1 0-1 0 0,1-1-150 0 0,-2 5 37 0 0,0-1 0 0 0,0 1 0 0 0,1-1 0 0 0,-1 1 0 0 0,0-1 0 0 0,0 1 0 0 0,0-1 0 0 0,0 1 0 0 0,0-1 0 0 0,0 1 0 0 0,0-1 0 0 0,0 1 0 0 0,0-1 0 0 0,0 1 0 0 0,0-1 0 0 0,0 1 0 0 0,0-1 0 0 0,-1 1 0 0 0,1-1 1 0 0,0 1-1 0 0,0 0 0 0 0,0-1 0 0 0,-1 1 0 0 0,1-1 0 0 0,0 1 0 0 0,-1 0 0 0 0,1-1 0 0 0,0 1 0 0 0,-1-1 0 0 0,1 1 0 0 0,0 0 0 0 0,-1-1 0 0 0,1 1 0 0 0,-1 0 0 0 0,1 0-37 0 0,-21-8 874 0 0,14 5-708 0 0,6 3-142 0 0,1 0 0 0 0,-1 0 1 0 0,0 1-1 0 0,0-1 1 0 0,1 0-1 0 0,-1 0 0 0 0,0 0 1 0 0,0 0-1 0 0,1 1 0 0 0,-1-1 1 0 0,0 0-1 0 0,1 1 1 0 0,-1-1-1 0 0,0 0 0 0 0,1 1 1 0 0,-1-1-1 0 0,0 1 1 0 0,1-1-1 0 0,-1 1 0 0 0,1-1 1 0 0,-1 2-25 0 0,-13 14 115 0 0,10-11-62 0 0,-8 9 31 0 0,3-4-16 0 0,0 0-1 0 0,1 0 1 0 0,1 1-1 0 0,-1 0 1 0 0,2 1 0 0 0,-1 0-1 0 0,2 0 1 0 0,-2 3-68 0 0,-1 9 99 0 0,-1 1 11 0 0,0 1 0 0 0,2 0 0 0 0,1 0 1 0 0,1 0-1 0 0,1 1 0 0 0,0 19-110 0 0,4-24 108 0 0,-1-18-95 0 0,1-1 0 0 0,0 1 0 0 0,0 0 0 0 0,0 0 0 0 0,0 0-1 0 0,0-1 1 0 0,1 1 0 0 0,0 0 0 0 0,0 0 0 0 0,0-1 0 0 0,0 1 0 0 0,1-1 0 0 0,-1 1 0 0 0,1-1 0 0 0,0 1 0 0 0,0-1 0 0 0,0 0 0 0 0,2 2-13 0 0,5 12 49 0 0,-8-16-46 0 0,0 1 1 0 0,-1 0 0 0 0,1-1 0 0 0,0 1 0 0 0,0-1 0 0 0,0 0 0 0 0,0 1 0 0 0,0-1 0 0 0,0 0 0 0 0,0 1 0 0 0,1-1-1 0 0,-1 0 1 0 0,0 0 0 0 0,1 0 0 0 0,-1 0 0 0 0,1 0 0 0 0,-1 0 0 0 0,1-1 0 0 0,0 1-4 0 0,21 10 51 0 0,-17-8-21 0 0,1 0 0 0 0,-1 0 0 0 0,0-1 0 0 0,1 1 0 0 0,-1-2 0 0 0,1 1 0 0 0,0-1 0 0 0,0 0 0 0 0,0 0 0 0 0,-1 0 0 0 0,4-1-30 0 0,2-1-126 0 0,-1 0 0 0 0,0 0-1 0 0,1-2 1 0 0,-1 1 0 0 0,0-1 0 0 0,0-1-1 0 0,-1 0 1 0 0,1 0 0 0 0,-1-1 0 0 0,7-4 126 0 0,-14 7-9392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1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0 455 9440 0 0,'3'-3'55'0'0,"-1"0"0"0"0,0-1 0 0 0,-1 1 0 0 0,1-1 0 0 0,0 1 0 0 0,-1-1 0 0 0,0 0 1 0 0,0 1-1 0 0,0-1 0 0 0,0 0 0 0 0,-1 0 0 0 0,1 0 0 0 0,-1 0 0 0 0,0 0 0 0 0,0 1 0 0 0,-1-5-55 0 0,3-27 453 0 0,4-4 348 0 0,-3 16-248 0 0,2 0 0 0 0,1-4-553 0 0,7-25 401 0 0,-11 39-322 0 0,1 1-1 0 0,0 0 1 0 0,1 0-1 0 0,0 0 1 0 0,1 1-1 0 0,0-1 1 0 0,4-5-79 0 0,30-63 825 0 0,-37 79-750 0 0,-1 0 0 0 0,1 0 0 0 0,-1 0 0 0 0,1 0 0 0 0,0 1 0 0 0,0-1 0 0 0,-1 0 0 0 0,1 1-1 0 0,0-1 1 0 0,0 1 0 0 0,0 0 0 0 0,-1 0 0 0 0,1-1 0 0 0,0 1 0 0 0,0 0 0 0 0,0 0 0 0 0,0 1 0 0 0,0-1 0 0 0,-1 0 0 0 0,1 1 0 0 0,0-1 0 0 0,0 1 0 0 0,0 0 0 0 0,-1-1 0 0 0,1 1 0 0 0,0 0 0 0 0,-1 0 0 0 0,1 0 0 0 0,-1 0 0 0 0,1 0 0 0 0,-1 0-1 0 0,1 1-74 0 0,0 1 84 0 0,0-1 0 0 0,0 1-1 0 0,0 0 1 0 0,1-1 0 0 0,-1 0-1 0 0,1 1 1 0 0,1 0-84 0 0,-1-1 65 0 0,-1 0-1 0 0,1 0 1 0 0,-1 0 0 0 0,1 1 0 0 0,-1-1-1 0 0,0 1 1 0 0,0 0 0 0 0,0-1-1 0 0,1 4-64 0 0,19 38 204 0 0,12 14-204 0 0,-24-41 6 0 0,10 15-14 0 0,-10-16-2 0 0,-1-1 1 0 0,0 1-1 0 0,-1 1 1 0 0,0 0-1 0 0,-2 0 0 0 0,3 12 10 0 0,-6-22 2 0 0,-1 1-1 0 0,1-1 1 0 0,1 1-1 0 0,-1-1 1 0 0,2 2-2 0 0,12 27 8 0 0,-14-30 39 0 0,0 1 0 0 0,1 0 0 0 0,-1-1 0 0 0,1 0 0 0 0,0 0 0 0 0,1 0 0 0 0,-1 0 0 0 0,6 4-47 0 0,0-3 662 0 0,-3-3-474 0 0,-5-3-164 0 0,0 1 0 0 0,-1-1 0 0 0,1 1 0 0 0,-1 0 0 0 0,1-1 0 0 0,-1 1 1 0 0,0 0-1 0 0,0 0 0 0 0,0 0 0 0 0,0 0 0 0 0,0 0 0 0 0,0 0 0 0 0,0 0 0 0 0,-1 0 0 0 0,1 0 1 0 0,-1 2-25 0 0,8 16 68 0 0,-6-16-260 0 0,-2-4 117 0 0,0 1 0 0 0,1 0 0 0 0,-1 0 0 0 0,1 0 0 0 0,-1-1 0 0 0,1 1 0 0 0,-1 0 0 0 0,1-1 0 0 0,-1 1 0 0 0,1-1 0 0 0,0 1 0 0 0,-1 0 0 0 0,1-1 0 0 0,0 1 0 0 0,-1-1 0 0 0,1 0 0 0 0,0 1 0 0 0,0-1 0 0 0,0 1 75 0 0,1 0-937 0 0,-1-1-11436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9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9848 0 0,'0'-1'50'0'0,"-1"0"1"0"0,1-1-1 0 0,0 1 1 0 0,0 0-1 0 0,1 0 0 0 0,-1-1 1 0 0,0 1-1 0 0,0 0 1 0 0,1-1-1 0 0,-1 1 1 0 0,1 0-1 0 0,-1 0 1 0 0,1-1-1 0 0,-1 1 1 0 0,1 0-1 0 0,0 0 1 0 0,-1 0-1 0 0,1 0 1 0 0,0 0-1 0 0,0 0 0 0 0,0 0 1 0 0,0 0-1 0 0,0 0 1 0 0,0 0-1 0 0,0 1 1 0 0,0-1-1 0 0,0 0 1 0 0,1 1-1 0 0,-1-1 1 0 0,0 1-1 0 0,0-1 1 0 0,1 1-1 0 0,-1-1 1 0 0,0 1-1 0 0,0 0 0 0 0,1 0 1 0 0,0 0-51 0 0,8-4 170 0 0,50-14-4 0 0,0 4 0 0 0,1 1 0 0 0,1 4 0 0 0,1 2-166 0 0,-33 3-683 0 0,1-2-7791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1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0 248 9440 0 0,'1'0'33'0'0,"-1"0"0"0"0,0 0 0 0 0,1-1 0 0 0,-1 1 0 0 0,1 0 1 0 0,-1 0-1 0 0,0 0 0 0 0,1 0 0 0 0,-1 0 0 0 0,1 0 0 0 0,-1-1 1 0 0,0 1-1 0 0,1 0 0 0 0,-1 0 0 0 0,0-1 0 0 0,1 1 0 0 0,-1 0 0 0 0,0-1 1 0 0,0 1-1 0 0,1 0 0 0 0,-1 0 0 0 0,0-1 0 0 0,0 1 0 0 0,1-1 1 0 0,-1 1-1 0 0,0 0 0 0 0,0-1 0 0 0,0 1 0 0 0,0-1 0 0 0,0 1 0 0 0,1 0 1 0 0,-1-1-1 0 0,0 1 0 0 0,0-1 0 0 0,0 1 0 0 0,0 0 0 0 0,0-1 1 0 0,0 1-1 0 0,-1-1 0 0 0,1 1 0 0 0,0 0 0 0 0,0-1 0 0 0,0 1 0 0 0,0-1 1 0 0,0 1-1 0 0,-1-1-33 0 0,4-17 1144 0 0,-1 16-1033 0 0,0-1 1 0 0,1 0-1 0 0,-1 1 0 0 0,1-1 1 0 0,0 1-1 0 0,0 0 1 0 0,0 0-1 0 0,0 0 0 0 0,1 0 1 0 0,-1 1-1 0 0,0-1 1 0 0,2 0-112 0 0,11-6 44 0 0,107-57-160 0 0,18-8-658 0 0,-57 36-1333 0 0,-79 34-5402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1.8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6016 0 0,'0'0'230'0'0,"-6"3"694"0"0,6 27-256 0 0,-1-15-507 0 0,1 1-1 0 0,0-1 0 0 0,1 1 0 0 0,1 0 1 0 0,3 8-161 0 0,7 31 852 0 0,-2 0 0 0 0,2 43-852 0 0,-7-47 750 0 0,-4-43-559 0 0,1 1 0 0 0,0-1 0 0 0,0 0 0 0 0,1 0 0 0 0,-1-1 0 0 0,2 1-1 0 0,-1 0 1 0 0,1-1 0 0 0,0 0 0 0 0,1 0 0 0 0,0 0 0 0 0,0 0 0 0 0,1 1-191 0 0,8 9 483 0 0,-12-15-406 0 0,-1 1 0 0 0,1-1 1 0 0,0 1-1 0 0,0-1 0 0 0,1 0 0 0 0,-1 0 1 0 0,0 0-1 0 0,1 0 0 0 0,-1 0 1 0 0,1 0-1 0 0,-1-1 0 0 0,1 1 1 0 0,2 0-78 0 0,18 8 476 0 0,-10-3 77 0 0,1 0 0 0 0,1-2-1 0 0,11 4-552 0 0,-8-4 429 0 0,-15-3-385 0 0,0-1 0 0 0,0 0 0 0 0,0-1 0 0 0,0 1 0 0 0,0-1 0 0 0,0 1 0 0 0,1-1-1 0 0,-1 0 1 0 0,0 0 0 0 0,0 0 0 0 0,0 0-44 0 0,40-5 428 0 0,-30 5-342 0 0,-1-2 0 0 0,0 1 0 0 0,0-1 0 0 0,0-1 0 0 0,-1 0 0 0 0,11-5-86 0 0,-10 4 71 0 0,1 0 1 0 0,-1 1-1 0 0,1 0 0 0 0,9-1-71 0 0,-7 2 20 0 0,0-1-1 0 0,0-1 0 0 0,3-1-19 0 0,31-12-2419 0 0,-45 15-9719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2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8 5224 0 0,'-2'-1'153'0'0,"0"0"1"0"0,1 0-1 0 0,-1 0 1 0 0,0 0-1 0 0,0 1 1 0 0,0-1-1 0 0,0 1 1 0 0,0-1-1 0 0,0 1 1 0 0,0 0-1 0 0,-1-1 1 0 0,1 1-1 0 0,0 0 1 0 0,0 1-1 0 0,0-1 1 0 0,0 0-1 0 0,0 0 1 0 0,0 1-1 0 0,0 0 1 0 0,0-1-1 0 0,-2 2-153 0 0,-16 1 857 0 0,13-2-711 0 0,1 1 0 0 0,-1-1 0 0 0,0 1 0 0 0,1 0 0 0 0,0 1 0 0 0,-1 0 0 0 0,-4 2-146 0 0,-17 8 131 0 0,-113 30 164 0 0,79-8-342 0 0,59-33 32 0 0,1 0 1 0 0,0 0-1 0 0,0 0 0 0 0,0 0 0 0 0,0 0 1 0 0,0 0-1 0 0,0 1 0 0 0,1-1 1 0 0,-1 1-1 0 0,1 0 0 0 0,0-1 0 0 0,-1 1 1 0 0,1 0-1 0 0,1 0 0 0 0,-1 0 15 0 0,-6 13-67 0 0,-2 8 11 0 0,8-20 55 0 0,0 0 1 0 0,0 0 0 0 0,-1-1 0 0 0,1 1 0 0 0,-1 0 0 0 0,0-1 0 0 0,-2 3 0 0 0,-1 11 107 0 0,5-15-85 0 0,0-1 1 0 0,0 1 0 0 0,-1-1-1 0 0,1 1 1 0 0,0-1 0 0 0,-1 1-1 0 0,1-1 1 0 0,-1 1-1 0 0,0-1 1 0 0,1 0 0 0 0,-1 1-1 0 0,0-1 1 0 0,0 0 0 0 0,0 1-23 0 0,-5 5 100 0 0,1 1-1 0 0,0 0 1 0 0,1 0 0 0 0,-4 7-100 0 0,4-6 88 0 0,0-1 0 0 0,-1 1 0 0 0,0-1-1 0 0,-4 4-87 0 0,5-5 53 0 0,0-1 0 0 0,1 1-1 0 0,0 0 1 0 0,0-1 0 0 0,1 1-1 0 0,0 1 1 0 0,0-1 0 0 0,0 6-53 0 0,-3 8 125 0 0,2-12-78 0 0,0 0 0 0 0,1 1 1 0 0,0-1-1 0 0,1 1 0 0 0,0-1 0 0 0,1 1 1 0 0,0 0-1 0 0,0-1 0 0 0,1 1 0 0 0,0-1 0 0 0,0 1 1 0 0,2 0-48 0 0,0 18 190 0 0,-3-27-179 0 0,0 1-1 0 0,0 0 1 0 0,0-1 0 0 0,0 1 0 0 0,0-1 0 0 0,0 1 0 0 0,0-1-1 0 0,1 1 1 0 0,-1-1 0 0 0,0 1 0 0 0,1-1 0 0 0,0 1 0 0 0,-1-1-1 0 0,1 1 1 0 0,0-1 0 0 0,-1 0 0 0 0,1 1 0 0 0,0-1 0 0 0,0 0-1 0 0,0 0 1 0 0,0 0 0 0 0,0 0 0 0 0,0 1 0 0 0,1-1 0 0 0,-1-1-1 0 0,0 1 1 0 0,1 0 0 0 0,-1 0 0 0 0,0 0 0 0 0,1-1 0 0 0,-1 1-1 0 0,1-1 1 0 0,-1 1 0 0 0,1-1 0 0 0,-1 0-11 0 0,1 1 9 0 0,7 2 34 0 0,0 0 0 0 0,1-1 0 0 0,-1 0 0 0 0,1-1 0 0 0,0 0 0 0 0,0 0 0 0 0,-1-1 0 0 0,11-1-43 0 0,69-6 207 0 0,-34-5-1748 0 0,-54 12-7207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2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10 249 6328 0 0,'-1'0'38'0'0,"1"-1"0"0"0,-1 1 1 0 0,0-1-1 0 0,1 1 0 0 0,-1-1 0 0 0,1 1 1 0 0,-1-1-1 0 0,0 0 0 0 0,1 1 0 0 0,0-1 1 0 0,-1 0-1 0 0,1 1 0 0 0,-1-1 0 0 0,1 0 1 0 0,0 0-1 0 0,0 1 0 0 0,-1-1 0 0 0,1 0 1 0 0,0 0-1 0 0,0 0 0 0 0,0 1 0 0 0,0-1 1 0 0,0 0-1 0 0,0 0 0 0 0,0 0 0 0 0,0 1 1 0 0,0-1-1 0 0,0 0 0 0 0,0 0 0 0 0,0 0 1 0 0,1 1-1 0 0,-1-1 0 0 0,0 0 0 0 0,1 0 1 0 0,-1 1-1 0 0,1-1 0 0 0,-1 0 0 0 0,0 1 1 0 0,1-1-1 0 0,0 0 0 0 0,-1 1 0 0 0,1-1 1 0 0,-1 1-1 0 0,1-1 0 0 0,0 1 0 0 0,-1-1-38 0 0,7-5 642 0 0,0 0-1 0 0,0 1 1 0 0,0 0-1 0 0,4-2-641 0 0,0-1 340 0 0,25-19-188 0 0,-15 11-34 0 0,0 0-1 0 0,1 1 1 0 0,0 1-1 0 0,1 2 1 0 0,24-10-118 0 0,-7 6-13 0 0,-23 8-160 0 0,1 1-1 0 0,0 1 0 0 0,0 1 1 0 0,1 0-1 0 0,-1 1 1 0 0,1 1-1 0 0,1 1 174 0 0,12 0-7513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3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86 6224 0 0,'-1'0'35'0'0,"0"-1"-1"0"0,0 0 1 0 0,0 0 0 0 0,0 0 0 0 0,0 1 0 0 0,0-1 0 0 0,0 0-1 0 0,0 1 1 0 0,0-1 0 0 0,0 1 0 0 0,-1-1 0 0 0,1 1 0 0 0,0 0-1 0 0,0-1 1 0 0,0 1 0 0 0,-1 0 0 0 0,1 0 0 0 0,0 0 0 0 0,0 0-1 0 0,-1 0-34 0 0,-33 1 1375 0 0,22-1-1061 0 0,7 1-273 0 0,1 0 0 0 0,-1 1 0 0 0,1-1-1 0 0,0 1 1 0 0,0 0 0 0 0,0 0 0 0 0,0 1 0 0 0,0 0 0 0 0,0 0-1 0 0,1 0 1 0 0,-1 0 0 0 0,1 1 0 0 0,0-1 0 0 0,0 1 0 0 0,0 0 0 0 0,1 0-1 0 0,-1 1 1 0 0,1-1 0 0 0,-1 3-41 0 0,-2 2 33 0 0,1 0-1 0 0,0 0 1 0 0,1 1 0 0 0,0-1-1 0 0,1 1 1 0 0,0 0 0 0 0,0 0-1 0 0,-1 10-32 0 0,2-1 47 0 0,0 1-1 0 0,1 0 1 0 0,0 0-1 0 0,2 0 1 0 0,1 0-1 0 0,2 12-46 0 0,0-9 52 0 0,-4-14-12 0 0,2 0 0 0 0,-1 0 0 0 0,2-1 0 0 0,-1 1 0 0 0,1 0 0 0 0,0-1 0 0 0,3 4-40 0 0,4 9 79 0 0,-6-12-39 0 0,0 0 0 0 0,1-1 0 0 0,0 1 0 0 0,0-1 0 0 0,1 0 0 0 0,0-1 0 0 0,0 0 0 0 0,6 5-40 0 0,45 41 400 0 0,-54-50-375 0 0,2 0 0 0 0,-1 0 0 0 0,0 0 0 0 0,0-1 0 0 0,1 0 0 0 0,0 0 0 0 0,-1 0 0 0 0,1-1 0 0 0,0 1 0 0 0,0-1 0 0 0,0 0 0 0 0,0 0 0 0 0,0-1 0 0 0,1 0-25 0 0,4 1 22 0 0,-1-1 0 0 0,1 0 0 0 0,0-1 0 0 0,-1 0 0 0 0,1 0 0 0 0,-1-1 0 0 0,1 0-22 0 0,1-2 44 0 0,-1-1 1 0 0,1 0-1 0 0,-1 0 1 0 0,0-1-1 0 0,0 0 1 0 0,-1-1-1 0 0,1 0 1 0 0,-1 0-1 0 0,-1-1 0 0 0,0 0 1 0 0,1-2-45 0 0,10-12 144 0 0,-2 0 1 0 0,-1 0-1 0 0,13-25-144 0 0,-24 38 44 0 0,0 0 0 0 0,0-1 0 0 0,-1 0 0 0 0,0 0-1 0 0,0 0 1 0 0,-2 0 0 0 0,1 0 0 0 0,-1-1 0 0 0,0 1 0 0 0,-1-1-1 0 0,-1 0 1 0 0,1 1 0 0 0,-2-1 0 0 0,1 1 0 0 0,-2-1 0 0 0,1 0-1 0 0,-1 1 1 0 0,-1 0 0 0 0,0-1 0 0 0,0 1 0 0 0,-1 0 0 0 0,-1 1-1 0 0,1-1 1 0 0,-3-2-44 0 0,-1-1 29 0 0,0-1-1 0 0,0 1 0 0 0,-1 1 1 0 0,-1-1-1 0 0,0 2 0 0 0,-1-1 1 0 0,0 2-1 0 0,-1-1 1 0 0,0 2-1 0 0,-1-1 0 0 0,-9-4-28 0 0,-14-7 186 0 0,20 12 3 0 0,0 0 0 0 0,-14-5-189 0 0,25 12 16 0 0,-1 0 1 0 0,1 0 0 0 0,-1 1-1 0 0,1 0 1 0 0,-1 0 0 0 0,1 0-1 0 0,-1 1 1 0 0,0 0 0 0 0,1 0-1 0 0,-1 0 1 0 0,-1 1-17 0 0,-37 10 170 0 0,41-10-313 0 0,1 0 1 0 0,-1 0-1 0 0,1 1 1 0 0,-1-1-1 0 0,1 0 1 0 0,0 1-1 0 0,0 0 1 0 0,-1 0-1 0 0,1 0 1 0 0,0 0-1 0 0,1 0 1 0 0,-1 0-1 0 0,0 0 1 0 0,0 1 142 0 0,1-1-9128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3.5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8032 0 0,'-2'33'2681'0'0,"1"29"-1451"0"0,1-58-1192 0 0,1 1 1 0 0,-1-1 0 0 0,1 1 0 0 0,0-1-1 0 0,0 1 1 0 0,1-1 0 0 0,-1 0 0 0 0,1 1-1 0 0,0-1 1 0 0,0 0 0 0 0,1 1-39 0 0,51 63 133 0 0,-26-22 118 0 0,-10-18-1772 0 0,-18-28-6511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3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9344 0 0,'1'0'93'0'0,"0"0"0"0"0,0 0 1 0 0,0 0-1 0 0,0 0 0 0 0,1 0 1 0 0,-1 0-1 0 0,0 0 0 0 0,0 0 1 0 0,0 0-1 0 0,0 1 0 0 0,0-1 1 0 0,0 0-1 0 0,0 1 0 0 0,-1-1 1 0 0,1 1-1 0 0,1 0-93 0 0,-1 0 148 0 0,0 1 0 0 0,0 0 0 0 0,0-1 0 0 0,0 1 1 0 0,-1 0-1 0 0,1 0 0 0 0,-1 0 0 0 0,1 0 0 0 0,-1-1 0 0 0,0 1 0 0 0,1 1-148 0 0,15 68 322 0 0,-8-38-348 0 0,-1 1 0 0 0,0 14 26 0 0,-3-9-72 0 0,3 0 0 0 0,0-1 0 0 0,3 0 0 0 0,1-1 0 0 0,4 6 72 0 0,-10-31-53 0 0,1 0 0 0 0,0 0 0 0 0,1-1 0 0 0,2 2 53 0 0,13 24-75 0 0,-20-33 69 0 0,0-1 1 0 0,1 1-1 0 0,-1-1 1 0 0,1 0 0 0 0,0 0-1 0 0,0 0 1 0 0,0 0-1 0 0,0 0 1 0 0,0 0-1 0 0,0-1 1 0 0,1 0-1 0 0,-1 0 1 0 0,4 2 5 0 0,5 1 25 0 0,0-1 1 0 0,0 0 0 0 0,12 2-26 0 0,-24-6 2 0 0,3 1 11 0 0,-1-1 0 0 0,1 0 1 0 0,-1 0-1 0 0,0 0 0 0 0,1 0 0 0 0,-1-1 0 0 0,0 1 1 0 0,1-1-1 0 0,-1 1 0 0 0,0-1 0 0 0,1 0 0 0 0,-1 0 1 0 0,0 0-1 0 0,0 0 0 0 0,0 0 0 0 0,0 0 0 0 0,0-1 1 0 0,0 1-1 0 0,1-2-13 0 0,7-6 162 0 0,0 0-1 0 0,-1 0 1 0 0,2-4-162 0 0,4-4 160 0 0,3-2 23 0 0,-1-2 1 0 0,-1 0-1 0 0,-2 0 1 0 0,0-2-1 0 0,5-9-183 0 0,-15 24 89 0 0,-1-1 0 0 0,0 1-1 0 0,0-1 1 0 0,0 0 0 0 0,-1 0-1 0 0,0 0 1 0 0,-1 0 0 0 0,0 0-1 0 0,0 0 1 0 0,-1 0 0 0 0,-1-1-1 0 0,0-2-88 0 0,-2-22 819 0 0,-3 1-1 0 0,-5-23-818 0 0,4 29 452 0 0,-7-21 388 0 0,13 41-3015 0 0,0 5-9057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4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10248 0 0,'0'0'672'0'0,"0"0"1"0"0,0 26 1935 0 0,7 4-2141 0 0,1 10-453 0 0,9 95 20 0 0,-6-60-68 0 0,-2 13 34 0 0,-8-77-1 0 0,1-1 0 0 0,1 0-1 0 0,0 0 1 0 0,0-1-1 0 0,1 1 1 0 0,0-1 0 0 0,4 7 1 0 0,6 15-1 0 0,-13-29 21 0 0,-1 0-1 0 0,1 0 1 0 0,-1 0 0 0 0,0 0 0 0 0,1 0 0 0 0,-1 0 0 0 0,0 0 0 0 0,0 0 0 0 0,0 0 0 0 0,-1 0-20 0 0,1 0 19 0 0,0-1 0 0 0,0 0 0 0 0,0 1 0 0 0,0-1 0 0 0,0 1 0 0 0,0-1 0 0 0,0 0 0 0 0,0 1 0 0 0,1-1 0 0 0,-1 0 0 0 0,0 0 0 0 0,1 1 0 0 0,-1-1 0 0 0,1 0 0 0 0,-1 0 0 0 0,1 1 0 0 0,0-1 0 0 0,0 0 0 0 0,0 0-19 0 0,3 11-1546 0 0,-4-12-8228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4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8240 0 0,'6'7'260'0'0,"0"1"1"0"0,-1 0-1 0 0,0 1 1 0 0,-1-1-1 0 0,0 1 1 0 0,0 0-1 0 0,-1 0 1 0 0,0 0-1 0 0,1 8-260 0 0,12 29 1001 0 0,4 1-400 0 0,1 2-31 0 0,2-1 0 0 0,2 0 0 0 0,12 15-570 0 0,-23-44 52 0 0,1 0 1 0 0,15 14-53 0 0,-27-31 27 0 0,-1 0 0 0 0,0-1 0 0 0,1 0 0 0 0,-1 1-1 0 0,1-1 1 0 0,-1 0 0 0 0,1 0 0 0 0,-1 0 0 0 0,1 0 0 0 0,0-1 0 0 0,-1 1 0 0 0,1-1 0 0 0,0 0-1 0 0,0 1 1 0 0,-1-1 0 0 0,1 0 0 0 0,2-1-27 0 0,46-8 959 0 0,-48 8-908 0 0,1 0 1 0 0,-1-1-1 0 0,1 0 0 0 0,-1 1 1 0 0,0-1-1 0 0,0 0 0 0 0,0-1 1 0 0,0 1-1 0 0,0-1 0 0 0,0 1 1 0 0,-1-1-1 0 0,1 0 0 0 0,-1 0-51 0 0,31-44 503 0 0,-22 29-323 0 0,4-5 47 0 0,-1-1-1 0 0,0 0 1 0 0,-2-1-1 0 0,-1-1 1 0 0,0 0-1 0 0,-3 0 1 0 0,1-2-227 0 0,38-158 1202 0 0,-43 164-1076 0 0,6-21 134 0 0,-9 41-235 0 0,-1 0 0 0 0,1 1-1 0 0,0-1 1 0 0,-1 0 0 0 0,1 1-1 0 0,0-1 1 0 0,0 1 0 0 0,0-1-1 0 0,0 1 1 0 0,0-1 0 0 0,1 1-1 0 0,-1 0 1 0 0,0-1 0 0 0,1 1-1 0 0,-1 0 1 0 0,1 0 0 0 0,-1 0-1 0 0,1 0 1 0 0,0 0-25 0 0,6-4 156 0 0,-7 5-262 0 0,-1 0 0 0 0,0-1 0 0 0,1 1 0 0 0,-1 0 0 0 0,1-1 0 0 0,-1 1 0 0 0,1 0 0 0 0,-1-1 0 0 0,1 1 0 0 0,0 0 0 0 0,-1 0 0 0 0,1 0-1 0 0,-1 0 1 0 0,1 0 0 0 0,-1-1 0 0 0,1 1 0 0 0,0 0 0 0 0,-1 0 0 0 0,1 0 0 0 0,-1 0 0 0 0,1 1 0 0 0,-1-1 0 0 0,1 0 0 0 0,0 0 106 0 0,0 0-12877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4.9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0 622 11352 0 0,'2'-11'1406'0'0,"5"-1"-207"0"0,1-9-140 0 0,-7 17-989 0 0,1 0 0 0 0,-1-1 0 0 0,1 1 0 0 0,-1 0 0 0 0,1 0 0 0 0,3-4-70 0 0,6-16 32 0 0,13-47-117 0 0,-12 32 53 0 0,2 0-1 0 0,9-15 33 0 0,3-3 10 0 0,-16 33 104 0 0,1 0 0 0 0,1 0 1 0 0,1 2-1 0 0,0-1 0 0 0,2 2 0 0 0,1 0 1 0 0,7-6-115 0 0,-4 7 243 0 0,-16 15-160 0 0,1 0 0 0 0,0 1 0 0 0,0 0-1 0 0,1 0 1 0 0,-1 0 0 0 0,1 0 0 0 0,0 1 0 0 0,0 0-1 0 0,0 0 1 0 0,0 0 0 0 0,1 0 0 0 0,4-1-83 0 0,-6 3 77 0 0,0 0 1 0 0,0 0-1 0 0,0 0 0 0 0,1 0 1 0 0,-1 1-1 0 0,0 0 1 0 0,0-1-1 0 0,0 2 0 0 0,0-1 1 0 0,0 0-1 0 0,0 1 0 0 0,1 0-77 0 0,-3 0 17 0 0,0 0 0 0 0,0 0 0 0 0,1 0 0 0 0,-1 1 0 0 0,0-1 0 0 0,0 1 0 0 0,0-1 0 0 0,-1 1 0 0 0,1 0 0 0 0,0 0 0 0 0,-1 0 0 0 0,1 0 0 0 0,-1 0 0 0 0,1 0 0 0 0,-1 0 0 0 0,0 0 0 0 0,0 1 0 0 0,0-1 0 0 0,0 0 0 0 0,0 3-17 0 0,17 46 84 0 0,-2 1 1 0 0,5 36-85 0 0,-13-50 40 0 0,2 0 0 0 0,2-1 0 0 0,1-1 0 0 0,12 21-40 0 0,3 11 183 0 0,-21-55-135 0 0,-5-9-20 0 0,0 0 1 0 0,0 1-1 0 0,1-1 0 0 0,0 0 1 0 0,-1 0-1 0 0,1-1 1 0 0,1 1-1 0 0,-1-1 1 0 0,3 3-29 0 0,0 4 82 0 0,1 1-11 0 0,-6-11-58 0 0,-1 0 0 0 0,1 1 0 0 0,-1-1 0 0 0,1 1 0 0 0,-1 0 0 0 0,0-1 0 0 0,1 1 0 0 0,-1-1 1 0 0,0 1-1 0 0,1-1 0 0 0,-1 1 0 0 0,0 0 0 0 0,0-1 0 0 0,0 1 0 0 0,1 0 0 0 0,-1-1 0 0 0,0 1 0 0 0,0 0 0 0 0,0-1 0 0 0,0 1 0 0 0,0 0 0 0 0,0 0-13 0 0,-1-1-58 0 0,1 1 1 0 0,0-1-1 0 0,0 1 0 0 0,0-1 0 0 0,0 1 1 0 0,0-1-1 0 0,0 1 0 0 0,0-1 0 0 0,0 1 1 0 0,0-1-1 0 0,0 1 0 0 0,0-1 0 0 0,0 1 1 0 0,1-1-1 0 0,-1 1 0 0 0,0-1 0 0 0,0 1 1 0 0,0-1-1 0 0,1 0 0 0 0,-1 1 1 0 0,0-1-1 0 0,1 1 0 0 0,-1-1 0 0 0,0 0 1 0 0,1 1-1 0 0,-1-1 0 0 0,0 0 0 0 0,1 1 1 0 0,-1-1-1 0 0,1 0 0 0 0,-1 0 0 0 0,1 1 1 0 0,-1-1-1 0 0,0 0 0 0 0,1 0 0 0 0,-1 0 1 0 0,1 0-1 0 0,-1 1 0 0 0,1-1 0 0 0,-1 0 1 0 0,1 0-1 0 0,-1 0 0 0 0,1 0 58 0 0,-1 0-12438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00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 55 7736 0 0,'-4'-1'207'0'0,"1"0"1"0"0,-1 0-1 0 0,0 0 1 0 0,1 0-1 0 0,-1 0 1 0 0,1-1-1 0 0,-1 0 1 0 0,1 0-1 0 0,0 0 1 0 0,0 0-1 0 0,0 0 1 0 0,-2-2-208 0 0,1 1 285 0 0,0 0 1 0 0,0 0-1 0 0,-1 1 1 0 0,1-1-1 0 0,-1 1 0 0 0,1 0 1 0 0,-5-1-286 0 0,-7-2 385 0 0,13 4-361 0 0,1-1-1 0 0,-1 2 1 0 0,0-1 0 0 0,1 0-1 0 0,-1 0 1 0 0,0 1 0 0 0,1 0-1 0 0,-1-1 1 0 0,0 1 0 0 0,0 0 0 0 0,1 0-1 0 0,-1 1 1 0 0,-2-1-24 0 0,-29 6 204 0 0,26-5-148 0 0,0 1 0 0 0,0-1 0 0 0,-1 1 0 0 0,-6 3-56 0 0,-5 3 111 0 0,-4 1 8 0 0,1 1 1 0 0,0 1-1 0 0,-15 11-119 0 0,33-19 16 0 0,-1 1 0 0 0,1-1 1 0 0,0 1-1 0 0,1 0 0 0 0,-1 1 1 0 0,1-1-1 0 0,0 1 0 0 0,0 0 1 0 0,0 0-1 0 0,0 0 0 0 0,1 1 1 0 0,0-1-1 0 0,0 1 1 0 0,1 0-1 0 0,-1 0 0 0 0,1 0 1 0 0,0 2-17 0 0,-2 10 28 0 0,2-14-22 0 0,1 0 1 0 0,0 1 0 0 0,0-1-1 0 0,0 1 1 0 0,1 0 0 0 0,0-1-1 0 0,0 1 1 0 0,0-1 0 0 0,0 2-7 0 0,1-2 3 0 0,-1 0 1 0 0,1 0 0 0 0,0 0 0 0 0,0 0 0 0 0,0 0-1 0 0,0 0 1 0 0,1 0 0 0 0,0-1 0 0 0,-1 1 0 0 0,1-1-1 0 0,1 1 1 0 0,-1-1 0 0 0,0 0 0 0 0,2 2-4 0 0,7 7 13 0 0,6 6 26 0 0,1 0 0 0 0,17 13-39 0 0,139 89 44 0 0,-128-82-26 0 0,-35-27 9 0 0,1-1 0 0 0,-1-1 0 0 0,2 0 0 0 0,-1-1 0 0 0,4 1-27 0 0,-15-7 5 0 0,0-1-1 0 0,1 0 1 0 0,-1 1 0 0 0,0 0 0 0 0,0-1-1 0 0,1 1 1 0 0,-1 0 0 0 0,-1-1-1 0 0,1 1 1 0 0,0 0 0 0 0,0 0 0 0 0,-1 0-1 0 0,1 0 1 0 0,-1 0 0 0 0,1 0 0 0 0,-1 1-5 0 0,4 33 51 0 0,-5-34-50 0 0,0-1 0 0 0,1 1 0 0 0,-1-1 0 0 0,0 0 0 0 0,0 1 0 0 0,0-1 0 0 0,0 0 0 0 0,0 0 0 0 0,-1 0 0 0 0,1 0 0 0 0,0 0 0 0 0,0 0 0 0 0,-1 0 0 0 0,1 0 0 0 0,-1 0 0 0 0,1 0 0 0 0,-1-1 0 0 0,1 1 0 0 0,-1-1 0 0 0,1 1 0 0 0,-1-1 0 0 0,0 0 0 0 0,0 1-1 0 0,-11 4 10 0 0,-8 7 1 0 0,10-5-8 0 0,0-1 1 0 0,0 0-1 0 0,0-1 0 0 0,-1 0 0 0 0,0-1 0 0 0,0 0 0 0 0,-1-1-3 0 0,-166 28 280 0 0,158-29-231 0 0,0-1 0 0 0,-10-1-49 0 0,11 0-1618 0 0,19 0-8008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5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1 167 9648 0 0,'0'0'0'0'0,"0"0"0"0"0,0-6 0 0 0,6 0 664 0 0,6-5 0 0 0,5 3 0 0 0,6-6 8 0 0,-1-3-472 0 0,-1 3 8 0 0,2 4-16 0 0,22-11 16 0 0,7 7-192 0 0,-3-3 16 0 0,1 1-16 0 0,1 3 8 0 0,-51 13-9936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5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8136 0 0,'0'0'408'0'0,"0"0"1"0"0,0 24 1120 0 0,0-6-1363 0 0,1-1 1 0 0,1 1-1 0 0,0-1 0 0 0,1 0 0 0 0,3 7-166 0 0,9 37-42 0 0,-2 3 42 0 0,-5-22-14 0 0,-5-28 19 0 0,2 0 0 0 0,-1-1 1 0 0,6 10-6 0 0,0 3 189 0 0,-6-19-40 0 0,0 1 1 0 0,0-1-1 0 0,0 0 0 0 0,4 4-149 0 0,4 7 199 0 0,-9-14-121 0 0,0 0-1 0 0,0 1 1 0 0,1-1 0 0 0,-1 0-1 0 0,1-1 1 0 0,0 1-1 0 0,0 0 1 0 0,1-1-1 0 0,-1 0 1 0 0,1 0 0 0 0,1 0-78 0 0,22 21 688 0 0,-25-21-556 0 0,0 1 0 0 0,1-1 0 0 0,-1 0 1 0 0,1-1-1 0 0,-1 1 0 0 0,1 0 0 0 0,0-1 0 0 0,0 0 0 0 0,0 0 0 0 0,3 1-132 0 0,-3-2 60 0 0,-1 0-14 0 0,0 0-1 0 0,0 0 1 0 0,0 0-1 0 0,-1 0 1 0 0,1 1-1 0 0,0-1 0 0 0,-1 1 1 0 0,1 0-46 0 0,20 6 219 0 0,-8-3-159 0 0,-10-2-283 0 0,0-1 0 0 0,0 0 0 0 0,0 0 0 0 0,1 0 0 0 0,-1 0 0 0 0,0-1 0 0 0,1 0 0 0 0,4 1 223 0 0,-9-2-10032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5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28 6824 0 0,'0'-8'-126'0'0,"0"8"267"0"0,0-1 0 0 0,0 1-1 0 0,0-1 1 0 0,0 1 0 0 0,0-1 0 0 0,0 1-1 0 0,0-1 1 0 0,0 1 0 0 0,0-1-1 0 0,0 1 1 0 0,0-1 0 0 0,0 0 0 0 0,0 1-1 0 0,0-1 1 0 0,-1 1 0 0 0,1-1 0 0 0,0 1-1 0 0,0 0 1 0 0,-1-1 0 0 0,1 1 0 0 0,0-1-1 0 0,-1 1 1 0 0,1-1 0 0 0,0 1 0 0 0,-1 0-1 0 0,1-1 1 0 0,0 1 0 0 0,-1 0 0 0 0,1-1-1 0 0,-1 1 1 0 0,1 0 0 0 0,-1-1 0 0 0,1 1-1 0 0,-1 0 1 0 0,1 0 0 0 0,-1 0 0 0 0,1 0-1 0 0,-1 0 1 0 0,1-1 0 0 0,-1 1 0 0 0,1 0-1 0 0,-1 0 1 0 0,1 0 0 0 0,-1 0 0 0 0,0 0-141 0 0,-7-1 33 0 0,-1 0 1 0 0,0 0 0 0 0,1 0 0 0 0,-1 1 0 0 0,0 1 0 0 0,1-1 0 0 0,-4 2-34 0 0,-26 0 33 0 0,29-2-9 0 0,-1 0-1 0 0,1 1 0 0 0,0 0 1 0 0,0 1-1 0 0,-1 0 1 0 0,1 0-1 0 0,1 1 0 0 0,-1 0 1 0 0,0 0-1 0 0,1 1 0 0 0,-1 0 1 0 0,1 1-1 0 0,0 0-23 0 0,-11 5 93 0 0,17-10-85 0 0,0 1 0 0 0,1-1 1 0 0,-1 1-1 0 0,1 0 0 0 0,-1-1 0 0 0,0 1 0 0 0,1 0 0 0 0,-1 0 1 0 0,1 0-1 0 0,0 0 0 0 0,-1 1 0 0 0,1-1 0 0 0,0 0 1 0 0,0 1-1 0 0,0-1 0 0 0,0 0 0 0 0,0 1 0 0 0,0 0-8 0 0,-28 36 135 0 0,24-32-111 0 0,0 0-1 0 0,1-1 0 0 0,0 2 1 0 0,-1-1-1 0 0,2 0 1 0 0,-1 1-1 0 0,1 0 1 0 0,-1 3-24 0 0,-3 15 51 0 0,2 0 1 0 0,0 1-1 0 0,2 0 0 0 0,1 0 1 0 0,1 0-1 0 0,1 3-51 0 0,0-25 2 0 0,1-1 1 0 0,0 1-1 0 0,0-1 0 0 0,0 1 1 0 0,0-1-1 0 0,0 0 0 0 0,1 1 1 0 0,0-1-1 0 0,-1 0 0 0 0,1 0 1 0 0,0 0-1 0 0,1 0 1 0 0,-1-1-1 0 0,0 1 0 0 0,1 0 1 0 0,1 0-3 0 0,0 1 5 0 0,1 1 1 0 0,0-1 0 0 0,0-1 0 0 0,0 1 0 0 0,1-1 0 0 0,-1 0 0 0 0,1 0 0 0 0,0-1 0 0 0,0 1-6 0 0,17 8 33 0 0,-21-9-28 0 0,0-1-1 0 0,1 1 1 0 0,-1-1 0 0 0,1 0-1 0 0,-1 0 1 0 0,1 0 0 0 0,0 0-1 0 0,2 0-4 0 0,16 3 36 0 0,0-1 0 0 0,1-2 0 0 0,-1 0 0 0 0,21-2-36 0 0,-20-1 30 0 0,63-6 20 0 0,-51 4-44 0 0,22-5 116 0 0,-18 4 127 0 0,0 0-2266 0 0,-36 4-7429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6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10152 0 0,'2'-2'121'0'0,"1"1"1"0"0,-1-1 0 0 0,0 1-1 0 0,1-1 1 0 0,0 1-1 0 0,-1 0 1 0 0,1 0 0 0 0,-1 0-1 0 0,1 0 1 0 0,0 1-1 0 0,2-1-121 0 0,21-8 887 0 0,-18 5-744 0 0,1 1 0 0 0,0 0 0 0 0,0 0 0 0 0,1 1 1 0 0,-1 0-1 0 0,0 1 0 0 0,6-1-143 0 0,18-3 196 0 0,16-3 255 0 0,42-1-451 0 0,-15-2 131 0 0,-46 6-151 0 0,25-1 20 0 0,49 2-1828 0 0,-80 4-6976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6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1 447 8432 0 0,'1'0'159'0'0,"1"-1"1"0"0,-1 1-1 0 0,1-1 0 0 0,-1 1 1 0 0,1-1-1 0 0,-1 1 0 0 0,0-1 1 0 0,1 0-1 0 0,-1 1 1 0 0,0-1-1 0 0,0 0 0 0 0,1 0 1 0 0,-1 0-1 0 0,0 0 1 0 0,0 0-1 0 0,0 0 0 0 0,0-1 1 0 0,0 1-1 0 0,0-1-159 0 0,17-29 1402 0 0,-13 21-1160 0 0,-1 1-126 0 0,-1 0 0 0 0,0 0 0 0 0,-1-1 0 0 0,0 1 1 0 0,-1 0-1 0 0,0-1 0 0 0,0-4-116 0 0,2-12 132 0 0,4-52 188 0 0,-5 51 29 0 0,0 1 0 0 0,2-1 0 0 0,4-14-349 0 0,-5 31 270 0 0,0 1 0 0 0,1 0 0 0 0,0 0-1 0 0,5-8-269 0 0,-9 16 22 0 0,1 1-1 0 0,-1-1 0 0 0,1 0 0 0 0,-1 0 0 0 0,1 1 0 0 0,0-1 0 0 0,-1 0 0 0 0,1 1 0 0 0,0-1 0 0 0,-1 1 0 0 0,1-1 0 0 0,0 0 0 0 0,0 1 0 0 0,-1 0 0 0 0,1-1 0 0 0,0 1 0 0 0,0-1 1 0 0,0 1-1 0 0,0 0 0 0 0,0 0 0 0 0,0 0 0 0 0,-1-1 0 0 0,1 1 0 0 0,0 0 0 0 0,0 0 0 0 0,0 0 0 0 0,0 0 0 0 0,0 0 0 0 0,0 1 0 0 0,0-1 0 0 0,0 0 0 0 0,0 0-21 0 0,0 1 36 0 0,1 0 1 0 0,0-1-1 0 0,-1 1 0 0 0,1 0 0 0 0,-1 0 0 0 0,1 0 0 0 0,-1 0 0 0 0,1 0 1 0 0,-1 0-1 0 0,0 0 0 0 0,0 1 0 0 0,1-1 0 0 0,-1 0 0 0 0,0 1 0 0 0,1 1-36 0 0,47 77 591 0 0,13 26-294 0 0,-54-91-258 0 0,2-2-1 0 0,-1 1 1 0 0,2-1-1 0 0,0 0 1 0 0,0-1-1 0 0,1-1 1 0 0,9 7-39 0 0,21 21 172 0 0,-32-29-121 0 0,0-1 0 0 0,0 0 0 0 0,1-1 1 0 0,1 0-1 0 0,3 1-51 0 0,-9-5 27 0 0,1-1 0 0 0,-1 0 0 0 0,1 0 1 0 0,0-1-1 0 0,0 0 0 0 0,0 0 0 0 0,0-1 0 0 0,0 0 1 0 0,1 0-1 0 0,4 0-27 0 0,-9-1 2 0 0,-1 0 1 0 0,0 0 0 0 0,1 0-1 0 0,-1 0 1 0 0,0-1 0 0 0,1 1-1 0 0,-1-1 1 0 0,0 1 0 0 0,0-1-1 0 0,0 0 1 0 0,1 0-1 0 0,-1 0 1 0 0,0 0 0 0 0,0 0-1 0 0,0 0 1 0 0,0-1 0 0 0,-1 1-1 0 0,1-1 1 0 0,0 1 0 0 0,-1-1-1 0 0,1 0 1 0 0,-1 0-1 0 0,1 0 1 0 0,-1 0-3 0 0,7-6 14 0 0,-2 1-6 0 0,0-1 0 0 0,-1 1 0 0 0,0-1 0 0 0,0 0 1 0 0,-1 0-1 0 0,0-1 0 0 0,0 1 0 0 0,-1-1 0 0 0,0 0 0 0 0,0-4-8 0 0,2-9 67 0 0,-1 0 0 0 0,-1-1 1 0 0,-1-17-68 0 0,-5-15 154 0 0,-1 9-43 0 0,1 17-1 0 0,2 25-92 0 0,0 1 1 0 0,1-1 0 0 0,-1 0-1 0 0,1 0 1 0 0,0 0 0 0 0,0 1-1 0 0,0-1 1 0 0,1 0-1 0 0,0 0 1 0 0,-1 0 0 0 0,1 1-1 0 0,1-2-18 0 0,-1-19 112 0 0,-1 16-54 0 0,0 7-14 0 0,0 1-8 0 0,0 0 1 0 0,8-1 158 0 0,-1 0-2937 0 0,-6 1-10317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19 8432 0 0,'-1'-2'413'0'0,"0"1"-1"0"0,0-1 1 0 0,0 1 0 0 0,0-1 0 0 0,-1 1 0 0 0,1-1-1 0 0,0 1 1 0 0,-1 0 0 0 0,1 0 0 0 0,-1 0 0 0 0,0 0-1 0 0,1 0 1 0 0,-2 0-413 0 0,3 0 202 0 0,-24 2 239 0 0,16-2-428 0 0,-1 1-13 0 0,1 1-1 0 0,0 0 1 0 0,0 0-1 0 0,-1 0 0 0 0,1 1 1 0 0,0 1-1 0 0,0-1 1 0 0,1 1-1 0 0,-1 0 1 0 0,0 1-1 0 0,1 0 1 0 0,-6 4 0 0 0,-14 7-1 0 0,20-11 2 0 0,0-1-1 0 0,0 1 0 0 0,1 1 1 0 0,-1-1-1 0 0,1 1 0 0 0,0 0 1 0 0,1 0-1 0 0,-1 1 0 0 0,-1 2 0 0 0,-16 17 27 0 0,17-19-15 0 0,1 0 1 0 0,-1 0-1 0 0,1 0 1 0 0,1 1-1 0 0,-1 0 1 0 0,-2 5-13 0 0,-7 16 33 0 0,1 1 1 0 0,2 0-1 0 0,1 0 1 0 0,1 1-1 0 0,1 1 1 0 0,1 5-34 0 0,7-32 8 0 0,0 1 0 0 0,0-1 0 0 0,0 0-1 0 0,1 0 1 0 0,-1 0 0 0 0,1 0 0 0 0,0 0 0 0 0,0 0 0 0 0,1 0 0 0 0,-1 0 0 0 0,1 0 0 0 0,0 0-1 0 0,1 2-7 0 0,4 5 27 0 0,0-1-1 0 0,1 0 1 0 0,0-1-1 0 0,1 0-26 0 0,1 1 131 0 0,2-1 0 0 0,-1-1 0 0 0,1 0-1 0 0,0-1 1 0 0,13 6-131 0 0,8 6 225 0 0,-24-14-155 0 0,1-1 1 0 0,-1 0-1 0 0,1 0 1 0 0,-1-1-1 0 0,1 0 1 0 0,0-1-1 0 0,0 0 1 0 0,0-1-1 0 0,3 0-70 0 0,24 1 536 0 0,36-3-536 0 0,-23 0 345 0 0,12-1-2490 0 0,-32-4-8721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7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261 42 9040 0 0,'0'0'6'0'0,"0"0"-1"0"0,0 0 1 0 0,0 0 0 0 0,0 0 0 0 0,0 1 0 0 0,-1-1-1 0 0,1 0 1 0 0,0 0 0 0 0,0 0 0 0 0,0 0 0 0 0,0 0-1 0 0,0 1 1 0 0,0-1 0 0 0,0 0 0 0 0,0 0 0 0 0,0 0-1 0 0,0 0 1 0 0,0 0 0 0 0,0 1 0 0 0,0-1 0 0 0,1 0-1 0 0,-1 0 1 0 0,0 0 0 0 0,0 0 0 0 0,0 0 0 0 0,0 0-1 0 0,0 1 1 0 0,0-1 0 0 0,0 0 0 0 0,0 0 0 0 0,0 0-1 0 0,0 0 1 0 0,1 0 0 0 0,-1 0 0 0 0,0 0 0 0 0,0 0-1 0 0,0 0 1 0 0,0 1 0 0 0,0-1 0 0 0,0 0 0 0 0,0 0-1 0 0,1 0 1 0 0,-1 0 0 0 0,0 0 0 0 0,0 0 0 0 0,0 0-1 0 0,0 0 1 0 0,0 0 0 0 0,1 0 0 0 0,-1 0-6 0 0,4-7 658 0 0,-3 6-623 0 0,-1 0 0 0 0,0 1-1 0 0,1-1 1 0 0,-1 0 0 0 0,0 0-1 0 0,0 1 1 0 0,0-1 0 0 0,0 0 0 0 0,0 0-1 0 0,0 1 1 0 0,0-1 0 0 0,0 0 0 0 0,0 0-1 0 0,0 0 1 0 0,-1 1 0 0 0,1-1 0 0 0,0 0-1 0 0,0 1 1 0 0,-1-1 0 0 0,1 0-1 0 0,0 0 1 0 0,-1 1 0 0 0,1-1 0 0 0,-1 1-1 0 0,1-1 1 0 0,-1 0 0 0 0,1 1 0 0 0,-1-1-1 0 0,1 1 1 0 0,-1-1 0 0 0,1 1 0 0 0,-1-1-1 0 0,0 1-34 0 0,-1-1 92 0 0,0 0 1 0 0,0 1-1 0 0,0-1 0 0 0,0 1 0 0 0,0 0 0 0 0,0-1 0 0 0,0 1 1 0 0,0 0-1 0 0,0 0 0 0 0,-1 1-92 0 0,1-1 34 0 0,0 0 1 0 0,0 0-1 0 0,0 0 0 0 0,1 0 0 0 0,-1-1 1 0 0,0 1-1 0 0,0-1 0 0 0,0 1 0 0 0,0-1 1 0 0,0 1-1 0 0,-1-1-34 0 0,0-1 8 0 0,-1 0 1 0 0,0 1-1 0 0,1 0 1 0 0,-1 0-1 0 0,0 0 0 0 0,0 1 1 0 0,0-1-1 0 0,0 1 1 0 0,0 0-1 0 0,-3 0-8 0 0,-44 5 21 0 0,37-3 23 0 0,10-2 3 0 0,0 0 0 0 0,-1 1-1 0 0,1 0 1 0 0,0 0 0 0 0,0 0-1 0 0,0 1 1 0 0,0-1 0 0 0,0 1-1 0 0,0 0 1 0 0,1 0 0 0 0,-1 1-1 0 0,0-1 1 0 0,1 1 0 0 0,0-1-1 0 0,0 1 1 0 0,0 0 0 0 0,-1 2-47 0 0,0 1 168 0 0,2-4-144 0 0,1 0-1 0 0,-1 1 1 0 0,1-1-1 0 0,0 1 1 0 0,0-1-1 0 0,0 1 1 0 0,0 0 0 0 0,0-1-1 0 0,0 1 1 0 0,1 0-1 0 0,0 0 1 0 0,-1-1-1 0 0,1 1 1 0 0,0 0-1 0 0,0 0 1 0 0,0 0-24 0 0,-12 92 151 0 0,13-33-80 0 0,1-22-12 0 0,-3 0 1 0 0,-2 9-60 0 0,2-36 31 0 0,-1-1 6 0 0,1 0 0 0 0,1 0 0 0 0,-1 0 0 0 0,2 5-37 0 0,-2 10 68 0 0,1-24-60 0 0,0 0-1 0 0,-1 1 1 0 0,1-1-1 0 0,0 1 1 0 0,1-1-1 0 0,-1 1 0 0 0,0-1 1 0 0,2 4-8 0 0,-1-3 14 0 0,0-1 0 0 0,-1 1 0 0 0,1 0 0 0 0,-1 0 0 0 0,0-1 0 0 0,0 1 0 0 0,0 3-14 0 0,1 18 69 0 0,0-23-69 0 0,1-1 1 0 0,-1 1-1 0 0,0-1 0 0 0,0 0 1 0 0,0 1-1 0 0,1-1 1 0 0,-1 0-1 0 0,1 0 1 0 0,-1 0-1 0 0,1 0 1 0 0,0 0-1 0 0,9 8 3 0 0,-7-6-3 0 0,-1 0 1 0 0,1 0 0 0 0,0 0 0 0 0,0 0 0 0 0,0 0 0 0 0,0-1 0 0 0,0 0 0 0 0,0 0 0 0 0,1 0 0 0 0,-1 0 0 0 0,4 0-1 0 0,52 12 22 0 0,-35-11 101 0 0,0-1 1 0 0,0-1 0 0 0,23-3-124 0 0,2 1 261 0 0,20-7-2103 0 0,-67 8-7852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7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54 10344 0 0,'0'-1'62'0'0,"-1"0"0"0"0,0 0 0 0 0,1 0 0 0 0,-1 0 0 0 0,1 0 0 0 0,-1 0 0 0 0,1 0 0 0 0,-1-1 0 0 0,1 1 0 0 0,0 0 0 0 0,0 0 0 0 0,-1 0 0 0 0,1 0 0 0 0,0-1-62 0 0,-3-11 1125 0 0,2 12-765 0 0,1 1-27 0 0,0 0-1 0 0,0 0-32 0 0,0 0-161 0 0,0 0-38 0 0,207-11 363 0 0,-43 1-2314 0 0,-128 8-7098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8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6224 0 0,'0'0'0'0'0,"0"0"-4672"0"0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28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34 9072 0 0,'2'-1'248'0'0,"-2"0"-217"0"0,0 1 1 0 0,1 0-1 0 0,-1 0 1 0 0,0 0-1 0 0,1 0 1 0 0,-1-1 0 0 0,0 1-1 0 0,0 0 1 0 0,1 0-1 0 0,-1-1 1 0 0,0 1-1 0 0,0 0 1 0 0,1 0-1 0 0,-1-1 1 0 0,0 1-1 0 0,0 0 1 0 0,0-1-1 0 0,0 1 1 0 0,1 0 0 0 0,-1 0-1 0 0,0-1 1 0 0,0 1-1 0 0,0 0 1 0 0,0-1-1 0 0,0 1 1 0 0,0-1-1 0 0,0 1 1 0 0,0 0-1 0 0,0-1 1 0 0,0 1-1 0 0,0 0 1 0 0,0-1 0 0 0,0 1-1 0 0,0 0 1 0 0,0-1-1 0 0,-1 1 1 0 0,1 0-1 0 0,0 0 1 0 0,0-1-1 0 0,0 1 1 0 0,0 0-1 0 0,-1-1 1 0 0,1 1-1 0 0,0 0 1 0 0,0 0 0 0 0,-1-1-1 0 0,1 1 1 0 0,0 0-1 0 0,0 0 1 0 0,-1 0-1 0 0,1-1 1 0 0,0 1-1 0 0,-1 0 1 0 0,1 0-1 0 0,0 0 1 0 0,-1 0-1 0 0,1 0 1 0 0,0-1 0 0 0,-1 1-1 0 0,1 0 1 0 0,0 0-32 0 0,-4-2 97 0 0,1 0 1 0 0,0 0-1 0 0,0 1 0 0 0,-1-1 1 0 0,1 1-1 0 0,-1 0 1 0 0,1-1-1 0 0,-1 2 0 0 0,0-1 1 0 0,0 0-1 0 0,1 1 1 0 0,-1-1-1 0 0,0 1 1 0 0,-2 1-98 0 0,-18-2 110 0 0,-26 1 47 0 0,47 0-148 0 0,0 0-1 0 0,0 1 1 0 0,0-1-1 0 0,0 1 1 0 0,1 0-1 0 0,-1 0 1 0 0,0 0-1 0 0,0 0 1 0 0,1 1-1 0 0,-1-1 1 0 0,1 1-1 0 0,-1 0 1 0 0,1-1-1 0 0,-1 2-8 0 0,-12 9 31 0 0,13-11-30 0 0,0 0-1 0 0,1 0 1 0 0,-1 0 0 0 0,0 1-1 0 0,0-1 1 0 0,1 1 0 0 0,-1-1-1 0 0,1 1 1 0 0,-1 0 0 0 0,1-1-1 0 0,0 1 1 0 0,0 0 0 0 0,0 0-1 0 0,0 0 1 0 0,0 0 0 0 0,0 0-1 0 0,0 0 1 0 0,0 0 0 0 0,1 0-1 0 0,-1 1 0 0 0,1 1-1 0 0,0 1 0 0 0,0 0 0 0 0,0 0-1 0 0,0-1 1 0 0,1 1 0 0 0,0 0-1 0 0,0-1 1 0 0,0 1 0 0 0,1 0 0 0 0,-1-1-1 0 0,1 0 1 0 0,0 1 0 0 0,0-1 0 0 0,1 0-1 0 0,-1 0 1 0 0,1 0 0 0 0,0 0 1 0 0,18 28-11 0 0,7 18 11 0 0,-14-23 3 0 0,1-1 0 0 0,2-1 1 0 0,13 16-4 0 0,7 7 163 0 0,-1 1-1 0 0,15 32-162 0 0,-26-40 104 0 0,-22-36-89 0 0,-1 0 0 0 0,1 1 0 0 0,-1-1 0 0 0,0 1 0 0 0,0 0 0 0 0,0 0-1 0 0,-1 0 1 0 0,0 0 0 0 0,0 0 0 0 0,0 0 0 0 0,-1 0 0 0 0,0 0 0 0 0,0 0 0 0 0,-1 0 0 0 0,0 4-15 0 0,0-9 6 0 0,0 1 0 0 0,0-1 0 0 0,0 1 0 0 0,0-1 0 0 0,-1 1 0 0 0,1-1 0 0 0,0 0 1 0 0,-1 0-1 0 0,1 1 0 0 0,-1-1 0 0 0,1 0 0 0 0,-1 0 0 0 0,1-1 0 0 0,-1 1 0 0 0,0 0 0 0 0,1 0 0 0 0,-1-1 0 0 0,0 1-6 0 0,-33 10 89 0 0,35-11-88 0 0,-22 5 106 0 0,1-2 0 0 0,0 0 0 0 0,-1-2 0 0 0,-15 0-107 0 0,15-1 195 0 0,1 1 0 0 0,-1 0 1 0 0,0 2-1 0 0,-15 4-195 0 0,30-5 87 0 0,1-1-1 0 0,-1 0 1 0 0,0 0 0 0 0,0-1 0 0 0,-1 1-87 0 0,5-1 36 0 0,1 0 1 0 0,-1 0 0 0 0,1-1 0 0 0,0 1 0 0 0,-1 0 0 0 0,1-1 0 0 0,0 0-1 0 0,0 1 1 0 0,-1-1 0 0 0,1 0 0 0 0,0 0 0 0 0,0 0 0 0 0,0 0 0 0 0,0-1 0 0 0,-1 0-37 0 0,-26-10-1710 0 0,27 11-8548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0.6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 3616 0 0,'0'0'392'0'0,"0"0"1"0"0,0 0 5 0 0,0 0 4 0 0,0 0 37 0 0,0 0 10 0 0,0 0 4 0 0,0 0-3 0 0,0 0-1 0 0,0 0 4 0 0,0 0-2 0 0,0 0-24 0 0,0 0-110 0 0,0 0-22 0 0,0 0 1 0 0,0 0-43 0 0,0 0-170 0 0,0 0-43 0 0,0 0 1 0 0,0 0 26 0 0,0 0 82 0 0,0 0 27 0 0,0 0 5 0 0,0 0-21 0 0,0 0-69 0 0,0 0-14 0 0,0 0-2 0 0,0 0 4 0 0,0 0 2 0 0,1 6 4 0 0,0 2-17 0 0,0 1-1 0 0,-1-1 1 0 0,0 1-1 0 0,0 0 0 0 0,-1-1 1 0 0,0 1-1 0 0,0 1-67 0 0,-3 16 205 0 0,2 1-1 0 0,0-1 0 0 0,2 1 0 0 0,2 14-204 0 0,0 17 185 0 0,-2-30-165 0 0,0 7 225 0 0,-1-1 0 0 0,-3 14-245 0 0,-4-9 224 0 0,8-38-218 0 0,0 0-1 0 0,0-1 1 0 0,0 1 0 0 0,0 0-1 0 0,0 0 1 0 0,0-1-1 0 0,-1 1 1 0 0,1 0 0 0 0,0-1-1 0 0,0 1 1 0 0,-1-1-1 0 0,1 1 1 0 0,0 0 0 0 0,-1-1-1 0 0,1 1 1 0 0,-1-1-1 0 0,1 1 1 0 0,-1-1-1 0 0,1 1 1 0 0,-1-1 0 0 0,1 1-1 0 0,-1-1 1 0 0,0 0-1 0 0,1 1 1 0 0,-1-1 0 0 0,1 0-1 0 0,-1 1 1 0 0,0-1-1 0 0,1 0 1 0 0,-1 0 0 0 0,0 0-6 0 0,0 0 13 0 0,1 0 3 0 0,-1 10 341 0 0,5-19-2083 0 0,-3 8-7106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6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486 55 4616 0 0,'0'0'679'0'0,"0"0"-6"0"0,0 0-1 0 0,0 0-52 0 0,0 0-208 0 0,0 0-52 0 0,0 0 0 0 0,1 6 17 0 0,-1-3-210 0 0,3 27 389 0 0,-3-5 2874 0 0,0-25-3411 0 0,0 0 0 0 0,0 0-1 0 0,-1 0 1 0 0,1 0 0 0 0,0 1 0 0 0,0-1-1 0 0,0 0 1 0 0,-1 0 0 0 0,1 0 0 0 0,0 0-1 0 0,0 0 1 0 0,-1 0 0 0 0,1 0 0 0 0,0 0-1 0 0,0 0 1 0 0,-1 0 0 0 0,1 0-1 0 0,0 0 1 0 0,0 0 0 0 0,-1 0 0 0 0,1 0-1 0 0,0 0 1 0 0,0 0 0 0 0,0-1 0 0 0,-1 1-1 0 0,1 0 1 0 0,0 0 0 0 0,0 0 0 0 0,0 0-1 0 0,-1 0 1 0 0,1-1 0 0 0,0 1-1 0 0,0 0 1 0 0,0 0 0 0 0,0 0 0 0 0,-1 0-1 0 0,1-1 1 0 0,0 1 0 0 0,0 0-19 0 0,-8-6 308 0 0,-23-29 365 0 0,22 24-554 0 0,0 2 1 0 0,0-1-1 0 0,-1 1 1 0 0,-3-2-120 0 0,10 8 29 0 0,-1 0 1 0 0,0 1-1 0 0,-1 0 1 0 0,1 0-1 0 0,0 0 1 0 0,-1 0-1 0 0,1 0 1 0 0,-1 1-1 0 0,1 0 1 0 0,-1 0-1 0 0,0 0 1 0 0,1 1-1 0 0,-1 0 1 0 0,0 0-30 0 0,-18-2 176 0 0,20 2-157 0 0,0-1 1 0 0,0 1-1 0 0,-1 0 0 0 0,1 0 0 0 0,0 0 0 0 0,-1 0 0 0 0,1 1 0 0 0,0-1 0 0 0,0 1 0 0 0,0 0 1 0 0,-3 1-20 0 0,-10 4 70 0 0,10-4-58 0 0,0 0 0 0 0,1 0 1 0 0,0 0-1 0 0,-1 1 0 0 0,1 0 0 0 0,0 0 1 0 0,0 0-1 0 0,0 1 0 0 0,1 0 0 0 0,-1 0 1 0 0,1 0-1 0 0,-1 1-12 0 0,-16 21 17 0 0,8-12-11 0 0,1 1 0 0 0,1 0-1 0 0,1 0 1 0 0,-8 16-6 0 0,6-6 4 0 0,-4 7-3 0 0,1 1 1 0 0,-4 16-2 0 0,10-23 0 0 0,4-12 0 0 0,0 1 0 0 0,1-1 0 0 0,1 1 0 0 0,0 0 0 0 0,1 0 0 0 0,0 6 0 0 0,2-18-3 0 0,0 10 33 0 0,0-1 1 0 0,0 0-1 0 0,1 1 1 0 0,1-1-1 0 0,0 0 1 0 0,0 0-1 0 0,2 0 1 0 0,0 2-31 0 0,-1-6 26 0 0,2 5-16 0 0,0-1 0 0 0,1 1 0 0 0,1-1 0 0 0,-1 0 0 0 0,2-1 0 0 0,0 1 0 0 0,0-1-10 0 0,17 20 43 0 0,-20-24-1 0 0,0 1 0 0 0,1-1 0 0 0,0 1 0 0 0,1-2 0 0 0,-1 1 0 0 0,1-1 0 0 0,1 0 0 0 0,-1 0 0 0 0,1-1-1 0 0,1 1-41 0 0,-1-2 15 0 0,-1-1-1 0 0,1 1 1 0 0,0-1-1 0 0,0-1 1 0 0,0 1-1 0 0,0-2 1 0 0,1 1-1 0 0,-1-1 1 0 0,0 0-1 0 0,1-1 1 0 0,-1 0-1 0 0,1 0 1 0 0,-1-1-1 0 0,0 0 1 0 0,1 0-1 0 0,1-1-14 0 0,16-4 135 0 0,-21 6-117 0 0,-1-1 0 0 0,1 0 0 0 0,0 0 1 0 0,-1-1-1 0 0,1 1 0 0 0,-1-1 0 0 0,0 0 0 0 0,3-1-18 0 0,45-34 200 0 0,-34 20-2463 0 0,-16 16-8761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7.1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2 6224 0 0,'-15'-1'1518'0'0,"10"1"-1061"0"0,0-1 1 0 0,0 1 0 0 0,1 0 0 0 0,-1 1 0 0 0,0-1 0 0 0,-2 1-458 0 0,-8 17 1000 0 0,-16 17-918 0 0,8-12 55 0 0,2 2 0 0 0,-3 6-137 0 0,16-21 22 0 0,1 1 0 0 0,1 0 0 0 0,0 1 0 0 0,1 0 0 0 0,0 0 1 0 0,0 0-1 0 0,0 5-22 0 0,0 0 11 0 0,1 1 1 0 0,1-1-1 0 0,0 1 1 0 0,1-1 0 0 0,1 1-1 0 0,1 0 1 0 0,2 17-12 0 0,-1-29-7 0 0,0 0 0 0 0,1 0 1 0 0,0 0-1 0 0,0 0 0 0 0,1-1 0 0 0,0 1 1 0 0,-1-1-1 0 0,2 1 0 0 0,-1-1 0 0 0,1 0 0 0 0,0-1 1 0 0,0 1-1 0 0,0-1 0 0 0,0 1 0 0 0,1-1 1 0 0,0-1-1 0 0,0 1 0 0 0,2 1 7 0 0,2-1-20 0 0,-1 1-1 0 0,1-2 1 0 0,0 1 0 0 0,0-2 0 0 0,1 1-1 0 0,-1-1 1 0 0,0 0 0 0 0,1-1-1 0 0,-1 0 1 0 0,1 0 0 0 0,3-2 20 0 0,-11 1-2 0 0,5 1-12 0 0,0-1 0 0 0,0 0 0 0 0,1 0-1 0 0,-1-1 1 0 0,0 0 0 0 0,0 0 0 0 0,0-1-1 0 0,-1 0 1 0 0,1 0 0 0 0,0 0 0 0 0,-1-1 0 0 0,3-1 14 0 0,3-4-5 0 0,-6 6 6 0 0,-2-1 1 0 0,1 0-1 0 0,0 0 0 0 0,-1-1 0 0 0,1 1 1 0 0,-1-1-1 0 0,0 0 0 0 0,0 0 1 0 0,0 0-1 0 0,-1 0 0 0 0,1-1 0 0 0,-1 0 1 0 0,0 0-1 0 0,0 0-1 0 0,1-5 107 0 0,0 1 0 0 0,-1-1 0 0 0,1 0 0 0 0,-2 0 0 0 0,1 0 1 0 0,-2 0-1 0 0,1-2-107 0 0,-2 6 57 0 0,0 1 1 0 0,-1 0-1 0 0,1 0 1 0 0,-1 0-1 0 0,0-1 1 0 0,-1 1-1 0 0,1 0 1 0 0,-1 0-1 0 0,0 1 0 0 0,0-1 1 0 0,-1 0-1 0 0,1 1 1 0 0,-1-1-1 0 0,0 1 1 0 0,-1-1-58 0 0,-6-8 165 0 0,-1 0 0 0 0,0 1 0 0 0,-1 1 1 0 0,0 0-1 0 0,-1 1 0 0 0,0 0-165 0 0,-29-19 1083 0 0,-14-6-1083 0 0,38 25 281 0 0,17 10-269 0 0,0-1 25 0 0,0 1 0 0 0,0-1 0 0 0,0 1 0 0 0,0-1 0 0 0,0 0 0 0 0,0 1 0 0 0,1-1 0 0 0,-1 0 0 0 0,0 1 0 0 0,0-1 0 0 0,0 0 0 0 0,1 0 0 0 0,-1 0 0 0 0,0 0 0 0 0,1 0 0 0 0,-1 0 0 0 0,1 0 0 0 0,-1 0 0 0 0,1 0 0 0 0,0 0 0 0 0,-1 0 0 0 0,1-1-37 0 0,0 2 216 0 0,5-8-1769 0 0,-4 7-9184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7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39 606 8432 0 0,'-2'-50'2708'0'0,"-4"-20"-2708"0"0,1 20 2761 0 0,1-18-2761 0 0,2 16 813 0 0,-8-40-813 0 0,0-1 703 0 0,11 81-517 0 0,0 0 1 0 0,0 1-1 0 0,1-1 0 0 0,1 0 1 0 0,-1 0-1 0 0,2 1 1 0 0,0 0-1 0 0,3-7-186 0 0,-6 15 46 0 0,-1 3-17 0 0,1-1 0 0 0,-1 0 0 0 0,0 1 0 0 0,1-1 0 0 0,-1 1 0 0 0,0-1 0 0 0,1 1 0 0 0,-1-1 0 0 0,0 1 0 0 0,1-1 0 0 0,-1 1 1 0 0,1-1-1 0 0,-1 1 0 0 0,1-1 0 0 0,-1 1 0 0 0,1 0 0 0 0,0-1 0 0 0,-1 1 0 0 0,1 0 0 0 0,-1-1 0 0 0,1 1 0 0 0,0 0 0 0 0,-1 0 0 0 0,1 0 0 0 0,0 0 0 0 0,-1 0 0 0 0,1-1 0 0 0,0 1 0 0 0,-1 0 0 0 0,1 0 0 0 0,0 1 0 0 0,-1-1 0 0 0,1 0 0 0 0,0 0 0 0 0,-1 0 0 0 0,1 0 0 0 0,-1 1 0 0 0,1-1 0 0 0,0 0 0 0 0,-1 0 0 0 0,1 1 1 0 0,-1-1-1 0 0,1 1-29 0 0,2 0 72 0 0,0 1 0 0 0,-1 0 1 0 0,1 0-1 0 0,-1 0 1 0 0,0 0-1 0 0,0 0 1 0 0,1 0-1 0 0,-2 1 1 0 0,1-1-1 0 0,1 2-72 0 0,22 32 222 0 0,-14-20-108 0 0,1 1 1 0 0,5 14-115 0 0,9 15 212 0 0,1-1 0 0 0,20 24-212 0 0,35 32 205 0 0,-80-98-200 0 0,1 0-1 0 0,0-1 0 0 0,-1 1 0 0 0,1-1 1 0 0,0 0-1 0 0,0 1 0 0 0,0-1 1 0 0,0-1-1 0 0,1 1 0 0 0,-1 0 0 0 0,3 0-4 0 0,19 11 17 0 0,-18-8-54 0 0,1 0-1 0 0,1-1 0 0 0,-1 0 1 0 0,3 0 37 0 0,-8-5-43 0 0,-1 0 0 0 0,1-1 0 0 0,0 1-1 0 0,-1-1 1 0 0,0 0 0 0 0,1 0 0 0 0,-1 1 0 0 0,0-2 0 0 0,0 1 0 0 0,0 0 0 0 0,0 0 0 0 0,0-1 0 0 0,1-1 43 0 0,7-45 100 0 0,2-34-100 0 0,5-29 90 0 0,-9 43 88 0 0,-7 53-61 0 0,0 0 0 0 0,1-1-1 0 0,5-13-116 0 0,-6 27 25 0 0,0 0 0 0 0,0 0 0 0 0,0 0 0 0 0,0 0 0 0 0,1 0 0 0 0,-1 0 0 0 0,1 1 0 0 0,1-3-25 0 0,-2 5 14 0 0,-1-1 0 0 0,1 0-1 0 0,0 0 1 0 0,0 1-1 0 0,-1-1 1 0 0,1 0 0 0 0,0 1-1 0 0,0-1 1 0 0,0 1-1 0 0,0-1 1 0 0,0 1-1 0 0,0 0 1 0 0,0-1 0 0 0,0 1-1 0 0,0 0 1 0 0,0 0-1 0 0,0-1 1 0 0,0 1 0 0 0,0 0-1 0 0,1 0 1 0 0,-1 0-1 0 0,0 0 1 0 0,0 1 0 0 0,0-1-1 0 0,0 0 1 0 0,0 0-14 0 0,1 2 7 0 0,0 0 1 0 0,0 0 0 0 0,0-1-1 0 0,0 1 1 0 0,-1 1-1 0 0,1-1 1 0 0,-1 0 0 0 0,1 0-1 0 0,-1 1 1 0 0,0-1-1 0 0,0 0 1 0 0,0 1 0 0 0,0-1-1 0 0,0 1 1 0 0,0 0-8 0 0,6 15 20 0 0,25 45 10 0 0,8 26-30 0 0,-29-64 7 0 0,1 0 1 0 0,1-1 0 0 0,1-1-1 0 0,8 9-7 0 0,-8-18 55 0 0,4 6 48 0 0,7 22-102 0 0,-14-27-47 0 0,-2 1 1 0 0,0 1-1 0 0,5 15 46 0 0,-13-29-8 0 0,0-1 1 0 0,0 0-1 0 0,0 1 1 0 0,0-1 0 0 0,0 0-1 0 0,1 0 1 0 0,-1 0-1 0 0,1 0 1 0 0,0 0 0 0 0,-1 0-1 0 0,3 1 8 0 0,6 5-2710 0 0,-9-7-10195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8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52 543 8536 0 0,'-7'-20'2425'0'0,"3"4"-1631"0"0,1 0-1 0 0,1 0 1 0 0,1 0 0 0 0,0-6-794 0 0,-9-51 640 0 0,9 48-526 0 0,-1 0 0 0 0,-1 1 0 0 0,-1-5-114 0 0,-2-6 507 0 0,3 1 0 0 0,0-19-507 0 0,2 38 186 0 0,2 1 42 0 0,0 0-1 0 0,1-1 1 0 0,0 1-1 0 0,1 0 0 0 0,4-10-227 0 0,6 7 488 0 0,-5 13-156 0 0,-8 4-321 0 0,1 0 1 0 0,-1 0 0 0 0,0 0-1 0 0,0 1 1 0 0,0-1 0 0 0,0 0-1 0 0,1 0 1 0 0,-1 0 0 0 0,0 0-1 0 0,0 0 1 0 0,0 0 0 0 0,0 0-1 0 0,1 0 1 0 0,-1 0 0 0 0,0 0-1 0 0,0 1 1 0 0,0-1 0 0 0,0 0-1 0 0,0 0 1 0 0,0 0 0 0 0,0 0-1 0 0,1 0 1 0 0,-1 0 0 0 0,0 1-1 0 0,0-1 1 0 0,0 0-1 0 0,0 0 1 0 0,0 0 0 0 0,0 0-1 0 0,0 1 1 0 0,0-1 0 0 0,0 0-1 0 0,0 0 1 0 0,0 0 0 0 0,0 0-1 0 0,0 1 1 0 0,0-1 0 0 0,0 0-1 0 0,0 0 1 0 0,0 0 0 0 0,0 1-12 0 0,15 8 445 0 0,-11-4-437 0 0,0 0 0 0 0,0 0 0 0 0,0 1 0 0 0,0 0 0 0 0,-1 0 0 0 0,0 0 0 0 0,-1 0 1 0 0,1 0-1 0 0,-1 0 0 0 0,0 1 0 0 0,0 1-8 0 0,8 22 0 0 0,-4-16 1 0 0,9 26-6 0 0,2 0 0 0 0,1-2 0 0 0,19 27 5 0 0,-21-42 1 0 0,2-1 0 0 0,8 6-1 0 0,-2 0 4 0 0,-16-16 2 0 0,-6-8-5 0 0,0-1-1 0 0,0 1 0 0 0,0-1 0 0 0,1 0 1 0 0,-1 0-1 0 0,3 3 0 0 0,-4-6 0 0 0,0 1 0 0 0,0-1 1 0 0,-1 1-1 0 0,1 0 0 0 0,0-1 1 0 0,0 1-1 0 0,0-1 0 0 0,0 0 0 0 0,0 1 1 0 0,0-1-1 0 0,0 0 0 0 0,0 0 1 0 0,0 1-1 0 0,0-1 0 0 0,0 0 0 0 0,0 0 1 0 0,0 0-1 0 0,0 0 0 0 0,0 0 1 0 0,0-1-1 0 0,0 1 0 0 0,0 0 0 0 0,0 0 1 0 0,0-1-1 0 0,0 1 0 0 0,0 0 1 0 0,0-1-1 0 0,-1 1 0 0 0,1-1 0 0 0,1 0 0 0 0,-2 1 1 0 0,1-1-1 0 0,-1 1 0 0 0,1-1 0 0 0,-1 0 1 0 0,1 0-1 0 0,-1 1 0 0 0,1-1 0 0 0,-1 0 1 0 0,0 0-1 0 0,1 1 0 0 0,-1-1 0 0 0,0 0 1 0 0,0 0-1 0 0,1 0 0 0 0,-1 1 0 0 0,0-1 1 0 0,0 0-1 0 0,0-1 0 0 0,2-7 11 0 0,5-13 35 0 0,-3 12-15 0 0,0-1 0 0 0,-1 1 0 0 0,0-1 0 0 0,0-10-31 0 0,-2 12 13 0 0,8-65 346 0 0,3 0-359 0 0,-8 51 102 0 0,2 1 0 0 0,0-1 0 0 0,2 2-1 0 0,0-1 1 0 0,7-11-102 0 0,-14 32 2 0 0,17-30 254 0 0,-17 30-242 0 0,-1 0 0 0 0,1-1 0 0 0,0 1 0 0 0,0 0-1 0 0,0-1 1 0 0,0 1 0 0 0,1 0 0 0 0,-1 0 0 0 0,0 0-1 0 0,1 0 1 0 0,-1 0 0 0 0,0 0 0 0 0,1 1 0 0 0,-1-1-1 0 0,1 0 1 0 0,-1 1 0 0 0,1-1 0 0 0,0 1-14 0 0,4-1 29 0 0,-5 1-26 0 0,-1 0 0 0 0,1 0 0 0 0,-1 0 0 0 0,1 0 0 0 0,-1 0 0 0 0,1 0 0 0 0,-1 0 0 0 0,1 0 0 0 0,-1 0 0 0 0,1 0 0 0 0,-1 0 0 0 0,1 0 0 0 0,-1 1 0 0 0,1-1 0 0 0,-1 0 0 0 0,0 0 0 0 0,1 0 0 0 0,-1 1 0 0 0,1-1 0 0 0,-1 0 0 0 0,0 1 0 0 0,1-1 0 0 0,-1 0 0 0 0,0 1 0 0 0,1-1 0 0 0,-1 1 0 0 0,0-1 1 0 0,1 0-1 0 0,-1 1 0 0 0,0-1 0 0 0,0 1 0 0 0,0-1 0 0 0,1 1 0 0 0,-1-1-3 0 0,10 18 18 0 0,0 0 0 0 0,-1 1 0 0 0,-1 0 0 0 0,0 0 0 0 0,-2 1 0 0 0,0-1 0 0 0,0 10-18 0 0,4 6 68 0 0,11 30-68 0 0,-7-33 8 0 0,13 24-8 0 0,-21-46 2 0 0,0 1 0 0 0,1-1 0 0 0,0-1 0 0 0,1 1 0 0 0,0-1 0 0 0,7 6-2 0 0,-9-9-2 0 0,0-1-1 0 0,0 1 0 0 0,-1 0 1 0 0,0 1-1 0 0,0-1 0 0 0,3 7 3 0 0,-8-13 14 0 0,0 0 0 0 0,0 0 0 0 0,1 1 0 0 0,-1-1 0 0 0,0 0 0 0 0,0 1 0 0 0,1-1 0 0 0,-1 0 0 0 0,0 0 0 0 0,1 0 0 0 0,-1 1 0 0 0,1-1 0 0 0,-1 0 0 0 0,0 0-1 0 0,1 0 1 0 0,-1 0 0 0 0,0 0 0 0 0,1 0 0 0 0,-1 0 0 0 0,1 0 0 0 0,-1 0 0 0 0,0 0 0 0 0,1 0 0 0 0,-1 0 0 0 0,1 0 0 0 0,-1 0 0 0 0,0 0 0 0 0,1 0 0 0 0,-1 0 0 0 0,1 0 0 0 0,-1 0-1 0 0,0-1 1 0 0,1 1 0 0 0,-1 0 0 0 0,0 0 0 0 0,1 0 0 0 0,-1-1 0 0 0,0 1 0 0 0,1 0 0 0 0,-1 0 0 0 0,0-1 0 0 0,0 1 0 0 0,1 0 0 0 0,-1-1 0 0 0,0 1 0 0 0,0 0 0 0 0,0-1 0 0 0,1 1-14 0 0,10-15-2646 0 0,-11 15 1992 0 0,1-1-12611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8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10656 0 0,'-1'12'202'0'0,"1"0"0"0"0,1 0-1 0 0,0 1 1 0 0,0-1 0 0 0,1 0 0 0 0,1 0 0 0 0,0-1 0 0 0,0 1 0 0 0,3 3-202 0 0,2 4 336 0 0,-2 1-1 0 0,3 9-335 0 0,-6-15 39 0 0,1-1-1 0 0,1 0 1 0 0,0 0 0 0 0,1 0-1 0 0,0-1 1 0 0,2 3-39 0 0,54 83 33 0 0,-56-90-28 0 0,1 0-1 0 0,0 0 1 0 0,1-1-1 0 0,-1 0 1 0 0,1 0 0 0 0,1-1-1 0 0,-1 0 1 0 0,1 0 0 0 0,0-1-1 0 0,0 0 1 0 0,8 2-5 0 0,-11-4 23 0 0,0-1 0 0 0,1 0 0 0 0,-1 0 0 0 0,0 0 0 0 0,1-1 0 0 0,-1 0-1 0 0,1 0 1 0 0,0-1 0 0 0,-1 0 0 0 0,1 0 0 0 0,0 0 0 0 0,-1-1 0 0 0,1 0 0 0 0,-1-1 0 0 0,1 1 0 0 0,-1-1 0 0 0,0 0 0 0 0,5-3-23 0 0,-4 1 84 0 0,0-1 0 0 0,-1 1 0 0 0,0-1 0 0 0,0-1 1 0 0,0 1-1 0 0,-1-1 0 0 0,0 0 0 0 0,0 0 0 0 0,0-1 0 0 0,-1 0 1 0 0,0 1-1 0 0,0-1 0 0 0,-1-1 0 0 0,0 1 0 0 0,0 0 0 0 0,0-1 0 0 0,-1-1-84 0 0,6-20 453 0 0,-2-1 0 0 0,-1 0 0 0 0,0-22-453 0 0,-5 49 25 0 0,1-15 197 0 0,-1 0-1 0 0,-1 1 0 0 0,-1-1 1 0 0,-1 1-1 0 0,0-1 0 0 0,-1 0-221 0 0,0 3 216 0 0,1 0-1 0 0,0 0 0 0 0,1 0 0 0 0,1 0 0 0 0,1 0 0 0 0,0 0 1 0 0,1-1-1 0 0,0 1-215 0 0,2-5 324 0 0,-3 16-278 0 0,1 0 0 0 0,-1 1 0 0 0,1-1 0 0 0,0 0 0 0 0,0 0-1 0 0,0 1 1 0 0,1-1 0 0 0,-1 1 0 0 0,1-2-46 0 0,6-7-7 0 0,-4 8-2453 0 0,-3 3-10403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9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9440 0 0,'0'0'38'0'0,"0"1"0"0"0,0-1 1 0 0,0 0-1 0 0,0 1 0 0 0,0-1 0 0 0,0 0 1 0 0,0 1-1 0 0,0-1 0 0 0,0 0 1 0 0,0 1-1 0 0,0-1 0 0 0,0 0 0 0 0,0 1 1 0 0,0-1-1 0 0,0 0 0 0 0,1 1 1 0 0,-1-1-1 0 0,0 0 0 0 0,0 1 1 0 0,0-1-1 0 0,0 0 0 0 0,1 1 0 0 0,-1-1 1 0 0,0 0-1 0 0,0 0 0 0 0,0 1 1 0 0,1-1-1 0 0,-1 0 0 0 0,0 0 0 0 0,1 0 1 0 0,-1 1-1 0 0,0-1 0 0 0,0 0 1 0 0,1 0-1 0 0,-1 0 0 0 0,0 0 0 0 0,1 0 1 0 0,-1 1-1 0 0,0-1 0 0 0,1 0 1 0 0,-1 0-1 0 0,0 0 0 0 0,1 0 0 0 0,-1 0-38 0 0,8 2 892 0 0,-7 31 1384 0 0,0-20-2209 0 0,1 0 1 0 0,1 0 0 0 0,0 0 0 0 0,1 0 0 0 0,0 0 0 0 0,1-1 0 0 0,1 1 0 0 0,4 7-68 0 0,13 33 117 0 0,-5-19-49 0 0,-15-30-54 0 0,0 0 1 0 0,-1 1 0 0 0,0-1 0 0 0,1 0 0 0 0,-1 1 0 0 0,-1 0 0 0 0,1-1 0 0 0,-1 1 0 0 0,0 0 0 0 0,0 0 0 0 0,0 2-15 0 0,-1-7 40 0 0,0 0-6 0 0,0 0-18 0 0,0 0 4 0 0,0 0-2 0 0,0 0-4 0 0,0 0-2 0 0,0 0-1916 0 0,0 0-7698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9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10040 0 0,'0'-1'60'0'0,"-1"0"0"0"0,1 0 0 0 0,1 0 1 0 0,-1 0-1 0 0,0 0 0 0 0,0 0 1 0 0,0 0-1 0 0,1 0 0 0 0,-1 0 0 0 0,0 0 1 0 0,1 0-1 0 0,-1 0 0 0 0,1 0 0 0 0,-1 0 1 0 0,1 0-1 0 0,-1 0 0 0 0,1 0 0 0 0,0 0 1 0 0,-1 1-1 0 0,1-1 0 0 0,0 0 1 0 0,0 0-61 0 0,25-9 1412 0 0,-25 9-1409 0 0,8-1 31 0 0,18-7-25 0 0,1 1 0 0 0,0 2-1 0 0,0 1 1 0 0,18-1-9 0 0,-11 4-17 0 0,-2-1-9 0 0,-1 2 1 0 0,31 3 25 0 0,-7-3-1617 0 0,-30 1-6364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39.8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0 634 7136 0 0,'1'0'38'0'0,"-1"1"-1"0"0,1-2 1 0 0,0 1 0 0 0,-1 0 0 0 0,1 0 0 0 0,-1 0 0 0 0,1 0-1 0 0,0 0 1 0 0,-1 0 0 0 0,1-1 0 0 0,-1 1 0 0 0,1 0 0 0 0,0-1-1 0 0,-1 1 1 0 0,1 0 0 0 0,-1-1 0 0 0,1 1 0 0 0,-1 0 0 0 0,1-1-38 0 0,5-17 2404 0 0,-1 0-1045 0 0,0 6-1092 0 0,-1 1 0 0 0,0-1-1 0 0,0 0 1 0 0,-1 0 0 0 0,1-11-267 0 0,2-3 294 0 0,0-9 214 0 0,-2-1 0 0 0,-1 0 0 0 0,-2-25-508 0 0,0 10 890 0 0,4-21-890 0 0,-2 56 175 0 0,-1 0 0 0 0,2 0 1 0 0,0 0-1 0 0,1 1 0 0 0,0 0 0 0 0,4-7-175 0 0,0-1 257 0 0,-8 18-170 0 0,1 0 0 0 0,0 1 0 0 0,0-1 0 0 0,0 0 0 0 0,0 1 0 0 0,1-1 0 0 0,0 1-1 0 0,0-1-86 0 0,-1 4 55 0 0,1-1 0 0 0,-1 1 0 0 0,0-1 0 0 0,1 1 0 0 0,-1 0-1 0 0,1 0 1 0 0,-1 0 0 0 0,1 1 0 0 0,0-1 0 0 0,-1 0 0 0 0,1 1-55 0 0,-1 0 20 0 0,-1-1 1 0 0,0 1 0 0 0,1 0-1 0 0,-1 0 1 0 0,1 0 0 0 0,-1 0-1 0 0,0 0 1 0 0,1 0 0 0 0,-1 0 0 0 0,1 0-1 0 0,-1 0 1 0 0,0 1 0 0 0,1-1-1 0 0,-1 1 1 0 0,0-1 0 0 0,1 1 0 0 0,-1-1-1 0 0,0 1 1 0 0,0 0 0 0 0,1 0-1 0 0,-1 0 1 0 0,0 0-21 0 0,13 17 52 0 0,-2 1 0 0 0,0 0 0 0 0,-1 0 0 0 0,-1 2 0 0 0,2 4-52 0 0,-4-1 22 0 0,1 0-1 0 0,1-1 1 0 0,1-1 0 0 0,1 0-1 0 0,1 0 1 0 0,1-1 0 0 0,1-1-1 0 0,11 12-21 0 0,-22-27-7 0 0,0 0 0 0 0,-1 0 0 0 0,1 0 0 0 0,-1 0 0 0 0,0 1 0 0 0,0 0-1 0 0,-1 0 1 0 0,0 0 0 0 0,0 0 0 0 0,0 0 0 0 0,-1 0 0 0 0,0 0 0 0 0,0 0-1 0 0,0 2 8 0 0,0-3-7 0 0,0-1 0 0 0,0 1 0 0 0,1-1 0 0 0,0 1 0 0 0,0-1 0 0 0,0 0 0 0 0,1 0 0 0 0,-1 0 1 0 0,4 3 6 0 0,10 22-34 0 0,-12-14 26 0 0,-4-13 7 0 0,0-1 1 0 0,0 0-1 0 0,1 1 1 0 0,-1-1 0 0 0,0 0-1 0 0,1 1 1 0 0,-1-1 0 0 0,1 0-1 0 0,-1 0 1 0 0,1 0-1 0 0,-1 1 1 0 0,1-1 0 0 0,0 0-1 0 0,0 0 1 0 0,0 0 0 0 0,0 0-1 0 0,-1 0 1 0 0,1 0-1 0 0,1 0 1 0 0,-1 1-14 0 0,0-1 0 0 0,0 1-1 0 0,-1-1 1 0 0,1 0-1 0 0,-1 1 1 0 0,1-1 0 0 0,-1 1-1 0 0,1-1 1 0 0,-1 1-1 0 0,0-1 1 0 0,0 1-1 0 0,0-1 1 0 0,0 1 0 0 0,0 0-1 0 0,0-1 1 0 0,0 1-1 0 0,-1-1 1 0 0,1 1 14 0 0,0 4-2082 0 0,0-5-9784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0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62 9240 0 0,'2'0'0'0'0,"7"0"0"0"0,-1 5 0 0 0,-2-1 624 0 0,2-4-8 0 0,1-4 8 0 0,15-1 0 0 0,-5 3-440 0 0,-3-2-8 0 0,3 4 8 0 0,14-8-8 0 0,4-2-168 0 0,-4 4 8 0 0,-4 1 8 0 0,4 1-8 0 0,-8-2-48 0 0,-2 0 16 0 0,3-4-9336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0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9648 0 0,'-3'10'228'0'0,"3"-9"-195"0"0,0 0 0 0 0,0 0 0 0 0,0 0 0 0 0,1 0 1 0 0,-1 0-1 0 0,0-1 0 0 0,0 1 0 0 0,1 0 0 0 0,-1 0 0 0 0,0-1 1 0 0,1 1-1 0 0,-1 0 0 0 0,0 0 0 0 0,1-1 0 0 0,-1 1 1 0 0,1 0-1 0 0,0 0-33 0 0,0-1 252 0 0,-1 0-50 0 0,17 22 901 0 0,-12-12-1049 0 0,0 0 0 0 0,0 1 0 0 0,-2 0 0 0 0,1 0 0 0 0,-1 0 0 0 0,-1 0 1 0 0,1 10-55 0 0,9 35 286 0 0,-7-40-164 0 0,-1 0 0 0 0,-1 0 0 0 0,0 0 0 0 0,-1 12-122 0 0,-1-24 17 0 0,0 0-1 0 0,0-1 1 0 0,0 1-1 0 0,0 0 1 0 0,0 0 0 0 0,1-1-1 0 0,-1 1 1 0 0,1 0-1 0 0,2 1-16 0 0,-2-1 35 0 0,0 0 0 0 0,0-1-1 0 0,0 1 1 0 0,-1 0 0 0 0,1 0-1 0 0,-1 0 1 0 0,0 0 0 0 0,0 4-35 0 0,16 43 252 0 0,-11-40-92 0 0,-6-10-150 0 0,1 0 0 0 0,-1-1 0 0 0,1 1 1 0 0,0 0-1 0 0,-1 0 0 0 0,0-1 0 0 0,1 1 0 0 0,-1 0 0 0 0,1 0 0 0 0,-1 0 0 0 0,0-1 0 0 0,0 1 0 0 0,1 0 0 0 0,-1 0 1 0 0,0 0-1 0 0,0 0 0 0 0,0 0 0 0 0,0-1 0 0 0,0 1-10 0 0,0 7-1711 0 0,0-8-7199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1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5224 0 0,'0'0'248'0'0,"4"8"1121"0"0,-4-4-1368 0 0,0 0-1 0 0,1-1 0 0 0,0 1 1 0 0,-1-1-1 0 0,1 1 1 0 0,1-1-1 0 0,-1 0 0 0 0,0 1 1 0 0,1-1-1 0 0,0 0 1 0 0,0 2-1 0 0,1-1 0 0 0,-1 0 0 0 0,0 0 1 0 0,0 0-1 0 0,-1 0 0 0 0,1 0 0 0 0,-1 1 1 0 0,1 3-1 0 0,2 44 55 0 0,-4-32 19 0 0,2 0-1 0 0,2 9-73 0 0,14 75 1303 0 0,-13-95-1090 0 0,-5-8-197 0 0,1-1 1 0 0,0 1-1 0 0,-1-1 1 0 0,1 1-1 0 0,-1 0 1 0 0,1-1-1 0 0,-1 1 1 0 0,1 0-1 0 0,-1 0 1 0 0,0 0-1 0 0,1-1 1 0 0,-1 1-1 0 0,0 0 1 0 0,1 0-1 0 0,-1 0 1 0 0,0 0-1 0 0,0-1 1 0 0,0 1 0 0 0,0 0-1 0 0,0 0 1 0 0,0 0-1 0 0,0 1-16 0 0,0 1 57 0 0,0-3-52 0 0,0 0-1 0 0,0 1 0 0 0,0-1 1 0 0,0 0-1 0 0,1 1 0 0 0,-1-1 1 0 0,0 1-1 0 0,0-1 0 0 0,0 0 1 0 0,0 1-1 0 0,0-1 0 0 0,0 1 0 0 0,0-1 1 0 0,0 0-1 0 0,0 1 0 0 0,-1-1 1 0 0,1 0-1 0 0,0 1 0 0 0,0-1 1 0 0,0 1-1 0 0,0-1 0 0 0,-1 0 1 0 0,1 1-1 0 0,0-1 0 0 0,0 0 0 0 0,0 1 1 0 0,-1-1-1 0 0,1 0 0 0 0,0 0 1 0 0,-1 1-1 0 0,1-1 0 0 0,0 0 1 0 0,0 0-1 0 0,-1 1 0 0 0,1-1 0 0 0,-1 0 1 0 0,1 0-1 0 0,0 0 0 0 0,-1 0-4 0 0,1 0 36 0 0,0 0-1 0 0,0 0-2 0 0,0 0-18 0 0,0 0-2 0 0,0-1-73 0 0,0-1 0 0 0,0 1 0 0 0,0-1 0 0 0,0 1 0 0 0,0-1 0 0 0,0 1 0 0 0,-1-1 0 0 0,1 1-1 0 0,0-1 1 0 0,-1 1 0 0 0,1-1 0 0 0,-1 1 0 0 0,0-1 60 0 0,1 1-6073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0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0 214 7328 0 0,'1'0'32'0'0,"11"1"1412"0"0,-11 0-1404 0 0,-1-1-1 0 0,0 0 1 0 0,1 1-1 0 0,-1-1 0 0 0,0 0 1 0 0,0 1-1 0 0,1-1 1 0 0,-1 1-1 0 0,0-1 0 0 0,0 0 1 0 0,1 1-1 0 0,-1-1 0 0 0,0 1 1 0 0,0-1-1 0 0,0 1 1 0 0,0-1-1 0 0,0 1 0 0 0,0-1 1 0 0,0 0-1 0 0,0 1 1 0 0,0-1-1 0 0,0 1 0 0 0,0 0-39 0 0,0-1 14 0 0,0 0-1 0 0,0 0 0 0 0,0 0 0 0 0,0 0 0 0 0,0 0 1 0 0,0 1-1 0 0,1-1 0 0 0,-1 0 0 0 0,0 0 0 0 0,0 0 1 0 0,0 0-1 0 0,0 0 0 0 0,0 0 0 0 0,0 0 0 0 0,0 0 1 0 0,1 0-1 0 0,-1 0 0 0 0,0 0 0 0 0,0 0 0 0 0,0 1 1 0 0,0-1-1 0 0,0 0 0 0 0,0 0 0 0 0,1 0 0 0 0,-1 0 1 0 0,0 0-1 0 0,0 0 0 0 0,0 0 0 0 0,0 0 0 0 0,0 0 1 0 0,1 0-1 0 0,-1 0 0 0 0,0-1 0 0 0,0 1 0 0 0,0 0 1 0 0,0 0-1 0 0,0 0 0 0 0,0 0 0 0 0,1 0 0 0 0,-1 0 1 0 0,0 0-1 0 0,0 0 0 0 0,0 0 0 0 0,0 0 0 0 0,0 0 1 0 0,0-1-1 0 0,0 1 0 0 0,0 0 0 0 0,1 0 1 0 0,-1 0-14 0 0,10-7 208 0 0,-6 4-66 0 0,26-5-159 0 0,28-7 364 0 0,0-2 1 0 0,-1-3-1 0 0,29-16-347 0 0,-34 13 333 0 0,-32 15-225 0 0,0-1 1 0 0,18-11-109 0 0,-31 16 0 0 0,59-33 109 0 0,-59 34-52 0 0,0 0-1 0 0,1 0 1 0 0,-1 1-1 0 0,1 0 1 0 0,0 0-1 0 0,-1 1 0 0 0,1 0 1 0 0,6 0-57 0 0,-10 2 1 0 0,0 0 1 0 0,0 0-1 0 0,0 1 0 0 0,0-1 0 0 0,0 1 1 0 0,0 0-1 0 0,0 1 0 0 0,0-1 1 0 0,-1 1-1 0 0,1-1 0 0 0,-1 1 0 0 0,0 0 1 0 0,3 3-2 0 0,3 2-2 0 0,-8-7-7 0 0,-1 1 1 0 0,1-1 0 0 0,0 0-1 0 0,0 1 1 0 0,0-1 0 0 0,-1 0-1 0 0,1 1 1 0 0,-1-1 0 0 0,1 1 0 0 0,-1-1-1 0 0,0 1 1 0 0,1-1 0 0 0,-1 1-1 0 0,0-1 1 0 0,0 1 0 0 0,0 0 8 0 0,-1 30-270 0 0,0-18 130 0 0,1 1-33 0 0,-1 0-41 0 0,1 0 1 0 0,1-1-1 0 0,0 1 1 0 0,1 0-1 0 0,1 0 1 0 0,0-1-1 0 0,3 7 214 0 0,9 28-642 0 0,-11-34 434 0 0,1 0-1 0 0,0-1 1 0 0,1 0-1 0 0,0 0 1 0 0,5 6 208 0 0,4 8 106 0 0,-11-20 33 0 0,0 0-1 0 0,1 0 1 0 0,-1 0-1 0 0,1-1 1 0 0,1 0 0 0 0,0 0-1 0 0,0 0 1 0 0,6 5-139 0 0,-8-9 216 0 0,-1 0 0 0 0,0 0 0 0 0,0 0 0 0 0,0 0 0 0 0,-1 1 0 0 0,1-1 0 0 0,-1 1 0 0 0,2 2-216 0 0,-4-5 226 0 0,0-1-22 0 0,0 0-9 0 0,0 0 5 0 0,0 0-7 0 0,0 0-51 0 0,0 0-14 0 0,0 0 1 0 0,0 0-5 0 0,0 0-41 0 0,0 0-1726 0 0,0 0-6858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1.2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0 164 10248 0 0,'1'1'100'0'0,"-1"1"-1"0"0,0 0 1 0 0,1-1 0 0 0,-1 1 0 0 0,1-1 0 0 0,0 1 0 0 0,-1-1 0 0 0,1 1 0 0 0,0-1 0 0 0,0 1-1 0 0,0-1 1 0 0,0 0 0 0 0,0 1 0 0 0,0-1 0 0 0,0 0 0 0 0,0 0 0 0 0,1 0 0 0 0,-1 0-100 0 0,33 23 529 0 0,-28-20-433 0 0,0 0 0 0 0,0 1 0 0 0,0-1-1 0 0,5 6-95 0 0,21 29 134 0 0,-19-21-103 0 0,2 0 1 0 0,0-1-1 0 0,1-1 1 0 0,0-1-1 0 0,16 11-31 0 0,49 31 708 0 0,-78-55-632 0 0,-1-1 0 0 0,0 0 0 0 0,1-1 0 0 0,-1 1 0 0 0,1 0 0 0 0,-1-1-1 0 0,1 1 1 0 0,-1-1 0 0 0,1 1 0 0 0,-1-1 0 0 0,1 0 0 0 0,-1 0 0 0 0,1-1 0 0 0,-1 1-76 0 0,7 0 388 0 0,-7-1-304 0 0,0 1 0 0 0,1-1 0 0 0,-1 0 0 0 0,0 0 0 0 0,1 0 0 0 0,-1 0 0 0 0,0 0 0 0 0,0-1 0 0 0,0 1 0 0 0,0-1 0 0 0,0 1 0 0 0,0-1 0 0 0,0 0 0 0 0,-1 0 0 0 0,1 0 0 0 0,-1 0 0 0 0,1 0 0 0 0,-1 0 0 0 0,1-1-84 0 0,23-42 614 0 0,-17 24-432 0 0,-1 0 1 0 0,-1-1-1 0 0,-1 0 0 0 0,-1-1 1 0 0,-1 1-1 0 0,-1-12-182 0 0,0 19 102 0 0,0-10 70 0 0,1 1 0 0 0,1-1 0 0 0,1 1 0 0 0,1 1 0 0 0,1-1 0 0 0,1 1-172 0 0,-7 21 29 0 0,0 0 1 0 0,0 0-1 0 0,1 0 0 0 0,-1 0 1 0 0,0 0-1 0 0,0 1 0 0 0,1-1 1 0 0,-1 1-1 0 0,1-1 0 0 0,0 1 1 0 0,-1-1-1 0 0,1 1 0 0 0,0 0 1 0 0,0 0-1 0 0,0 0 0 0 0,0 0 1 0 0,0 0-1 0 0,0 0 0 0 0,0 0 1 0 0,0 1-1 0 0,0-1 0 0 0,0 1 0 0 0,1 0 1 0 0,-1-1-1 0 0,0 1 0 0 0,0 0 1 0 0,0 0-1 0 0,1 0 0 0 0,-1 1 1 0 0,0-1-1 0 0,0 1-29 0 0,5 0-330 0 0,1 1 0 0 0,-1 0 0 0 0,0 0 0 0 0,-1 1-1 0 0,1 0 1 0 0,0 0 0 0 0,-1 1 0 0 0,0 0 330 0 0,-3-2-12946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1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12 10848 0 0,'0'1'13'0'0,"0"-1"0"0"0,0 0 0 0 0,0 1 1 0 0,0-1-1 0 0,0 0 0 0 0,0 1 0 0 0,0-1 1 0 0,0 1-1 0 0,0-1 0 0 0,0 0 0 0 0,0 1 0 0 0,0-1 1 0 0,0 0-1 0 0,1 1 0 0 0,-1-1 0 0 0,0 0 1 0 0,0 1-1 0 0,0-1 0 0 0,1 0 0 0 0,-1 0 1 0 0,0 1-1 0 0,1-1 0 0 0,-1 0 0 0 0,0 0 0 0 0,0 1 1 0 0,1-1-1 0 0,-1 0 0 0 0,0 0 0 0 0,1 0 1 0 0,-1 0-1 0 0,0 1 0 0 0,1-1 0 0 0,-1 0 1 0 0,0 0-1 0 0,1 0 0 0 0,-1 0 0 0 0,1 0 1 0 0,-1 0-1 0 0,0 0 0 0 0,1 0 0 0 0,-1 0 0 0 0,0 0 1 0 0,1 0-1 0 0,-1 0 0 0 0,0 0 0 0 0,1 0 1 0 0,-1-1-1 0 0,1 1 0 0 0,-1 0 0 0 0,0 0 1 0 0,1 0-1 0 0,-1 0 0 0 0,0-1 0 0 0,0 1 0 0 0,1 0 1 0 0,-1 0-1 0 0,0-1 0 0 0,0 1 0 0 0,1 0 1 0 0,-1-1-1 0 0,0 1 0 0 0,0 0 0 0 0,1 0 1 0 0,-1-1-1 0 0,0 1 0 0 0,0 0 0 0 0,0-1-13 0 0,0 1 20 0 0,0 0 0 0 0,0-1 0 0 0,0 1 0 0 0,-1 0 0 0 0,1 0 0 0 0,0 0 0 0 0,0-1 0 0 0,0 1 0 0 0,-1 0 0 0 0,1 0 0 0 0,0 0 0 0 0,0 0 0 0 0,-1 0 0 0 0,1-1 0 0 0,0 1 0 0 0,0 0 0 0 0,-1 0 0 0 0,1 0 0 0 0,0 0 0 0 0,0 0 0 0 0,-1 0 0 0 0,1 0 0 0 0,0 0 0 0 0,-1 0 0 0 0,1 0 0 0 0,0 0 0 0 0,0 0 0 0 0,-1 0 0 0 0,1 0 0 0 0,0 0 0 0 0,0 0 0 0 0,-1 1 0 0 0,1-1-20 0 0,-11-2 144 0 0,8 1-84 0 0,0-1-1 0 0,0 0 1 0 0,0 1-1 0 0,0 0 1 0 0,0 0-1 0 0,0 0 1 0 0,0 0-1 0 0,0 1 1 0 0,-1-1-1 0 0,1 1 1 0 0,0-1-1 0 0,0 1 1 0 0,0 0-1 0 0,-1 1 1 0 0,1-1-1 0 0,0 0 1 0 0,0 1-1 0 0,0 0 1 0 0,-1 0-1 0 0,1 0 1 0 0,0 0-1 0 0,0 0 1 0 0,0 0-1 0 0,1 1-59 0 0,-4 1 56 0 0,0 0-1 0 0,0 0 0 0 0,0 1 1 0 0,1-1-1 0 0,-1 1 1 0 0,1 1-1 0 0,0-1 0 0 0,0 1 1 0 0,1 0-1 0 0,-1 0 1 0 0,0 3-56 0 0,-15 18 181 0 0,16-21-161 0 0,-1 0 0 0 0,2 0 0 0 0,-1 1 0 0 0,0 0 0 0 0,1 0 0 0 0,0 0 0 0 0,0 0 0 0 0,0 3-20 0 0,-20 71 557 0 0,17-52-475 0 0,3-18-44 0 0,1 1-1 0 0,0-1 1 0 0,1 1-1 0 0,0 3-37 0 0,1-5 56 0 0,-1 0 0 0 0,0 0 0 0 0,-1 0 0 0 0,0 2-56 0 0,-3 14 79 0 0,7 2 11 0 0,1-6-35 0 0,-3-18-19 0 0,1 0 1 0 0,-1 0-1 0 0,0 0 0 0 0,1 0 1 0 0,0-1-1 0 0,0 1 0 0 0,0 0 1 0 0,0 0-1 0 0,0-1 0 0 0,0 1 1 0 0,1 0-1 0 0,-1-1 0 0 0,1 1 0 0 0,0-1 1 0 0,-1 0-1 0 0,1 0 0 0 0,0 0 1 0 0,1 1-1 0 0,-1-2 0 0 0,0 1 1 0 0,1 0-1 0 0,-1 0 0 0 0,1-1 1 0 0,-1 0-1 0 0,1 1 0 0 0,0-1-36 0 0,10 6 216 0 0,-12-6-202 0 0,0 0 0 0 0,0-1-1 0 0,0 1 1 0 0,0 0 0 0 0,0-1 0 0 0,0 1-1 0 0,0-1 1 0 0,0 1 0 0 0,1-1 0 0 0,-1 0-1 0 0,0 0 1 0 0,0 1 0 0 0,0-1 0 0 0,1 0-1 0 0,-1 0 1 0 0,0 0 0 0 0,0 0 0 0 0,1 0-1 0 0,-1-1-13 0 0,39-7 373 0 0,-1-1 0 0 0,-1-3 0 0 0,26-11-373 0 0,-52 17 37 0 0,-11 5-37 0 0,0 0 0 0 0,0 0 0 0 0,1 1 0 0 0,-1-1 0 0 0,0 1 1 0 0,1-1-1 0 0,-1 1 0 0 0,0-1 0 0 0,1 1 0 0 0,-1 0 0 0 0,0 0 1 0 0,1-1-1 0 0,0 1 0 0 0,0 0 11 0 0,-1 0 1 0 0,0 0-1 0 0,0-1 0 0 0,0 1 1 0 0,1 0-1 0 0,-1-1 0 0 0,0 1 1 0 0,0-1-1 0 0,0 1 1 0 0,0-1-1 0 0,0 0 0 0 0,0 1 1 0 0,0-1-12 0 0,9-5-2699 0 0,-9 6-8875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1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10656 0 0,'11'3'1015'0'0,"-10"-3"-943"0"0,-1 0 1 0 0,1 0-1 0 0,-1 0 0 0 0,1 1 0 0 0,-1-1 1 0 0,1 0-1 0 0,-1 0 0 0 0,0 0 0 0 0,1 0 1 0 0,-1 0-1 0 0,1 0 0 0 0,-1 0 0 0 0,1 0 1 0 0,-1 0-1 0 0,1 0 0 0 0,-1 0 0 0 0,1 0 1 0 0,-1-1-1 0 0,1 1 0 0 0,-1 0 0 0 0,1 0 1 0 0,-1 0-1 0 0,1-1 0 0 0,-1 1 0 0 0,1 0 1 0 0,-1 0-1 0 0,0-1 0 0 0,1 1-72 0 0,2-2 115 0 0,1 1 0 0 0,0 0-1 0 0,-1 0 1 0 0,1 0 0 0 0,0 0 0 0 0,0 0-1 0 0,-1 1 1 0 0,5 0-115 0 0,14-3 172 0 0,-1-2-84 0 0,1 2 1 0 0,0 0 0 0 0,0 1 0 0 0,0 2-1 0 0,16 1-88 0 0,44-2-2039 0 0,-53-3-7389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2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6016 0 0,'-4'12'1898'0'0,"2"1"-1"0"0,-1-1 1 0 0,1 4-1898 0 0,4 10 127 0 0,0-1 0 0 0,2 3-127 0 0,2 27 14 0 0,5 48-46 0 0,-3-39-223 0 0,-3 10 255 0 0,7 73-97 0 0,-14-97 180 0 0,1-26 172 0 0,1 0-1 0 0,2 13-254 0 0,-2-8 315 0 0,0-25-225 0 0,-1-1 0 0 0,1 1 0 0 0,0 0-1 0 0,0 0 1 0 0,1 0 0 0 0,-1-1 0 0 0,1 1 0 0 0,-1 0 0 0 0,1-1-1 0 0,0 1 1 0 0,1 0 0 0 0,-1-1 0 0 0,1 1 0 0 0,-1-1 0 0 0,1 1-90 0 0,7 11 411 0 0,-8-14-389 0 0,-1 0-1 0 0,1 0 1 0 0,-1 0 0 0 0,1 0-1 0 0,-1 0 1 0 0,1 0 0 0 0,-1 0-1 0 0,1 0 1 0 0,0 0 0 0 0,0 0-1 0 0,0 0 1 0 0,-1 0 0 0 0,1 0-1 0 0,0 0 1 0 0,0-1 0 0 0,0 1-1 0 0,0 0 1 0 0,0-1 0 0 0,0 1-1 0 0,1-1 1 0 0,-1 1 0 0 0,0-1-1 0 0,0 1 1 0 0,0-1 0 0 0,0 0-1 0 0,1 0 1 0 0,-1 0 0 0 0,0 1-1 0 0,0-1 1 0 0,1 0 0 0 0,-1 0-1 0 0,0-1 1 0 0,0 1 0 0 0,0 0 0 0 0,1 0-1 0 0,-1-1 1 0 0,0 1 0 0 0,0 0-1 0 0,0-1 1 0 0,0 1 0 0 0,1-1-22 0 0,88-27 612 0 0,1-7-299 0 0,-82 31-273 0 0,1 1 1 0 0,0 0-1 0 0,0 1 1 0 0,0 0 0 0 0,7 0-41 0 0,28-5 40 0 0,-14 2-2078 0 0,-29 5-8168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3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0 552 10544 0 0,'1'0'35'0'0,"0"0"0"0"0,1 0 0 0 0,-1 0 0 0 0,0 0 0 0 0,0-1 1 0 0,0 1-1 0 0,0-1 0 0 0,0 1 0 0 0,0-1 0 0 0,0 1 0 0 0,0-1 1 0 0,0 1-1 0 0,0-1 0 0 0,0 0 0 0 0,0 0 0 0 0,-1 1 0 0 0,1-1 1 0 0,0 0-1 0 0,0 0 0 0 0,0-1-35 0 0,13-26 1559 0 0,-11 15-767 0 0,0 0 1 0 0,0 0 0 0 0,0-10-793 0 0,-2 9 146 0 0,0-5 2 0 0,1 0 1 0 0,1-1-1 0 0,1 1 0 0 0,1 0 1 0 0,4-13-149 0 0,24-82 607 0 0,-15 54-202 0 0,-14 44-226 0 0,1 0 1 0 0,0-1-1 0 0,3-2-179 0 0,-7 15 44 0 0,1 1 1 0 0,0 0-1 0 0,1 0 0 0 0,-1 0 1 0 0,1 0-1 0 0,-1 0 0 0 0,1 0-44 0 0,0 1 23 0 0,-1-1-1 0 0,0 1 1 0 0,0 0-1 0 0,0-1 1 0 0,0 0 0 0 0,-1 1-1 0 0,1-1 1 0 0,0-2-23 0 0,-1 4 18 0 0,-1 0 1 0 0,0 0-1 0 0,1 0 1 0 0,-1 0 0 0 0,1 1-1 0 0,-1-1 1 0 0,1 0-1 0 0,-1 0 1 0 0,1 0-1 0 0,0 1 1 0 0,-1-1 0 0 0,1 0-1 0 0,0 1 1 0 0,0-1-1 0 0,0 1 1 0 0,-1-1-1 0 0,1 1 1 0 0,0-1-1 0 0,0 1 1 0 0,0-1 0 0 0,0 1-1 0 0,0 0 1 0 0,0 0-1 0 0,0-1 1 0 0,0 1-1 0 0,0 0 1 0 0,0 0-1 0 0,0 0 1 0 0,-1 0 0 0 0,1 0-1 0 0,0 0 1 0 0,0 0-1 0 0,0 1 1 0 0,0-1-1 0 0,0 0 1 0 0,0 0 0 0 0,0 1-1 0 0,0-1 1 0 0,0 1-1 0 0,0-1 1 0 0,0 0-1 0 0,-1 1 1 0 0,1 0-1 0 0,0-1 1 0 0,0 1 0 0 0,-1 0-1 0 0,1-1 1 0 0,0 1-1 0 0,-1 0 1 0 0,1 0-19 0 0,21 37 185 0 0,-7-13-111 0 0,-1 1 0 0 0,-1 0-1 0 0,-1 0 1 0 0,-1 4-74 0 0,-3-9 36 0 0,1 0 0 0 0,0-1 0 0 0,1 0 0 0 0,2 0 0 0 0,0-1 0 0 0,3 3-36 0 0,27 52 14 0 0,-5-20 10 0 0,-35-51-19 0 0,1 1 0 0 0,-1 0-1 0 0,0-1 1 0 0,0 1-1 0 0,0 0 1 0 0,1 4-5 0 0,-2-5 7 0 0,0-1 0 0 0,0 1 1 0 0,0 0-1 0 0,1 0 0 0 0,-1 0 0 0 0,1-1 1 0 0,0 1-1 0 0,0 0 0 0 0,0-1 1 0 0,0 0-1 0 0,0 0 0 0 0,3 2-7 0 0,-4-3 7 0 0,0 0 1 0 0,0 0-1 0 0,-1 0 0 0 0,1 0 1 0 0,0 1-1 0 0,0-1 0 0 0,0 0 0 0 0,-1 0 1 0 0,1 0-1 0 0,-1 1 0 0 0,1-1 1 0 0,-1 0-1 0 0,1 0 0 0 0,-1 1 1 0 0,0-1-1 0 0,1 0 0 0 0,-1 1 0 0 0,0-1 1 0 0,0 1-1 0 0,0-1 0 0 0,0 0 1 0 0,0 1-1 0 0,-1-1 0 0 0,1 1-7 0 0,0 5 14 0 0,0-6-22 0 0,0-1-1 0 0,0 0-2510 0 0,0 0-10016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3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9848 0 0,'0'1'45'0'0,"0"0"1"0"0,0 0-1 0 0,-1 0 1 0 0,1-1-1 0 0,0 1 1 0 0,0 0-1 0 0,0 0 1 0 0,1 0-1 0 0,-1-1 1 0 0,0 1-1 0 0,0 0 1 0 0,0 0 0 0 0,0-1-1 0 0,1 1 1 0 0,-1 0-1 0 0,0 0 1 0 0,1-1-1 0 0,-1 1 1 0 0,1 0-1 0 0,-1-1 1 0 0,0 1-1 0 0,1-1 1 0 0,0 1-1 0 0,-1 0 1 0 0,1-1-1 0 0,0 1-45 0 0,1-1 123 0 0,0 0-1 0 0,0 0 0 0 0,0 0 0 0 0,1 0 0 0 0,-1 0 1 0 0,0-1-1 0 0,0 1 0 0 0,0-1 0 0 0,0 1 0 0 0,1-1-122 0 0,-2 1 1 0 0,151-33 1 0 0,39-6-1525 0 0,-184 37-6154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3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 5920 0 0,'1'21'842'0'0,"0"0"1"0"0,1 0 0 0 0,5 20-843 0 0,1 11 638 0 0,-6-39-484 0 0,0 1 0 0 0,0-1 0 0 0,1 1 0 0 0,1-1 0 0 0,0 0 0 0 0,1 0 0 0 0,1-1 0 0 0,1 3-154 0 0,9 16 276 0 0,-12-21-240 0 0,1-1 0 0 0,0 0-1 0 0,1 0 1 0 0,5 7-36 0 0,3 1 49 0 0,-12-13-6 0 0,0-1 1 0 0,0 0-1 0 0,1 0 0 0 0,-1 0 1 0 0,1 0-1 0 0,0 0 0 0 0,0 0 1 0 0,0-1-1 0 0,0 0 1 0 0,1 1-1 0 0,-1-1 0 0 0,3 1-43 0 0,-4-2 161 0 0,1-1-1 0 0,-1 1 1 0 0,0 0 0 0 0,0-1-1 0 0,0 0 1 0 0,0 0-1 0 0,0 1 1 0 0,1-1-1 0 0,-1 0 1 0 0,0-1-1 0 0,0 1 1 0 0,0 0-1 0 0,0-1 1 0 0,1 1 0 0 0,-1-1-1 0 0,0 0 1 0 0,0 1-1 0 0,0-1 1 0 0,1-1-161 0 0,0 0 176 0 0,1 0 0 0 0,-1-1 0 0 0,0 0 0 0 0,0 1 1 0 0,0-1-1 0 0,0 0 0 0 0,0-1 0 0 0,-1 1 0 0 0,1 0 1 0 0,-1-2-177 0 0,5-5 197 0 0,-2-1 1 0 0,0 0 0 0 0,0 0 0 0 0,-1 0 0 0 0,0-1 0 0 0,-1 0-1 0 0,-1 0-197 0 0,1-4 213 0 0,-1 9-109 0 0,-1 0 1 0 0,1 0 0 0 0,0 0 0 0 0,0 0 0 0 0,0 0 0 0 0,4-5-105 0 0,9-30 458 0 0,-13 35-388 0 0,0 0 0 0 0,1 1 0 0 0,-1-1 0 0 0,1 1 0 0 0,1-1 0 0 0,1-2-70 0 0,1 0 79 0 0,-4 5-24 0 0,0 1 1 0 0,0-1-1 0 0,1 0 1 0 0,-1 1 0 0 0,1 0-1 0 0,0 0 1 0 0,0 0-1 0 0,0 0 1 0 0,0 0-1 0 0,0 0 1 0 0,1 1 0 0 0,-1-1-1 0 0,1 1 1 0 0,0 0-1 0 0,0 0 1 0 0,0 1-1 0 0,0-1 1 0 0,3 0-56 0 0,-6 2 6 0 0,0 0 1 0 0,1 0-1 0 0,-1 0 0 0 0,0 0 1 0 0,1 1-1 0 0,-1-1 0 0 0,0 0 1 0 0,1 1-1 0 0,-1-1 0 0 0,0 1 1 0 0,0-1-1 0 0,1 1 0 0 0,-1-1 1 0 0,0 1-1 0 0,0 0 0 0 0,0 0 1 0 0,0 0-1 0 0,0 0 0 0 0,0 0-6 0 0,22 21 44 0 0,-17-15-33 0 0,26 28 22 0 0,-2 2 0 0 0,14 22-33 0 0,-37-51-10 0 0,0 1 0 0 0,1-1 0 0 0,0 0 0 0 0,0 0 0 0 0,2 0 10 0 0,-1 0-16 0 0,0 0 1 0 0,0 1-1 0 0,-1 0 0 0 0,3 4 16 0 0,-6-7-35 0 0,1 0-1 0 0,0-1 0 0 0,1 1 1 0 0,-1-1-1 0 0,1-1 1 0 0,0 1-1 0 0,0-1 1 0 0,1 0-1 0 0,-1-1 1 0 0,1 1-1 0 0,5 0 36 0 0,-10-3-6 0 0,-1-1-1 0 0,1 0 0 0 0,-1 0 0 0 0,0 0 0 0 0,1 0 0 0 0,-1 0 0 0 0,0-1 1 0 0,1 1-1 0 0,-1-1 0 0 0,0 1 0 0 0,0-1 0 0 0,1 0 0 0 0,-1 0 0 0 0,0 0 1 0 0,0 0-1 0 0,0 0 0 0 0,0-1 0 0 0,0 1 0 0 0,0-1 0 0 0,0 1 0 0 0,-1-1 1 0 0,1 0-1 0 0,-1 1 0 0 0,1-1 0 0 0,-1 0 0 0 0,1 0 0 0 0,0-2 7 0 0,3-4 21 0 0,-1 0-1 0 0,0 0 1 0 0,0-1-1 0 0,0 1 0 0 0,-1-1 1 0 0,0-2-21 0 0,6-26 587 0 0,2-22-587 0 0,-8 33 181 0 0,2 0 0 0 0,1 1 1 0 0,2 0-1 0 0,3-8-181 0 0,-7 25 23 0 0,0 1 0 0 0,1 0 0 0 0,0 0 0 0 0,0 0 0 0 0,1 0 0 0 0,0 1 0 0 0,0 0 0 0 0,0 0 0 0 0,1 1 0 0 0,0 0 0 0 0,4-3-23 0 0,4-3 11 0 0,-10 8-11 0 0,0 0 0 0 0,0 0 0 0 0,0 1 1 0 0,0 0-1 0 0,1 0 0 0 0,-1 0 0 0 0,1 0 0 0 0,-1 1 1 0 0,1 0-1 0 0,0 0 0 0 0,-1 1 0 0 0,1-1 0 0 0,0 1 1 0 0,1 1-1 0 0,27-4-2698 0 0,-16-2-10776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44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304 94 8240 0 0,'2'-3'186'0'0,"0"1"0"0"0,0 0 0 0 0,0-1 0 0 0,0 1 0 0 0,0-1 0 0 0,0 0 0 0 0,-1 1 0 0 0,1-1 0 0 0,-1 0 0 0 0,0 0 0 0 0,0 0 0 0 0,0 0 0 0 0,0 0 0 0 0,0-2-186 0 0,-1 3 93 0 0,0 0 1 0 0,0 1-1 0 0,0-1 1 0 0,0 0 0 0 0,-1 1-1 0 0,1-1 1 0 0,-1 1-1 0 0,1-1 1 0 0,-1 0-1 0 0,1 1 1 0 0,-1-1-1 0 0,0 1 1 0 0,0 0 0 0 0,0-1-1 0 0,0 1 1 0 0,0-1-1 0 0,0 1 1 0 0,0 0-1 0 0,0 0 1 0 0,0 0 0 0 0,-1 0-1 0 0,1 0 1 0 0,0 0-1 0 0,-1 0 1 0 0,1 0-1 0 0,-1 0 1 0 0,1 1 0 0 0,-1-1-94 0 0,-2-1 36 0 0,1 0 1 0 0,-1 1-1 0 0,0-1 1 0 0,0 1-1 0 0,1 0 1 0 0,-1 0 0 0 0,0 0-1 0 0,0 0 1 0 0,0 1-1 0 0,0 0 1 0 0,0-1-1 0 0,0 2 1 0 0,0-1 0 0 0,0 0-1 0 0,0 1 1 0 0,0 0-1 0 0,0 0 1 0 0,0 0-1 0 0,1 0 1 0 0,-1 0 0 0 0,0 1-1 0 0,1 0 1 0 0,-1 0-1 0 0,1 0 1 0 0,-1 0-1 0 0,1 0 1 0 0,0 1 0 0 0,-1 0-37 0 0,-14 8 250 0 0,12-8-154 0 0,1 0-1 0 0,-1 1 1 0 0,1-1 0 0 0,0 1-1 0 0,0 0 1 0 0,-3 4-96 0 0,7-7 25 0 0,1 0-1 0 0,-1 0 1 0 0,0 0-1 0 0,1 0 1 0 0,-1 0 0 0 0,0 0-1 0 0,1 0 1 0 0,0 1 0 0 0,-1-1-1 0 0,1 0 1 0 0,0 0 0 0 0,-1 1-1 0 0,1-1 1 0 0,0 0-1 0 0,0 0 1 0 0,0 1 0 0 0,0-1-1 0 0,0 0 1 0 0,0 0 0 0 0,0 1-1 0 0,1-1 1 0 0,-1 0 0 0 0,0 0-1 0 0,1 0 1 0 0,-1 1-1 0 0,1-1 1 0 0,-1 0 0 0 0,1 0-1 0 0,0 0 1 0 0,-1 0 0 0 0,1 0-1 0 0,0 0 1 0 0,0 0 0 0 0,0 0-1 0 0,0 0-24 0 0,6 16 440 0 0,-7-15-418 0 0,1-1 1 0 0,-1 1 0 0 0,1 0 0 0 0,0-1-1 0 0,-1 1 1 0 0,1 0 0 0 0,0-1-1 0 0,0 1 1 0 0,0-1 0 0 0,0 0-1 0 0,0 1-22 0 0,12 9 192 0 0,0 0-1 0 0,0-1 0 0 0,11 6-191 0 0,19 14 218 0 0,-26-17-182 0 0,8 5 67 0 0,-1 1 0 0 0,-1 2 0 0 0,-1 0 0 0 0,9 12-103 0 0,-28-28-9 0 0,0-1 0 0 0,0 0-1 0 0,0 1 1 0 0,0 0-1 0 0,-1 0 1 0 0,0 0 0 0 0,0 0 9 0 0,0 0-8 0 0,-12 23-109 0 0,-8-22 106 0 0,-25 6 130 0 0,1-2-1 0 0,-1-2 0 0 0,0-2 1 0 0,-1-1-1 0 0,-42-2-118 0 0,30-13 551 0 0,28 10-312 0 0,19 0-2537 0 0,6 0-9832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1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5624 0 0,'0'0'880'0'0,"0"0"0"0"0,0 0 0 0 0,3 5-56 0 0,8 15-223 0 0,-8-4 2942 0 0,-1 16-3384 0 0,1-1-1 0 0,1 0 1 0 0,9 29-159 0 0,4 33 112 0 0,-3-19-34 0 0,-8-48-25 0 0,-2 0 0 0 0,0 0 0 0 0,-1 21-53 0 0,-1 3 130 0 0,3 0 0 0 0,5 20-130 0 0,-2-11 291 0 0,0 21-291 0 0,-2 33 713 0 0,-6-112-676 0 0,0-1-2 0 0,0 0 29 0 0,0 0 104 0 0,0 0 31 0 0,0 0-1 0 0,0 0-20 0 0,0 0-68 0 0,0 0-20 0 0,1-11-37 0 0,-1 0 1 0 0,-1 0 0 0 0,0 0 0 0 0,0 1 0 0 0,-1-1 0 0 0,-2-6-54 0 0,-3-15-2031 0 0,0-17-8469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1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5520 0 0,'0'0'27'0'0,"0"0"0"0"0,0 0 0 0 0,0 0 0 0 0,0 0 0 0 0,1 0 0 0 0,-1-1 0 0 0,0 1 0 0 0,0 0 1 0 0,0 0-1 0 0,0 0 0 0 0,0 0 0 0 0,0 0 0 0 0,1 0 0 0 0,-1-1 0 0 0,0 1 0 0 0,0 0 0 0 0,0 0 0 0 0,0 0 0 0 0,0-1 0 0 0,0 1 0 0 0,0 0 1 0 0,0 0-1 0 0,0 0 0 0 0,0 0 0 0 0,0-1 0 0 0,0 1 0 0 0,0 0 0 0 0,0 0 0 0 0,0 0 0 0 0,0-1 0 0 0,0 1 0 0 0,0 0 0 0 0,0 0 0 0 0,0 0 1 0 0,0 0-1 0 0,0-1 0 0 0,0 1 0 0 0,0 0 0 0 0,0 0 0 0 0,0 0 0 0 0,0-1 0 0 0,0 1 0 0 0,-1 0 0 0 0,1 0 0 0 0,0 0 0 0 0,0 0 0 0 0,0 0 1 0 0,0 0-1 0 0,0-1 0 0 0,-1 1 0 0 0,1 0 0 0 0,0 0 0 0 0,0 0 0 0 0,0 0 0 0 0,0 0-27 0 0,0 0 475 0 0,0 0-110 0 0,0 0-22 0 0,0 0-1 0 0,0 0-59 0 0,0 0-218 0 0,12 0-15 0 0,39-1-95 0 0,-23-1 2 0 0,0 2 0 0 0,28 4 43 0 0,-51-3-4 0 0,1 1-1 0 0,0 0 1 0 0,-1 0-1 0 0,1 0 1 0 0,-1 0 0 0 0,0 1-1 0 0,3 2 5 0 0,22 10-10 0 0,-22-12 10 0 0,-1 0-1 0 0,1 1 1 0 0,-1 0 0 0 0,0 0 0 0 0,-1 1 0 0 0,1 0-1 0 0,-1 0 1 0 0,0 1 0 0 0,0-1 0 0 0,0 1 0 0 0,-1 0 0 0 0,0 1-1 0 0,4 6 1 0 0,2 6-1 0 0,-1 0 0 0 0,-1 0 0 0 0,-1 2 0 0 0,4 11 1 0 0,-3-6-13 0 0,-1 1-1 0 0,-1 1 14 0 0,-7-22 1 0 0,-1 1 0 0 0,1-1-1 0 0,-1 1 1 0 0,-1-1 0 0 0,1 1-1 0 0,-1-1 1 0 0,0 0 0 0 0,-3 6-1 0 0,3-6 47 0 0,-1-1 0 0 0,0 1 0 0 0,-1-1 0 0 0,1 0 0 0 0,-1 0 0 0 0,0 0 0 0 0,-1 0 0 0 0,1-1 0 0 0,-1 1 1 0 0,1-1-1 0 0,-1 0 0 0 0,-1-1 0 0 0,1 1 0 0 0,0-1 0 0 0,-1 0 0 0 0,0 0 0 0 0,0-1 0 0 0,0 0 0 0 0,0 1-47 0 0,-20 4 175 0 0,1 0-1 0 0,-1-2 1 0 0,-26 3-175 0 0,42-7 34 0 0,1 0 13 0 0,1-1 1 0 0,-1 0 0 0 0,1-1 0 0 0,-1 0-1 0 0,-3 0-47 0 0,-25-3 114 0 0,36 4-111 0 0,0-1 0 0 0,0 1 0 0 0,0-1 1 0 0,0 0-1 0 0,0 1 0 0 0,0-1 0 0 0,0 0 1 0 0,0 0-1 0 0,0 0 0 0 0,0 0 0 0 0,0 0 1 0 0,-1-1-4 0 0,-8-7 23 0 0,10 9-66 0 0,-1 0 0 0 0,0-1 0 0 0,1 1 0 0 0,-1 0 0 0 0,1-1 0 0 0,-1 1 0 0 0,1 0 0 0 0,-1-1 0 0 0,1 1 0 0 0,-1-1 0 0 0,1 1 0 0 0,-1-1 0 0 0,1 1 0 0 0,0-1 0 0 0,-1 1 0 0 0,1-1 0 0 0,0 0 0 0 0,-1 1 0 0 0,1-1 0 0 0,0 1 0 0 0,0-1 0 0 0,-1 0 0 0 0,1 1 0 0 0,0-1 0 0 0,0 0 0 0 0,0 1 0 0 0,0-1 0 0 0,0 1 0 0 0,0-1 0 0 0,0 0 43 0 0,0 0-6652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2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9240 0 0,'113'-6'516'0'0,"-65"1"181"0"0,0 3 1 0 0,6 2-698 0 0,-40 1 89 0 0,0 0 0 0 0,0 1 0 0 0,0 1 0 0 0,0 0 0 0 0,0 0 0 0 0,-1 2 1 0 0,0-1-1 0 0,0 2 0 0 0,4 2-89 0 0,-8-3 2 0 0,-1 0 1 0 0,0 1-1 0 0,-1 0 0 0 0,1 0 1 0 0,-1 0-1 0 0,-1 1 0 0 0,1 0 1 0 0,-1 1-1 0 0,0-1 1 0 0,-1 1-1 0 0,0 0 0 0 0,0 1 1 0 0,2 4-3 0 0,9 14 57 0 0,-13-23-33 0 0,-1 0 0 0 0,1 0 0 0 0,-1 0 0 0 0,0 0 0 0 0,0 0 0 0 0,0 0 0 0 0,0 0 0 0 0,-1 1 0 0 0,0-1 0 0 0,0 0 0 0 0,0 1 0 0 0,0-1 0 0 0,-1 2-24 0 0,0 4 59 0 0,1-5-26 0 0,-1 0 1 0 0,0 0-1 0 0,0 0 0 0 0,0 0 0 0 0,0 0 1 0 0,-1 0-1 0 0,0 0 0 0 0,0 0 0 0 0,0-1 0 0 0,-1 1 1 0 0,1 0-1 0 0,-1-1 0 0 0,0 1 0 0 0,-1-1 1 0 0,1 1-1 0 0,-1-1 0 0 0,-2 2-33 0 0,-14 18 181 0 0,17-21-152 0 0,0 0 1 0 0,-1 0 0 0 0,1 0-1 0 0,-1 0 1 0 0,0 0 0 0 0,0 0-1 0 0,0-1 1 0 0,0 1 0 0 0,0-1 0 0 0,0 0-1 0 0,-1 0 1 0 0,1 0 0 0 0,-4 1-30 0 0,-11 3 152 0 0,0 0 1 0 0,-1 0 0 0 0,1-2 0 0 0,-1 0 0 0 0,0-2 0 0 0,-1 0-1 0 0,1-1 1 0 0,-13-1-153 0 0,23 0 122 0 0,0-1 0 0 0,0 2 0 0 0,1-1 0 0 0,-4 1-122 0 0,3-2-1834 0 0,9 1-7754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2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7232 0 0,'0'-6'907'0'0,"0"10"206"0"0,0-4-772 0 0,0 0-30 0 0,10 13 562 0 0,17 44-70 0 0,-18-35-634 0 0,1-1 0 0 0,9 13-169 0 0,-3-6 188 0 0,-1 2 0 0 0,5 13-188 0 0,-6-9 314 0 0,2-2-1 0 0,6 8-313 0 0,13 18 817 0 0,4 15-817 0 0,-21-41 188 0 0,-13-23-83 0 0,1 0 0 0 0,-2 0 0 0 0,1 1 0 0 0,2 8-105 0 0,-7-16 16 0 0,12 34 451 0 0,-11-34-420 0 0,0 1 1 0 0,0-1 0 0 0,1 1 0 0 0,-1-1 0 0 0,0 0-1 0 0,1 0 1 0 0,0 0 0 0 0,-1 0 0 0 0,1 0 0 0 0,0 0-1 0 0,0 0 1 0 0,1 0-48 0 0,-2-1 36 0 0,0 0-1 0 0,1 1 1 0 0,-1-1-1 0 0,0 0 1 0 0,0 0-1 0 0,0 0 1 0 0,0 1 0 0 0,0-1-1 0 0,0 1 1 0 0,0-1-1 0 0,0 0 1 0 0,-1 1-1 0 0,1 0 1 0 0,0 1-36 0 0,-1-2 52 0 0,1 1-1 0 0,0 0 1 0 0,0-1 0 0 0,0 1 0 0 0,-1 0-1 0 0,1-1 1 0 0,1 1 0 0 0,-1-1 0 0 0,0 1-1 0 0,0-1 1 0 0,1 0 0 0 0,0 2-52 0 0,6 7 247 0 0,-8-10-219 0 0,0 1-1 0 0,1-1 1 0 0,-1 1 0 0 0,0 0-1 0 0,1-1 1 0 0,-1 1 0 0 0,0-1 0 0 0,1 0-1 0 0,-1 1 1 0 0,0-1 0 0 0,1 1 0 0 0,-1-1-1 0 0,1 0 1 0 0,-1 1 0 0 0,1-1-1 0 0,-1 0 1 0 0,1 1 0 0 0,-1-1 0 0 0,1 0-1 0 0,-1 0 1 0 0,1 1 0 0 0,-1-1-1 0 0,1 0 1 0 0,-1 0 0 0 0,1 0 0 0 0,0 0-1 0 0,-1 0 1 0 0,1 0 0 0 0,-1 0-1 0 0,1 0-27 0 0,-1-1 64 0 0,0 0 0 0 0,0 0-1 0 0,0 0 1 0 0,1 1-1 0 0,-1-1 1 0 0,0 0-1 0 0,0 0 1 0 0,1 0-1 0 0,-1 0 1 0 0,0 0 0 0 0,1 1-1 0 0,-1-1 1 0 0,1 0-1 0 0,-1 0 1 0 0,1 0-64 0 0,4-6 113 0 0,-1-2 1 0 0,0 1 0 0 0,0 0-1 0 0,-1-1 1 0 0,0 0-1 0 0,0 0 1 0 0,0-3-114 0 0,7-20 166 0 0,35-109 671 0 0,-6 16-86 0 0,-31 105-629 0 0,-1-2 34 0 0,1 1 1 0 0,1 0 0 0 0,13-20-157 0 0,17-26 473 0 0,-24 37-232 0 0,-14 27-218 0 0,0-1 1 0 0,1 1 0 0 0,-1-1-1 0 0,1 1 1 0 0,0 0-1 0 0,0 0 1 0 0,0 0 0 0 0,0 0-1 0 0,0 0 1 0 0,1 0-1 0 0,1-1-23 0 0,25-33 284 0 0,-28 36-367 0 0,1 0 0 0 0,0 1 0 0 0,-1-1 0 0 0,1 0 0 0 0,0 0 0 0 0,0 1 0 0 0,0-1 0 0 0,0 1 0 0 0,0 0 0 0 0,-1-1 0 0 0,1 1 0 0 0,0 0 1 0 0,0 0-1 0 0,0 0 0 0 0,1 1 83 0 0,-1-1-1369 0 0,-1 0-13161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3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194 124 7232 0 0,'1'0'56'0'0,"0"-1"-1"0"0,0 0 1 0 0,0 0 0 0 0,0 1 0 0 0,0-1 0 0 0,0 0-1 0 0,0 0 1 0 0,0 0 0 0 0,0 0 0 0 0,0 0 0 0 0,0 0-1 0 0,-1 0 1 0 0,1-1-56 0 0,0 0 252 0 0,0-1 0 0 0,0 1-1 0 0,0 0 1 0 0,-1-1 0 0 0,1 1-1 0 0,-1 0 1 0 0,0-1 0 0 0,1 1-1 0 0,-1-1 1 0 0,0 1 0 0 0,-1-2-252 0 0,0-5 886 0 0,-1 0 1 0 0,0 0-1 0 0,0 0 1 0 0,-3-4-887 0 0,5 11 11 0 0,0 1 0 0 0,0 0 0 0 0,-1-1 1 0 0,1 1-1 0 0,0 0 0 0 0,-1 0 1 0 0,0-1-1 0 0,1 1 0 0 0,-1 0 1 0 0,0 0-1 0 0,1 0 0 0 0,-1 0 1 0 0,0 0-1 0 0,0 0 0 0 0,0 0 1 0 0,0 0-1 0 0,0 0 0 0 0,0 0 0 0 0,0 1 1 0 0,0-1-1 0 0,0 0 0 0 0,0 1 1 0 0,-1-1-1 0 0,1 1 0 0 0,0-1 1 0 0,0 1-1 0 0,-1-1 0 0 0,1 1 1 0 0,0 0-1 0 0,-1 0 0 0 0,0-1-11 0 0,-5-1 80 0 0,6 2-74 0 0,1 0 0 0 0,-1 0 0 0 0,0-1-1 0 0,1 1 1 0 0,-1 0 0 0 0,0 0 0 0 0,1 0 0 0 0,-1 0 0 0 0,0 0-1 0 0,1 0 1 0 0,-1 0 0 0 0,0 0 0 0 0,1 0 0 0 0,-1 0 0 0 0,0 0-1 0 0,1 1 1 0 0,-1-1 0 0 0,1 0 0 0 0,-1 0 0 0 0,0 1 0 0 0,1-1-1 0 0,-1 0 1 0 0,1 1 0 0 0,-1-1 0 0 0,1 0 0 0 0,-1 1 0 0 0,1-1-1 0 0,-1 1 1 0 0,1-1 0 0 0,-1 1 0 0 0,1-1 0 0 0,0 1 0 0 0,-1-1-1 0 0,1 1 1 0 0,-1 0-6 0 0,-29 28 163 0 0,23-23-131 0 0,-1 1 1 0 0,1 1 0 0 0,0-1 0 0 0,0 1 0 0 0,-4 7-33 0 0,0 5 30 0 0,2-1-1 0 0,0 1 1 0 0,1 1 0 0 0,1 0-1 0 0,1 0 1 0 0,0 0 0 0 0,2 1-1 0 0,-2 19-29 0 0,6-38 3 0 0,0 0 0 0 0,0-1 0 0 0,0 1 0 0 0,0-1 0 0 0,1 1 0 0 0,-1-1 0 0 0,1 1 0 0 0,-1-1 1 0 0,1 1-1 0 0,0-1 0 0 0,0 1 0 0 0,0-1 0 0 0,0 0 0 0 0,1 0 0 0 0,-1 0 0 0 0,1 1 0 0 0,-1-1 0 0 0,1 0-3 0 0,0-1 3 0 0,-1 0 0 0 0,1 0 0 0 0,-1 0 0 0 0,1 0 1 0 0,0 0-1 0 0,0-1 0 0 0,-1 1 0 0 0,1-1 0 0 0,0 1 0 0 0,0-1 0 0 0,0 1 0 0 0,0-1 1 0 0,-1 0-1 0 0,1 0 0 0 0,0 0 0 0 0,0 0 0 0 0,0 0 0 0 0,0-1 0 0 0,0 1 1 0 0,0 0-1 0 0,-1-1 0 0 0,1 1 0 0 0,0-1 0 0 0,0 0-3 0 0,6-2 8 0 0,1 1 0 0 0,-2-2 1 0 0,1 1-1 0 0,0-1 0 0 0,2-2-8 0 0,4-4 7 0 0,-1-1 0 0 0,-1-1 0 0 0,0 1 1 0 0,-1-2-1 0 0,0 0 0 0 0,-1 0 0 0 0,0-1 0 0 0,-2 0 1 0 0,1-1-1 0 0,0-3-7 0 0,44-73 605 0 0,-34 58-498 0 0,-14 22 513 0 0,-3 16 531 0 0,5 14-940 0 0,-3-12-179 0 0,0 0 1 0 0,-1 1-1 0 0,0-1 0 0 0,0 1 0 0 0,-1 0 0 0 0,0 0 0 0 0,1 6-32 0 0,5 60 66 0 0,-5-34-13 0 0,1 14 75 0 0,-2 1-1 0 0,-4 22-127 0 0,0-16 227 0 0,5 39-227 0 0,-3-97 6 0 0,1 0-1 0 0,0 0 1 0 0,0 1 0 0 0,0-1 0 0 0,0 0 0 0 0,0 0-1 0 0,1 0 1 0 0,-1 0 0 0 0,1 0 0 0 0,0 0 0 0 0,0-1-1 0 0,0 1 1 0 0,1 1-6 0 0,34 29 17 0 0,-21-19-15 0 0,-13-13-2 0 0,0 1 0 0 0,0-1 0 0 0,0 0 0 0 0,1 0 0 0 0,-1 0 0 0 0,0 0 0 0 0,1-1 0 0 0,-1 1 0 0 0,0-1 0 0 0,1 0 0 0 0,-1 0 0 0 0,1 0 0 0 0,-1 0 0 0 0,0-1 0 0 0,2 0 0 0 0,10 0 0 0 0,1 1 10 0 0,-1-1-1 0 0,0 0 0 0 0,1-1 1 0 0,-1-1-1 0 0,0-1 0 0 0,0 0 1 0 0,-1-1-1 0 0,1 0 0 0 0,-1-1 1 0 0,0-1-1 0 0,9-6-9 0 0,-13 7 33 0 0,-1 0-1 0 0,1 1 0 0 0,-1 0 1 0 0,1 1-1 0 0,1 0 1 0 0,3-1-33 0 0,-7 2 11 0 0,0 0 0 0 0,0 0 0 0 0,-1 0 0 0 0,1-1 1 0 0,-1 0-1 0 0,0 0 0 0 0,0-1 0 0 0,0 0 0 0 0,-1 0 1 0 0,3-3-12 0 0,12-15-2506 0 0,-16 19-9813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3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9944 0 0,'1'0'164'0'0,"0"0"0"0"0,0 0 1 0 0,0 0-1 0 0,0 0 0 0 0,0 0 0 0 0,-1 0 1 0 0,1 0-1 0 0,0 1 0 0 0,0-1 0 0 0,0 0 1 0 0,0 1-1 0 0,0-1 0 0 0,0 0 1 0 0,0 1-1 0 0,-1 0 0 0 0,1-1 0 0 0,0 1 1 0 0,0-1-1 0 0,-1 1 0 0 0,2 0-164 0 0,10 8 853 0 0,-11-9-823 0 0,0 0-1 0 0,0 0 1 0 0,0 0-1 0 0,0-1 1 0 0,0 1-1 0 0,0 0 0 0 0,0 0 1 0 0,0 0-1 0 0,0-1 1 0 0,0 1-1 0 0,0 0 1 0 0,0-1-1 0 0,0 1 1 0 0,0-1-1 0 0,0 0-29 0 0,12-4 98 0 0,16 1 89 0 0,1-1 1 0 0,24-8-188 0 0,-30 6 103 0 0,0 2 0 0 0,0 1 0 0 0,0 0 0 0 0,20 1-103 0 0,64-9 491 0 0,-105 12-452 0 0,-1 1 0 0 0,1-1 0 0 0,-1 1 0 0 0,1 0 0 0 0,-1 0 1 0 0,1 0-1 0 0,-1 0 0 0 0,0 0 0 0 0,0 0 0 0 0,0 1 1 0 0,2 1-40 0 0,12 6 157 0 0,-15-9-209 0 0,-1 0 1 0 0,0 0 0 0 0,1 0 0 0 0,-1 0 0 0 0,0 0-1 0 0,1 0 1 0 0,-1 0 0 0 0,0 0 0 0 0,0 0 0 0 0,1 0-1 0 0,-1 1 1 0 0,0-1 0 0 0,1 0 0 0 0,-1 0 0 0 0,0 0-1 0 0,0 0 1 0 0,0 1 0 0 0,1-1 0 0 0,-1 0 0 0 0,0 0-1 0 0,0 1 1 0 0,0-1 0 0 0,1 0 0 0 0,-1 0 0 0 0,0 1 0 0 0,0-1-1 0 0,0 0 1 0 0,0 1 0 0 0,0-1 0 0 0,0 0 0 0 0,0 0-1 0 0,0 1 1 0 0,0-1 0 0 0,0 0 0 0 0,0 1 0 0 0,0-1-1 0 0,0 0 1 0 0,0 1 51 0 0,0-1-10390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4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42 9240 0 0,'0'0'521'0'0,"0"0"4"0"0,-2 0 990 0 0,3 0 204 0 0,63-6-1201 0 0,-46 4-208 0 0,0 0 0 0 0,17 1-310 0 0,-19 1 236 0 0,0-1 0 0 0,0-1 0 0 0,0 0-1 0 0,13-4-235 0 0,2 0 455 0 0,9-5 282 0 0,-8 11-249 0 0,-23-2-2599 0 0,-7 2-8723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4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8640 0 0,'0'7'223'0'0,"1"-6"-134"0"0,-1 0-1 0 0,0 0 0 0 0,0 0 1 0 0,0 0-1 0 0,0 0 1 0 0,0 0-1 0 0,0 0 1 0 0,0 0-1 0 0,0 0 1 0 0,0 0-1 0 0,-1 0 1 0 0,1 0-1 0 0,0 0 1 0 0,-1 0-1 0 0,1 0 1 0 0,0-1-1 0 0,-1 1 0 0 0,1 0 1 0 0,-1 0-1 0 0,1 0 1 0 0,-1-1-1 0 0,0 1 1 0 0,1 0-1 0 0,-1 0 1 0 0,0-1-1 0 0,0 1 1 0 0,0 0-89 0 0,-6 24 2036 0 0,7-24-2012 0 0,1-1 1 0 0,0 1-1 0 0,-1-1 1 0 0,1 1-1 0 0,-1-1 1 0 0,1 0-1 0 0,0 1 1 0 0,0-1-1 0 0,-1 0 1 0 0,1 1-1 0 0,0-1 1 0 0,-1 0-1 0 0,1 0 1 0 0,0 0-1 0 0,0 0 1 0 0,-1 0-1 0 0,1 0 1 0 0,0 0-1 0 0,0 0 1 0 0,-1 0-1 0 0,1 0 1 0 0,0 0-1 0 0,0 0-24 0 0,27-1 87 0 0,10-5 3 0 0,0-1 131 0 0,34-9-221 0 0,-21 5 60 0 0,-39 9-24 0 0,1 0 0 0 0,-1-1 0 0 0,11-4-36 0 0,-15 5-18 0 0,0 0 1 0 0,-1 0-1 0 0,1 1 0 0 0,0 1 0 0 0,0-1 1 0 0,0 1-1 0 0,4 1 18 0 0,-2-1-1323 0 0,-6 0-7943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5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52 6728 0 0,'-3'-31'389'0'0,"3"30"-285"0"0,0 0 1 0 0,0 0 0 0 0,0 0-1 0 0,-1 0 1 0 0,1 0 0 0 0,0 0-1 0 0,-1 0 1 0 0,1 1 0 0 0,0-1-1 0 0,-1 0 1 0 0,1 0 0 0 0,-1 0 0 0 0,1 1-1 0 0,-1-1 1 0 0,0 0 0 0 0,1 0-1 0 0,-1 1 1 0 0,0-1 0 0 0,1 0-1 0 0,-1 1 1 0 0,0-1 0 0 0,0 1-1 0 0,1-1 1 0 0,-1 1 0 0 0,0 0-1 0 0,0-1 1 0 0,0 1 0 0 0,-1-1-105 0 0,-15 8 2618 0 0,-38 27-2198 0 0,42-24-349 0 0,1 1 1 0 0,0 0-1 0 0,0 1 0 0 0,1 1 0 0 0,1 0 1 0 0,-7 11-72 0 0,-7 15 372 0 0,-14 33-372 0 0,36-68 16 0 0,-8 20 103 0 0,0 0-1 0 0,1 1 1 0 0,2 0-1 0 0,-1 4-118 0 0,5-15 30 0 0,2-12-22 0 0,1 1 0 0 0,-1 0 0 0 0,1-1 0 0 0,0 1 0 0 0,0 0 0 0 0,0-1 0 0 0,0 1 0 0 0,1 0-1 0 0,0 1-7 0 0,1 14 124 0 0,-2-18-122 0 0,0 1 1 0 0,0-1-1 0 0,0 0 1 0 0,0 0 0 0 0,0 0-1 0 0,0 0 1 0 0,0 1-1 0 0,1-1 1 0 0,-1 0-1 0 0,0 0 1 0 0,0 0-1 0 0,0 0 1 0 0,0 0-1 0 0,1 0 1 0 0,-1 0-1 0 0,0 1 1 0 0,0-1 0 0 0,0 0-1 0 0,0 0 1 0 0,1 0-1 0 0,-1 0 1 0 0,0 0-1 0 0,0 0 1 0 0,0 0-1 0 0,1 0 1 0 0,-1 0-1 0 0,0 0 1 0 0,0 0-1 0 0,0 0 1 0 0,1 0 0 0 0,-1 0-1 0 0,0 0 1 0 0,0 0-1 0 0,0 0 1 0 0,1 0-1 0 0,-1-1 1 0 0,0 1-1 0 0,0 0 1 0 0,0 0-1 0 0,1 0 1 0 0,-1 0-1 0 0,0 0 1 0 0,0 0 0 0 0,0 0-1 0 0,0-1 1 0 0,0 1-3 0 0,16-8 25 0 0,-5 2 0 0 0,17-6 28 0 0,0-1 1 0 0,-1-2-1 0 0,-1-1 1 0 0,-1-1-1 0 0,0-1 1 0 0,-1-2-1 0 0,20-19-53 0 0,-29 23 310 0 0,-1 0 0 0 0,0-1 1 0 0,6-11-311 0 0,6-7 72 0 0,-19 24-43 0 0,0 0 1 0 0,-1 0-1 0 0,0 0 0 0 0,-1 0 1 0 0,2-8-30 0 0,10-21 285 0 0,-19 89 543 0 0,3-27-652 0 0,-1 0 1 0 0,0 0-1 0 0,-2 0 1 0 0,0 0-177 0 0,-2 14 135 0 0,4-22-57 0 0,0 1-1 0 0,1-1 1 0 0,2 9-78 0 0,-2-9 4 0 0,1 1 1 0 0,-2-1-1 0 0,0 1 1 0 0,-1 1-5 0 0,-5 42 19 0 0,0-19 5 0 0,3 0 0 0 0,1 0 1 0 0,3 35-25 0 0,2 7 36 0 0,-4-60-65 0 0,1 0 0 0 0,2 0 0 0 0,0 0 0 0 0,1 0-1 0 0,5 15 30 0 0,18 20-258 0 0,-24-53 251 0 0,0-1 0 0 0,0 1 1 0 0,0-1-1 0 0,0 1 0 0 0,1-1 1 0 0,-1 0-1 0 0,1 0 0 0 0,0 0 1 0 0,-1 0-1 0 0,1-1 0 0 0,0 1 1 0 0,0-1-1 0 0,0 1 0 0 0,0-1 1 0 0,0 0-1 0 0,1 0 7 0 0,1 0-7 0 0,-1 1 1 0 0,1-1-1 0 0,0 0 0 0 0,0 0 1 0 0,1 0-1 0 0,-1-1 0 0 0,0 0 1 0 0,0 0-1 0 0,0 0 0 0 0,0-1 7 0 0,8-2 9 0 0,-1-2 0 0 0,0 0-1 0 0,0 0 1 0 0,0-1-1 0 0,-1-1 1 0 0,2-1-9 0 0,20-10 30 0 0,10-2 31 0 0,-27 13 132 0 0,1-1 1 0 0,13-9-194 0 0,5-2 483 0 0,4-4-2924 0 0,-23 11-9434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5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9440 0 0,'2'8'1398'0'0,"-2"-7"-1275"0"0,1-1 0 0 0,-1 1 0 0 0,0-1 0 0 0,0 1 0 0 0,0-1 0 0 0,1 1 0 0 0,-1-1 0 0 0,0 1 0 0 0,0-1 0 0 0,0 1 0 0 0,0 0 0 0 0,0-1 0 0 0,0 1 0 0 0,0-1-1 0 0,0 1 1 0 0,0-1 0 0 0,0 1 0 0 0,-1-1 0 0 0,1 1 0 0 0,0-1 0 0 0,0 1 0 0 0,0-1 0 0 0,-1 1 0 0 0,1-1 0 0 0,0 1 0 0 0,0-1 0 0 0,-1 1 0 0 0,0-1-123 0 0,5 4 3019 0 0,12 10-2657 0 0,4 12-223 0 0,-13-15-76 0 0,1-1 1 0 0,0 0-1 0 0,8 6-63 0 0,-6-5 0 0 0,1 1 0 0 0,-2 0 0 0 0,0 0 0 0 0,0 1 0 0 0,0 2 0 0 0,10 15 0 0 0,14 12 13 0 0,-24-33-5 0 0,-1 1-1 0 0,-1 0 0 0 0,1 0 0 0 0,4 12-7 0 0,4 10 54 0 0,-2-3 294 0 0,2 0 0 0 0,4 5-348 0 0,-16-27 70 0 0,1 0 0 0 0,0 0-1 0 0,0 0 1 0 0,1-1 0 0 0,0 0-1 0 0,0 0 1 0 0,1 0 0 0 0,1 0-70 0 0,-3-1 76 0 0,0-2-1 0 0,0 1-1 0 0,0-1 0 0 0,0 0 1 0 0,0 0-1 0 0,3 1-74 0 0,-6-3 15 0 0,-1-1-1 0 0,0 1 1 0 0,1-1-1 0 0,-1 0 1 0 0,1 1 0 0 0,-1-1-1 0 0,1 0 1 0 0,-1 0-1 0 0,1 0 1 0 0,-1 0 0 0 0,1 0-1 0 0,-1 0 1 0 0,1-1-1 0 0,-1 1 1 0 0,1 0 0 0 0,-1-1-1 0 0,1 1 1 0 0,-1-1-1 0 0,1 0 1 0 0,-1 1 0 0 0,0-1-1 0 0,1 0 1 0 0,0 0-15 0 0,22-15 338 0 0,-19 14-265 0 0,-1-1-1 0 0,1 1 1 0 0,-1-1 0 0 0,0 0 0 0 0,0-1 0 0 0,0 1 0 0 0,0-1 0 0 0,1-1-73 0 0,0-1 75 0 0,0 1-1 0 0,-1-1 1 0 0,0 0 0 0 0,0 0-1 0 0,-1-1 1 0 0,1 1 0 0 0,-1-1-1 0 0,-1 1 1 0 0,1-1 0 0 0,0-5-75 0 0,0 5 71 0 0,-1-1 0 0 0,2 0 0 0 0,-1 1 0 0 0,1 0 0 0 0,4-6-71 0 0,8-15 237 0 0,-12 18-162 0 0,-1 0 1 0 0,1 0 0 0 0,-2-1 0 0 0,1 0 0 0 0,0-7-76 0 0,-2 6 73 0 0,2-1 0 0 0,0 1 0 0 0,0 0 1 0 0,3-6-74 0 0,13-29 264 0 0,-12 28-85 0 0,1 0-1 0 0,1 0 1 0 0,10-17-179 0 0,0 6 93 0 0,-11 15 27 0 0,2 0 0 0 0,0 1 0 0 0,9-10-120 0 0,22-26 307 0 0,-40 50-291 0 0,-1 0 25 0 0,0 5-3129 0 0,0-4-12338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6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8936 0 0,'-1'0'63'0'0,"1"0"0"0"0,-1 1-1 0 0,0-1 1 0 0,1 0 0 0 0,-1 1 0 0 0,0-1 0 0 0,1 1 0 0 0,-1-1 0 0 0,1 1 0 0 0,-1-1 0 0 0,1 1 0 0 0,-1-1-1 0 0,1 1 1 0 0,-1-1 0 0 0,1 1 0 0 0,0 0 0 0 0,-1-1 0 0 0,1 1 0 0 0,0 0 0 0 0,-1-1 0 0 0,1 1-1 0 0,0 0 1 0 0,0-1 0 0 0,0 1 0 0 0,0 0 0 0 0,0 0 0 0 0,0-1 0 0 0,0 1 0 0 0,0 0 0 0 0,0-1 0 0 0,0 2-63 0 0,0 30 3026 0 0,1-22-2450 0 0,0 23-88 0 0,1 0 0 0 0,2 0 0 0 0,1 0-1 0 0,2 0 1 0 0,3 4-488 0 0,0 13 270 0 0,4 14-253 0 0,8 38-142 0 0,-20-94 119 0 0,3 10-47 0 0,-1 0 0 0 0,-1 0 0 0 0,0 0 0 0 0,-1 0 0 0 0,-1 2 53 0 0,-1-20 0 0 0,0 0 0 0 0,0 1 0 0 0,0-1-1 0 0,0 0 1 0 0,0 1 0 0 0,0-1 0 0 0,0 0 0 0 0,0 1-1 0 0,0-1 1 0 0,0 1 0 0 0,0-1 0 0 0,0 0-1 0 0,1 1 1 0 0,-1-1 0 0 0,0 0 0 0 0,0 0 0 0 0,0 1-1 0 0,1-1 1 0 0,-1 0 0 0 0,0 1 0 0 0,0-1 0 0 0,1 0-1 0 0,-1 0 1 0 0,0 0 0 0 0,1 1 0 0 0,-1-1 0 0 0,0 0-1 0 0,0 0 1 0 0,1 0 0 0 0,-1 0 0 0 0,0 1 0 0 0,1-1-1 0 0,-1 0 1 0 0,1 0 0 0 0,-1 0 0 0 0,0 0 0 0 0,1 0-1 0 0,-1 0 1 0 0,0 0 0 0 0,1 0 0 0 0,-1 0 0 0 0,0 0-1 0 0,1 0 1 0 0,-1 0 0 0 0,0-1 0 0 0,1 1 0 0 0,0 0 0 0 0,-1 0 8 0 0,0 0 5 0 0,0 0-2 0 0,0 0 17 0 0,0 0 56 0 0,0 0 17 0 0,0 0-4 0 0,0 0-6 0 0,0 0-22 0 0,0 0-5 0 0,0-15 312 0 0,-2-25-2519 0 0,-4-24 2143 0 0,2 18-11152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7:56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10248 0 0,'0'-2'124'0'0,"1"-1"0"0"0,0 1 0 0 0,0 0-1 0 0,0-1 1 0 0,0 1 0 0 0,0 0 0 0 0,1 0 0 0 0,-1 0 0 0 0,1 0 0 0 0,-1 0 0 0 0,1 0 0 0 0,0 0 0 0 0,-1 0 0 0 0,1 1 0 0 0,0-1 0 0 0,0 1 0 0 0,0-1 0 0 0,1 1 0 0 0,-1 0 0 0 0,2-1-124 0 0,2-2 59 0 0,1 1 1 0 0,-1 0 0 0 0,1 0 0 0 0,0 0-1 0 0,0 1 1 0 0,4-1-60 0 0,11-1 6 0 0,-2 1-45 0 0,0 0 0 0 0,11 0 39 0 0,-23 3-9 0 0,0 1 1 0 0,-1-1-1 0 0,1 1 1 0 0,0 1-1 0 0,0-1 1 0 0,-1 1-1 0 0,1 1 1 0 0,1 0 8 0 0,13 5-22 0 0,1 1 54 0 0,-1 0-1 0 0,4 4-31 0 0,-19-9 29 0 0,0 0 0 0 0,0 0 0 0 0,0 1 0 0 0,-1 0 0 0 0,0 1 0 0 0,0-1 0 0 0,0 1 0 0 0,2 3-29 0 0,-2 0 32 0 0,-1-4 8 0 0,0 1 0 0 0,-1 0-1 0 0,0 0 1 0 0,-1 0 0 0 0,3 6-40 0 0,7 13 182 0 0,-11-22-168 0 0,0 1-1 0 0,0-1 1 0 0,0 1 0 0 0,-1 0-1 0 0,1-1 1 0 0,-1 1-1 0 0,0 0 1 0 0,0 0-1 0 0,0 0 1 0 0,-1 0 0 0 0,1 0-1 0 0,-1 2-13 0 0,0-3 12 0 0,0 0 1 0 0,-1 0-1 0 0,1 0 0 0 0,-1 0 0 0 0,1 0 1 0 0,-1 0-1 0 0,0 0 0 0 0,0 0 0 0 0,0 0 0 0 0,-1 0 1 0 0,1-1-1 0 0,-1 1 0 0 0,0 0 0 0 0,1-1 0 0 0,-1 0 1 0 0,0 1-1 0 0,0-1 0 0 0,-1 0 0 0 0,1 0 1 0 0,0 0-1 0 0,-1 0 0 0 0,1-1 0 0 0,-1 1 0 0 0,0 0 1 0 0,1-1-1 0 0,-1 0 0 0 0,0 0 0 0 0,-3 1-12 0 0,-9 3 16 0 0,-1-1 1 0 0,0-1-1 0 0,0 0 0 0 0,0-1 0 0 0,-3-1-16 0 0,-11 2 71 0 0,4 0 18 0 0,-5 2 42 0 0,1-2-1 0 0,-9-1-130 0 0,-37-2 946 0 0,76 0-995 0 0,0 0 1 0 0,-1 0-1 0 0,1 0 1 0 0,0 0 0 0 0,-1 0-1 0 0,1 0 1 0 0,0 0 0 0 0,0 0-1 0 0,-1 0 1 0 0,1 1 0 0 0,0-1-1 0 0,0 0 1 0 0,-1 0-1 0 0,1 0 1 0 0,0 1 0 0 0,0-1-1 0 0,-1 0 1 0 0,1 0 0 0 0,0 1-1 0 0,0-1 1 0 0,0 0-1 0 0,0 0 1 0 0,-1 1 0 0 0,1-1-1 0 0,0 0 1 0 0,0 1 0 0 0,0-1-1 0 0,0 0 1 0 0,0 0 0 0 0,0 1-1 0 0,0-1 1 0 0,0 0-1 0 0,0 1 1 0 0,0-1 0 0 0,0 0-1 0 0,0 1 1 0 0,0-1 0 0 0,0 0-1 0 0,0 1 1 0 0,0-1 48 0 0,0 1-9753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374 36 5920 0 0,'0'0'30'0'0,"0"0"1"0"0,0 0 0 0 0,1 0-1 0 0,-1 0 1 0 0,0 0 0 0 0,0 0-1 0 0,0 0 1 0 0,1 1 0 0 0,-1-1-1 0 0,0 0 1 0 0,0 0 0 0 0,0 0-1 0 0,1 0 1 0 0,-1 0 0 0 0,0 0-1 0 0,0 0 1 0 0,0 0 0 0 0,1 0-1 0 0,-1 0 1 0 0,0 0 0 0 0,0-1-1 0 0,0 1 1 0 0,1 0 0 0 0,-1 0-1 0 0,0 0 1 0 0,0 0-1 0 0,0 0 1 0 0,1 0 0 0 0,-1 0-1 0 0,0 0 1 0 0,0-1 0 0 0,0 1-1 0 0,0 0 1 0 0,1 0 0 0 0,-1 0-1 0 0,0 0 1 0 0,0-1 0 0 0,0 1-1 0 0,0 0 1 0 0,0 0 0 0 0,0 0-1 0 0,0-1 1 0 0,0 1 0 0 0,0 0-1 0 0,1 0 1 0 0,-1 0 0 0 0,0-1-1 0 0,0 1 1 0 0,0 0 0 0 0,0 0-1 0 0,0 0 1 0 0,0-1 0 0 0,0 1-1 0 0,0 0 1 0 0,-1 0-1 0 0,1-1 1 0 0,0 1 0 0 0,0 0-31 0 0,-11-13 3541 0 0,10 12-3285 0 0,-1 0 0 0 0,1 0 0 0 0,0 0 0 0 0,0 0 0 0 0,0-1 0 0 0,0 1 0 0 0,0 0 0 0 0,0-1 0 0 0,0 1 1 0 0,0-1-1 0 0,0 0-256 0 0,-2 2 18 0 0,1 0 0 0 0,-1 0 0 0 0,0 1 0 0 0,0 0 1 0 0,0-1-1 0 0,0 1 0 0 0,1 0 0 0 0,-1 0 1 0 0,0 1-19 0 0,-65 25-2 0 0,45-19-52 0 0,1 1-1 0 0,0 1 1 0 0,1 1 0 0 0,0 1 54 0 0,15-8-54 0 0,1 1 1 0 0,0 0 0 0 0,0 0-1 0 0,1 0 1 0 0,-1 1-1 0 0,1 0 1 0 0,0 0 0 0 0,1 0-1 0 0,-2 3 54 0 0,-22 30-122 0 0,20-31 114 0 0,0 0 1 0 0,1 0-1 0 0,-1 1 0 0 0,2-1 0 0 0,-1 1 0 0 0,1 1 0 0 0,1-1 1 0 0,-2 4 7 0 0,-3 6 0 0 0,7-15 1 0 0,-1 1 0 0 0,1 0 0 0 0,0-1 0 0 0,0 1 0 0 0,1 1 0 0 0,-1-1 0 0 0,1 0 0 0 0,0 0 0 0 0,0 5-1 0 0,1 1 5 0 0,0 13 52 0 0,1 0 0 0 0,3 17-57 0 0,-3-35 10 0 0,0 1 0 0 0,1-1 0 0 0,-1 1 0 0 0,2-1 0 0 0,-1 0 0 0 0,0 0 0 0 0,1 0 1 0 0,1 0-1 0 0,-1 0 0 0 0,1-1 0 0 0,-1 1 0 0 0,2-1-10 0 0,0 0 4 0 0,1 0 1 0 0,0-1-1 0 0,0 1 1 0 0,0-1-1 0 0,0-1 1 0 0,1 0-1 0 0,-1 1 0 0 0,1-2 1 0 0,5 2-5 0 0,0-2 1 0 0,0-1-1 0 0,0-1 1 0 0,-1 0-1 0 0,1-1 1 0 0,0 0-1 0 0,0-1 1 0 0,-1 0 0 0 0,1-1-1 0 0,-1 0 1 0 0,1 0-1 0 0,-1-2 1 0 0,0 1-1 0 0,-1-2 1 0 0,1 1 0 0 0,-1-1-1 0 0,4-4 0 0 0,22-17 277 0 0,-1-2 0 0 0,-1-2 0 0 0,4-6-277 0 0,-35 34-76 0 0,0 0 1 0 0,-1 0-1 0 0,1 1 0 0 0,-1-1 1 0 0,0-1-1 0 0,0 1 0 0 0,0 0 1 0 0,0-1-1 0 0,0 1 0 0 0,-1-1 1 0 0,1 1-1 0 0,-1-1 1 0 0,0 0-1 0 0,0 1 0 0 0,0-4 76 0 0,-1 6-9522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1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7 4912 0 0,'0'-6'2633'0'0,"0"5"-2362"0"0,0 1 1 0 0,0 0-36 0 0,0 0-144 0 0,0 0-36 0 0,-14 19 73 0 0,0-11-104 0 0,-1-2 0 0 0,1 1-1 0 0,-1-2 1 0 0,-1 0 0 0 0,1-1 0 0 0,-1-1-1 0 0,-1 0-24 0 0,-5 3 119 0 0,16-4 57 0 0,-1 0 1 0 0,1 0 0 0 0,-1-1-1 0 0,1 0 1 0 0,-6 0-177 0 0,-1 0 1321 0 0,12-1-628 0 0,9 1-594 0 0,-8 28 236 0 0,1-15-331 0 0,0 0 0 0 0,2 0 0 0 0,-1-1 0 0 0,2 0 1 0 0,0 1-1 0 0,0-1-4 0 0,12 46-13 0 0,-14-54 7 0 0,-1 0 0 0 0,1 0 0 0 0,0-1 0 0 0,0 1 1 0 0,0-1-1 0 0,0 1 0 0 0,1-1 0 0 0,0 0 0 0 0,0 0 1 0 0,0 0-1 0 0,1-1 0 0 0,-1 1 0 0 0,1-1 0 0 0,2 2 6 0 0,-1 0 32 0 0,0 0-1 0 0,0 1 0 0 0,0-1 1 0 0,0 1-1 0 0,-1 0 0 0 0,1 2-31 0 0,-2-4 43 0 0,-1 0 1 0 0,1 0-1 0 0,1 0 0 0 0,-1 0 0 0 0,1-1 0 0 0,-1 0 0 0 0,2 2-43 0 0,14 12 89 0 0,-17-15-80 0 0,-1 0 0 0 0,1-1 1 0 0,0 1-1 0 0,1-1 0 0 0,-1 1 1 0 0,0-1-1 0 0,0 0 0 0 0,1 0 0 0 0,-1 0 1 0 0,1 0-1 0 0,-1 0 0 0 0,1 0 0 0 0,-1-1 1 0 0,1 1-1 0 0,-1-1 0 0 0,1 0 0 0 0,0 0-9 0 0,47-3 23 0 0,-32 1-66 0 0,0-5-1618 0 0,-16 6-6356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3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5520 0 0,'0'0'11'0'0,"0"0"0"0"0,0 0 0 0 0,0 0 0 0 0,-1 0 0 0 0,1 0 1 0 0,0 0-1 0 0,0 0 0 0 0,0 0 0 0 0,0 0 0 0 0,0 0 0 0 0,0 0 0 0 0,0 0 0 0 0,-1 0 1 0 0,1 0-1 0 0,0 0 0 0 0,0 0 0 0 0,0 0 0 0 0,0 0 0 0 0,0 0 0 0 0,0 0 0 0 0,0 0 0 0 0,-1 0 1 0 0,1 1-1 0 0,0-1 0 0 0,0 0 0 0 0,0 0 0 0 0,0 0 0 0 0,0 0 0 0 0,0 0 0 0 0,0 0 1 0 0,0 0-1 0 0,0 0 0 0 0,0 0 0 0 0,-1 0 0 0 0,1 1 0 0 0,0-1 0 0 0,0 0 0 0 0,0 0 1 0 0,0 0-1 0 0,0 0 0 0 0,0 0 0 0 0,0 0 0 0 0,0 0 0 0 0,0 1 0 0 0,0-1 0 0 0,0 0 1 0 0,0 0-1 0 0,0 0 0 0 0,0 0 0 0 0,0 0 0 0 0,0 0 0 0 0,0 0 0 0 0,0 1 0 0 0,0-1 0 0 0,0 0-11 0 0,-1 15 1372 0 0,0 17 874 0 0,1-31-2221 0 0,1 52-6 0 0,3 1-1 0 0,1-1 0 0 0,4-1 1 0 0,4 16-19 0 0,26 135 1838 0 0,-37-167-1293 0 0,-3-22 61 0 0,1-12-101 0 0,0-6 178 0 0,-3-8-2350 0 0,2 10-7163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4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6928 0 0,'14'-1'164'0'0,"-1"-3"306"0"0,-9 3-362 0 0,2 1-126 0 0,-4 0 8 0 0,0 0 0 0 0,-1-1 1 0 0,1 1-1 0 0,0 0 0 0 0,0 0 1 0 0,0 1-1 0 0,0-1 0 0 0,0 0 1 0 0,-1 1-1 0 0,1-1 0 0 0,0 1 0 0 0,0-1 1 0 0,-1 1-1 0 0,1 0 0 0 0,0 0 1 0 0,-1 0-1 0 0,1 0 0 0 0,-1 0 1 0 0,1 0-1 0 0,-1 0 0 0 0,1 0 0 0 0,-1 1 10 0 0,5 4-7 0 0,1 0-1 0 0,-1-1 1 0 0,1 0-1 0 0,0 0 1 0 0,1 0-1 0 0,-1-1 0 0 0,1 0 1 0 0,4 1 7 0 0,15 9-10 0 0,-21-10 17 0 0,0 1 0 0 0,0 0 0 0 0,0 0 0 0 0,-1 1 0 0 0,0-1 0 0 0,0 1 0 0 0,0 0 0 0 0,3 7-7 0 0,-6-10 13 0 0,0 0 1 0 0,0 0-1 0 0,0 1 1 0 0,-1-1-1 0 0,1 0 1 0 0,-1 1-1 0 0,0-1 1 0 0,0 1-1 0 0,0-1 1 0 0,-1 1 0 0 0,1-1-1 0 0,-1 1 1 0 0,0-1-1 0 0,0 1 1 0 0,0 0-1 0 0,0-1 1 0 0,-1 1-1 0 0,1 0 1 0 0,-1-1-1 0 0,0 1 1 0 0,0-1-1 0 0,0 0 1 0 0,-1 1-1 0 0,1-1 1 0 0,-1 0-1 0 0,0 0 1 0 0,0 1-14 0 0,-3 2 142 0 0,1 0 0 0 0,-1 0 0 0 0,0-1 0 0 0,-1 1 0 0 0,0-1 0 0 0,0 0 0 0 0,0-1 0 0 0,0 1 0 0 0,0-1 0 0 0,-1-1 0 0 0,0 1 0 0 0,-4 1-142 0 0,6-3 111 0 0,1 0-1 0 0,-1 0 1 0 0,1 0 0 0 0,-1 0-1 0 0,0-1 1 0 0,0 0 0 0 0,0 0-1 0 0,0 0 1 0 0,0-1 0 0 0,0 1-1 0 0,0-1 1 0 0,0 0 0 0 0,0-1-1 0 0,0 1 1 0 0,-4-2-111 0 0,6 2-1356 0 0,3 0-5641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5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1 696 7024 0 0,'0'-1'130'0'0,"0"-1"0"0"0,0 1-1 0 0,1-1 1 0 0,-1 1 0 0 0,1-1 0 0 0,0 1 0 0 0,-1-1 0 0 0,1 1 0 0 0,0-1-1 0 0,0 1 1 0 0,0 0 0 0 0,0-1 0 0 0,0 1 0 0 0,0 0 0 0 0,0 0 0 0 0,0 0-1 0 0,1 0 1 0 0,-1 0 0 0 0,0 0 0 0 0,2-1-130 0 0,10-9 1128 0 0,3-16-655 0 0,0-1-1 0 0,2-7-472 0 0,19-36 522 0 0,-31 59-383 0 0,0-1 0 0 0,-1 0 1 0 0,0-1-1 0 0,-1 1 1 0 0,-1-1-1 0 0,1-6-139 0 0,13-45 633 0 0,44-108 715 0 0,-52 136-914 0 0,-9 31-322 0 0,2-1-1 0 0,-1 1 1 0 0,1 0-1 0 0,0-1 1 0 0,0 1-1 0 0,0 0 1 0 0,1 0-112 0 0,2-8 316 0 0,-5 12-258 0 0,0 1 0 0 0,0-1 0 0 0,1 1 0 0 0,-1 0 0 0 0,0-1 0 0 0,1 1 0 0 0,-1 0 0 0 0,1-1-1 0 0,-1 1 1 0 0,1 0 0 0 0,0 0 0 0 0,-1-1 0 0 0,1 1 0 0 0,0 0 0 0 0,0 0 0 0 0,0 0 0 0 0,0 0-1 0 0,0 0 1 0 0,0 0 0 0 0,0 0 0 0 0,0 0 0 0 0,0 1 0 0 0,0-1 0 0 0,1 0 0 0 0,-1 1 0 0 0,0-1-1 0 0,1 0-57 0 0,-2 1 20 0 0,1 0 0 0 0,-1 0 0 0 0,1 0 0 0 0,-1 0-1 0 0,0 0 1 0 0,1-1 0 0 0,-1 1 0 0 0,1 0 0 0 0,-1 0 0 0 0,0-1-1 0 0,1 1 1 0 0,-1 0 0 0 0,0 0 0 0 0,1-1 0 0 0,-1 1-1 0 0,0-1 1 0 0,1 1 0 0 0,-1 0 0 0 0,0-1 0 0 0,0 1-1 0 0,0 0 1 0 0,1-1-20 0 0,-1 0 30 0 0,1 0 0 0 0,0 0-1 0 0,-1 0 1 0 0,1 0 0 0 0,0 0-1 0 0,0 0 1 0 0,0 0 0 0 0,0 0-1 0 0,0 1 1 0 0,0-1 0 0 0,0 0 0 0 0,0 1-1 0 0,0-1 1 0 0,0 1 0 0 0,0-1-1 0 0,0 1 1 0 0,0-1 0 0 0,0 1-1 0 0,1-1-29 0 0,4 0-4 0 0,-3 0-9 0 0,1 0 0 0 0,-1 0 0 0 0,0 1 0 0 0,0-1-1 0 0,1 1 1 0 0,-1 0 0 0 0,0 0 0 0 0,1 0 0 0 0,-1 0 0 0 0,0 0-1 0 0,1 1 1 0 0,-1 0 0 0 0,0-1 0 0 0,0 1 0 0 0,1 0-1 0 0,-1 1 1 0 0,0-1 0 0 0,3 2 13 0 0,2 3-21 0 0,-3-4 7 0 0,-1 1 0 0 0,1 0 0 0 0,-1-1 1 0 0,0 2-1 0 0,0-1 0 0 0,0 0 1 0 0,-1 1-1 0 0,1 0 0 0 0,-1 0 1 0 0,0 0-1 0 0,0 0 0 0 0,0 1 0 0 0,-1-1 1 0 0,3 5 13 0 0,-2-2-16 0 0,1 0 1 0 0,0 0 0 0 0,0 0-1 0 0,4 3 16 0 0,10 18-42 0 0,11 34-25 0 0,2 10 67 0 0,14 32-56 0 0,-34-81 33 0 0,-4-5 10 0 0,2-1 0 0 0,0-1-1 0 0,4 5 14 0 0,46 59-104 0 0,-58-79 117 0 0,0 0-1 0 0,1 0 0 0 0,-1 0 0 0 0,0-1 0 0 0,1 1 1 0 0,-1 0-1 0 0,1-1 0 0 0,-1 1 0 0 0,1-1 0 0 0,0 0 0 0 0,-1 1 1 0 0,1-1-1 0 0,-1 0 0 0 0,1 0 0 0 0,0 0 0 0 0,-1 0 1 0 0,1 0-1 0 0,-1 0 0 0 0,1-1 0 0 0,0 1-12 0 0,15 0 258 0 0,-18-1-254 0 0,1 1 0 0 0,0 0 0 0 0,0 0 0 0 0,0 0 0 0 0,0 0 0 0 0,0 0 0 0 0,0 0 0 0 0,0-1 1 0 0,0 1-1 0 0,0 0 0 0 0,0 0 0 0 0,0 0 0 0 0,0 0 0 0 0,0-1 0 0 0,0 1 0 0 0,0 0 0 0 0,0 0 0 0 0,0 0 0 0 0,0 0 1 0 0,0 0-1 0 0,0-1 0 0 0,0 1 0 0 0,0 0 0 0 0,0 0 0 0 0,0 0 0 0 0,0 0 0 0 0,0-1 0 0 0,0 1 0 0 0,0 0 0 0 0,0 0 0 0 0,0 0 1 0 0,0 0-1 0 0,0 0 0 0 0,1 0 0 0 0,-1-1 0 0 0,0 1 0 0 0,0 0 0 0 0,0 0 0 0 0,0 0 0 0 0,0 0 0 0 0,0 0 0 0 0,1 0 1 0 0,-1 0-1 0 0,0 0 0 0 0,0 0 0 0 0,0 0 0 0 0,0 0 0 0 0,0 0 0 0 0,1 0 0 0 0,-1 0 0 0 0,0 0 0 0 0,0 0 0 0 0,0 0-4 0 0,8-6 12 0 0,-1 5-2386 0 0,-6 1-9517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5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252 172 6424 0 0,'-4'-18'4825'0'0,"-3"-6"-3360"0"0,-1 15-1274 0 0,6 7-151 0 0,0 0 1 0 0,-1-1 0 0 0,1 1-1 0 0,0-1 1 0 0,1 0-1 0 0,-1 1 1 0 0,1-1 0 0 0,-1 0-1 0 0,1 0 1 0 0,0 0 0 0 0,-1-1-41 0 0,1 0 47 0 0,0 1 1 0 0,0 0 0 0 0,-1 0 0 0 0,1 0 0 0 0,-1 0 0 0 0,0 0 0 0 0,1 1-1 0 0,-1-1 1 0 0,-1 0 0 0 0,-1-1-48 0 0,-2-4 250 0 0,5 8-211 0 0,0-1 1 0 0,0 1-1 0 0,0 0 0 0 0,0-1 1 0 0,-1 1-1 0 0,1 0 1 0 0,0 0-1 0 0,0-1 1 0 0,0 1-1 0 0,0 0 1 0 0,0 0-1 0 0,0 0 1 0 0,0 0-1 0 0,-1 1 1 0 0,1-1-1 0 0,0 0 1 0 0,0 0-1 0 0,0 1 1 0 0,0-1-1 0 0,-1 1-39 0 0,-23 9 529 0 0,13-2-433 0 0,1 0 1 0 0,0 1-1 0 0,1 0 0 0 0,0 1 1 0 0,1 0-1 0 0,0 1 0 0 0,0 0 0 0 0,1 0 1 0 0,1 1-1 0 0,-2 2-96 0 0,4-6 162 0 0,1 1 1 0 0,0 0-1 0 0,0 0 0 0 0,0 0 1 0 0,2 1-1 0 0,-1-1 0 0 0,1 1 1 0 0,0 0-1 0 0,0 7-162 0 0,2-16 36 0 0,1 0 0 0 0,-1 1 0 0 0,0-1 0 0 0,1 0 0 0 0,-1 0 0 0 0,1 1 0 0 0,0-1 0 0 0,-1 0 0 0 0,1 0 1 0 0,0 0-1 0 0,0 0 0 0 0,0 0 0 0 0,0 0 0 0 0,0 0 0 0 0,0 0 0 0 0,0 0 0 0 0,0 0 0 0 0,0 0 0 0 0,0-1 0 0 0,0 1 0 0 0,0 0 0 0 0,1-1 0 0 0,0 1-36 0 0,1 1 34 0 0,0-1 0 0 0,0 0 1 0 0,0 0-1 0 0,0 0 0 0 0,0-1 0 0 0,0 1 0 0 0,0-1 0 0 0,0 1 1 0 0,0-1-1 0 0,1 0-34 0 0,6-1 35 0 0,-1-1 0 0 0,1 1 1 0 0,0-2-1 0 0,-1 1 0 0 0,1-2 0 0 0,-1 1 0 0 0,0-1 1 0 0,0 0-1 0 0,0-1 0 0 0,-1 0 0 0 0,0-1 1 0 0,1 1-1 0 0,-2-2 0 0 0,1 1 0 0 0,-1-1 1 0 0,5-6-36 0 0,57-69 53 0 0,-55 68-48 0 0,-12 12-5 0 0,0 0 1 0 0,1 0-1 0 0,-1 0 1 0 0,0-1 0 0 0,0 1-1 0 0,-1-1 1 0 0,1 1 0 0 0,0-1-1 0 0,-1 0 1 0 0,0 0 0 0 0,1 1-1 0 0,-1-1 1 0 0,0 0-1 0 0,0-3 0 0 0,0 1-1 0 0,1 1-1 0 0,-1 0 0 0 0,1 0 0 0 0,0 0 0 0 0,0 0 0 0 0,0 0 0 0 0,1 0 0 0 0,-1 0 0 0 0,1 0 1 0 0,0 1-1 0 0,0 0 0 0 0,3-3 2 0 0,-5 5-1 0 0,0-1 1 0 0,-1 1-1 0 0,1 0 1 0 0,-1 0 0 0 0,1 0-1 0 0,-1 0 1 0 0,1-1-1 0 0,-1 1 1 0 0,0 0-1 0 0,0 0 1 0 0,1-1-1 0 0,-1 1 1 0 0,0 0 0 0 0,0 0-1 0 0,0-1 1 0 0,-1 1-1 0 0,1-1 1 0 0,0-7 4 0 0,0 9 21 0 0,0 0 0 0 0,-1 1-18 0 0,1-1-1 0 0,-1 1 1 0 0,1 0-1 0 0,-1 0 0 0 0,1 0 1 0 0,0 0-1 0 0,-1 0 0 0 0,1 0 1 0 0,0 0-1 0 0,0 0 1 0 0,0 0-1 0 0,0 0 0 0 0,0 0 1 0 0,0 0-1 0 0,0 0 1 0 0,0 0-1 0 0,0 0 0 0 0,0 0 1 0 0,0 0-7 0 0,5 43 188 0 0,-3-1-1 0 0,-3 28-187 0 0,0-33 102 0 0,2 0-1 0 0,1-1 1 0 0,6 34-102 0 0,-3-46 16 0 0,1 0 0 0 0,1-1 0 0 0,1 0 0 0 0,1-1 0 0 0,12 21-16 0 0,25 50 46 0 0,-15-57 26 0 0,-30-34-62 0 0,1-1 0 0 0,0 1 0 0 0,0 0 0 0 0,0-1 0 0 0,1 1 0 0 0,-1-1 0 0 0,1 0 0 0 0,-1 0 0 0 0,1 0 0 0 0,0 0 0 0 0,-1 0 0 0 0,1-1 0 0 0,0 1 0 0 0,0-1 0 0 0,1 0 0 0 0,-1 1 0 0 0,0-1 0 0 0,0-1 0 0 0,0 1 0 0 0,1 0 0 0 0,-1-1 0 0 0,3 0-10 0 0,7 0 3 0 0,-1 0-1 0 0,1-1 1 0 0,-1-1-1 0 0,1 0 0 0 0,7-2-2 0 0,36-8-14 0 0,-17 4-70 0 0,0-1 0 0 0,34-14 84 0 0,-43 12-2623 0 0,-24 9-10291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6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6824 0 0,'0'0'197'0'0,"0"1"0"0"0,0 0 1 0 0,0-1-1 0 0,0 1 0 0 0,0 0 0 0 0,0 0 0 0 0,-1-1 1 0 0,1 1-1 0 0,0 0 0 0 0,0-1 0 0 0,-1 1 1 0 0,1 0-1 0 0,-1-1 0 0 0,1 1 0 0 0,0-1 1 0 0,-1 1-1 0 0,1 0 0 0 0,-1-1-197 0 0,0 2 2182 0 0,7-2-898 0 0,4 0-1346 0 0,192-6 660 0 0,-188 1-495 0 0,-14 5-101 0 0,1 0 1 0 0,-1-1-1 0 0,0 1 0 0 0,1 0 1 0 0,-1 0-1 0 0,1-1 0 0 0,-1 1 1 0 0,1 0-1 0 0,-1 0 0 0 0,0 0 1 0 0,1 0-1 0 0,-1-1 0 0 0,1 1 1 0 0,-1 0-1 0 0,1 0 0 0 0,-1 0 1 0 0,1 0-1 0 0,-1 0 0 0 0,1 0 1 0 0,-1 0-1 0 0,1 1 0 0 0,-1-1 1 0 0,1 0-1 0 0,-1 0 0 0 0,1 0 1 0 0,-1 0-1 0 0,1 1 0 0 0,-1-1 1 0 0,1 0-1 0 0,-1 0 0 0 0,0 1 1 0 0,1-1-1 0 0,-1 0 0 0 0,1 1-2 0 0,-1-1-22 0 0,1 1 1 0 0,0-1-1 0 0,0 1 0 0 0,-1-1 0 0 0,1 0 1 0 0,0 1-1 0 0,0-1 0 0 0,0 0 0 0 0,0 1 1 0 0,-1-1-1 0 0,1 0 0 0 0,0 0 0 0 0,0 0 0 0 0,0 0 1 0 0,0 0-1 0 0,0 0 0 0 0,0 0 0 0 0,0 0 22 0 0,3 0-1349 0 0,-4 0-7812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6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61 7024 0 0,'-10'2'5320'0'0,"45"-12"-5134"0"0,44-31 557 0 0,-72 38-617 0 0,1 1 0 0 0,0 0 0 0 0,0 1 0 0 0,0-1 0 0 0,0 2 0 0 0,0-1 0 0 0,0 1-1 0 0,0 0 1 0 0,0 1 0 0 0,6 1-126 0 0,19-1 357 0 0,-11-2-397 0 0,-15 1-76 0 0,-1-1 1 0 0,1 1-1 0 0,-1 0 0 0 0,0 0 1 0 0,1 1-1 0 0,-1-1 1 0 0,1 2-1 0 0,-1-1 1 0 0,0 1-1 0 0,0-1 0 0 0,0 2 1 0 0,0-1-1 0 0,5 3 116 0 0,-10-4-9538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6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 8640 0 0,'0'0'306'0'0,"0"0"10"0"0,0 0-2 0 0,0 0-9 0 0,0 0-25 0 0,0 0-3 0 0,23-1 981 0 0,0-3-884 0 0,-1 1 1 0 0,12-1-375 0 0,17-1 396 0 0,53-4 319 0 0,-68 6-632 0 0,-28 3-346 0 0,0 0 1 0 0,0-1-1 0 0,0 0 1 0 0,0 0-1 0 0,0-1 1 0 0,6-2 262 0 0,-10 3-8624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8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74 6128 0 0,'-4'-11'413'0'0,"-9"3"1110"0"0,12 8-1442 0 0,0 0 1 0 0,0-1-1 0 0,0 1 0 0 0,0 0 0 0 0,0-1 1 0 0,1 1-1 0 0,-1-1 0 0 0,0 0 1 0 0,0 1-1 0 0,0-1 0 0 0,0 0 1 0 0,0 1-1 0 0,1-1 0 0 0,-1 0 1 0 0,0 0-1 0 0,1 0 0 0 0,-1 1 1 0 0,0-1-1 0 0,1 0-81 0 0,-1-2 95 0 0,0 1 0 0 0,0 0 0 0 0,-1 0 0 0 0,1 0 1 0 0,-1 0-1 0 0,1 0 0 0 0,-1 0 0 0 0,0 0 0 0 0,1 0 0 0 0,-1 1 0 0 0,0-1 0 0 0,0 1 1 0 0,0-1-1 0 0,0 1 0 0 0,-1 0 0 0 0,1 0 0 0 0,-1-1-95 0 0,-5 0 230 0 0,1 0-1 0 0,-1 0 1 0 0,0 0-1 0 0,-6 0-229 0 0,7 1 80 0 0,4 1-29 0 0,0 0 0 0 0,1 0 0 0 0,-1 1 0 0 0,0-1 0 0 0,1 1 0 0 0,-1-1 0 0 0,0 1 0 0 0,1 0 0 0 0,-1 0 0 0 0,1 0 0 0 0,-1 0 0 0 0,1 0 0 0 0,0 0 0 0 0,-1 1 0 0 0,1-1 0 0 0,0 1 0 0 0,0 0 0 0 0,0 0 0 0 0,0 0 0 0 0,0 0 0 0 0,0 0-51 0 0,-3 5 96 0 0,-1 0 0 0 0,1 0 0 0 0,1 0 1 0 0,-1 0-1 0 0,-2 7-96 0 0,-43 95 576 0 0,44-95-511 0 0,1 1 1 0 0,0 1 0 0 0,1-1 0 0 0,1 1-1 0 0,0 0 1 0 0,1-1 0 0 0,1 1 0 0 0,0 0 0 0 0,2 9-66 0 0,-1-21 22 0 0,1-1 1 0 0,-1 0-1 0 0,1 0 1 0 0,0 0-1 0 0,0 1 1 0 0,1-1-1 0 0,-1 0 1 0 0,0 0-1 0 0,1-1 1 0 0,0 1 0 0 0,0 0-1 0 0,0 0-22 0 0,-1-1 23 0 0,0-1 1 0 0,0 1-1 0 0,0-1 0 0 0,0 1 0 0 0,1-1 1 0 0,-1 0-1 0 0,0 0 0 0 0,1 0 0 0 0,-1 0 1 0 0,1 0-1 0 0,-1 0 0 0 0,1 0 0 0 0,-1 0 0 0 0,1 0 1 0 0,0 0-1 0 0,-1-1 0 0 0,1 1 0 0 0,0-1 1 0 0,0 0-1 0 0,-1 1 0 0 0,2-1-23 0 0,5-1 28 0 0,0-1 0 0 0,1 0 0 0 0,-1 0 0 0 0,0-1 1 0 0,-1 0-1 0 0,1-1 0 0 0,0 1 0 0 0,-1-2 0 0 0,0 1 0 0 0,0-1 0 0 0,0 0 0 0 0,0 0 0 0 0,-1-1 0 0 0,0 1 0 0 0,0-2 0 0 0,1-1-28 0 0,10-14 36 0 0,0-2-1 0 0,-2 1 0 0 0,-1-2 0 0 0,2-5-35 0 0,0-1 137 0 0,-6 15-86 0 0,-7 12-32 0 0,0 0 1 0 0,-1 0-1 0 0,0 0 0 0 0,0 0 1 0 0,0 0-1 0 0,0 0 1 0 0,-1-1-21 0 0,6-26 86 0 0,5-20 161 0 0,-6 38-195 0 0,-5 11 1 0 0,0 0 1 0 0,0-1-1 0 0,0 1 1 0 0,0 0-1 0 0,0 0 1 0 0,-1-1-1 0 0,1 1 1 0 0,-1 0-1 0 0,1-1 1 0 0,-1 1-1 0 0,0-1-52 0 0,-8 22 123 0 0,-17 89-191 0 0,-14 66-203 0 0,23-18 38 0 0,6-9 61 0 0,9-129 150 0 0,1 1 1 0 0,0 0-1 0 0,2 0 1 0 0,0 0-1 0 0,4 12 22 0 0,-4-24 11 0 0,-1 0-1 0 0,1-1 1 0 0,0 1 0 0 0,1-1-1 0 0,0 1 1 0 0,0-1 0 0 0,0 0-1 0 0,1 0 1 0 0,0 0 0 0 0,0 0-1 0 0,0-1 1 0 0,1 1 0 0 0,0-1-1 0 0,0 0 1 0 0,0-1-1 0 0,4 3-10 0 0,-6-5 35 0 0,-1-1 0 0 0,0 0 0 0 0,1 0-1 0 0,-1 0 1 0 0,1 0 0 0 0,-1-1-1 0 0,1 1 1 0 0,0-1 0 0 0,-1 1-1 0 0,1-1 1 0 0,-1 0 0 0 0,1 0-1 0 0,0 0 1 0 0,-1-1 0 0 0,1 1-1 0 0,0 0 1 0 0,-1-1-35 0 0,8-2 124 0 0,0 0 0 0 0,-1 0-1 0 0,9-5-123 0 0,17-6 153 0 0,-25 10-106 0 0,-1 0 0 0 0,0-1 0 0 0,0 0 0 0 0,0-1 0 0 0,-1 0 0 0 0,1 0 0 0 0,-2-1 0 0 0,1 0 0 0 0,-1 0 0 0 0,0 0 0 0 0,1-3-47 0 0,10-9 25 0 0,-10 9-2354 0 0,-6 8-9349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8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0 628 8640 0 0,'0'1'169'0'0,"1"0"1"0"0,-1 0-1 0 0,0 0 1 0 0,1 0 0 0 0,-1 0-1 0 0,1 0 1 0 0,-1 0-1 0 0,1-1 1 0 0,-1 1 0 0 0,1 0-1 0 0,0 0 1 0 0,-1-1-1 0 0,1 1 1 0 0,0 0 0 0 0,0-1-1 0 0,-1 1 1 0 0,1-1-1 0 0,0 1 1 0 0,0-1-1 0 0,0 1 1 0 0,0-1 0 0 0,0 0-1 0 0,-1 1 1 0 0,1-1-1 0 0,0 0 1 0 0,1 1-170 0 0,-2-2 261 0 0,1-10 243 0 0,6 3-342 0 0,8-11 507 0 0,0-1 0 0 0,7-13-669 0 0,12-32 1678 0 0,5-19-1678 0 0,15-32 1238 0 0,-21 48-651 0 0,-12 25 333 0 0,19-31-920 0 0,-23 40 383 0 0,-15 29-292 0 0,0 0 1 0 0,0 0-1 0 0,0 1 0 0 0,1-1 0 0 0,-1 1 0 0 0,1-1 0 0 0,0 1 0 0 0,1 0 0 0 0,-1 0 0 0 0,3-1-91 0 0,15-9 647 0 0,-21 14-641 0 0,0-1 0 0 0,1 1-1 0 0,-1 0 1 0 0,0 0 0 0 0,0-1 0 0 0,0 1-1 0 0,0 0 1 0 0,0 0 0 0 0,0-1 0 0 0,1 1-1 0 0,-1 0 1 0 0,0 0 0 0 0,0 0 0 0 0,0-1-1 0 0,0 1 1 0 0,1 0 0 0 0,-1 0 0 0 0,0 0-1 0 0,0 0 1 0 0,1 0 0 0 0,-1-1 0 0 0,0 1 0 0 0,0 0-1 0 0,1 0 1 0 0,-1 0 0 0 0,0 0 0 0 0,0 0-1 0 0,1 0 1 0 0,-1 0 0 0 0,0 0 0 0 0,1 0-1 0 0,-1 0 1 0 0,0 0 0 0 0,0 0 0 0 0,1 0-1 0 0,-1 0 1 0 0,0 0 0 0 0,0 0 0 0 0,1 0-1 0 0,-1 0 1 0 0,0 0 0 0 0,0 1 0 0 0,1-1 0 0 0,-1 0-1 0 0,0 0 1 0 0,0 0 0 0 0,1 0 0 0 0,-1 1-1 0 0,0-1-5 0 0,2 16 246 0 0,-3-14-228 0 0,1-1 0 0 0,0 1 0 0 0,0-1 0 0 0,0 1 0 0 0,0-1 0 0 0,0 1 0 0 0,1-1 0 0 0,-1 1 0 0 0,0-1 0 0 0,1 1 0 0 0,-1-1 0 0 0,1 1 0 0 0,-1-1 0 0 0,1 1-18 0 0,6 5 3 0 0,-1-1-1 0 0,-1 1 1 0 0,0 1 0 0 0,0-1-1 0 0,0 0 1 0 0,-1 1 0 0 0,0 0-1 0 0,0 0 1 0 0,-1 1 0 0 0,1 1-3 0 0,26 79-167 0 0,10 12 167 0 0,-21-54-37 0 0,10 5-18 0 0,-22-42 37 0 0,-1 1-1 0 0,0 0 1 0 0,-1 0-1 0 0,0 1 1 0 0,2 6 18 0 0,-5-10-7 0 0,1-1-1 0 0,1 1 1 0 0,0 0-1 0 0,0-1 1 0 0,2 4 7 0 0,13 23-19 0 0,-19-33 19 0 0,1 0-1 0 0,-1 0 1 0 0,1 0-1 0 0,-1 0 1 0 0,0-1 0 0 0,1 1-1 0 0,0 0 1 0 0,-1-1 0 0 0,1 1-1 0 0,-1 0 1 0 0,1-1-1 0 0,0 1 1 0 0,-1 0 0 0 0,1-1-1 0 0,0 1 1 0 0,0-1 0 0 0,-1 0-1 0 0,1 1 1 0 0,0-1-1 0 0,0 1 1 0 0,0-1 0 0 0,0 0-1 0 0,0 0 1 0 0,-1 0 0 0 0,1 1-1 0 0,0-1 1 0 0,0 0-1 0 0,0 0 1 0 0,0 0 0 0 0,0 0-1 0 0,0-1 1 0 0,0 1 0 0 0,0 0-1 0 0,-1 0 1 0 0,1 0-1 0 0,0-1 1 0 0,0 1 0 0 0,0 0-1 0 0,0-1 1 0 0,-1 1 1 0 0,1 0-1 0 0,-1 0 0 0 0,0-1 1 0 0,0 1-1 0 0,0 0 1 0 0,0 0-1 0 0,0 0 0 0 0,1 0 1 0 0,-1 0-1 0 0,0 0 0 0 0,0 0 1 0 0,0 0-1 0 0,0 0 1 0 0,1 0-1 0 0,-1 0 0 0 0,0 0 1 0 0,0 0-1 0 0,0 0 1 0 0,0 0-1 0 0,0 0 0 0 0,1 0 1 0 0,-1 0-1 0 0,0 0 0 0 0,0 1 1 0 0,0-1-1 0 0,0 0 1 0 0,0 0-1 0 0,1 0 0 0 0,-1 0 1 0 0,0 0-1 0 0,0 0 0 0 0,0 0 1 0 0,0 0-1 0 0,0 1 1 0 0,0-1-1 0 0,0 0 0 0 0,0 0 1 0 0,1 0-1 0 0,-1 0 0 0 0,1-8 27 0 0,-1 6-257 0 0,-1-11 631 0 0,4 6-3303 0 0,-3 6-10944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09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17 166 6224 0 0,'-12'4'3413'0'0,"12"-4"-3379"0"0,0 0-1 0 0,0 0 1 0 0,0 0-1 0 0,0 0 1 0 0,-1 0-1 0 0,1 0 1 0 0,0 0-1 0 0,0 0 0 0 0,0 0 1 0 0,0 0-1 0 0,0 0 1 0 0,0 0-1 0 0,-1 1 1 0 0,1-1-1 0 0,0 0 1 0 0,0 0-1 0 0,0 0 0 0 0,0 0 1 0 0,0 0-1 0 0,0 0 1 0 0,0 0-1 0 0,0 1 1 0 0,0-1-1 0 0,0 0 1 0 0,0 0-1 0 0,0 0 0 0 0,0 0 1 0 0,0 0-1 0 0,-1 1 1 0 0,1-1-1 0 0,0 0 1 0 0,0 0-1 0 0,0 0 1 0 0,1 0-1 0 0,-1 0 0 0 0,0 1 1 0 0,0-1-1 0 0,0 0 1 0 0,0 0-1 0 0,0 0 1 0 0,0 0-1 0 0,0 0 1 0 0,0 1-1 0 0,0-1 0 0 0,0 0 1 0 0,0 0-1 0 0,0 0 1 0 0,0 0-1 0 0,0 0 1 0 0,1 0-1 0 0,-1 0 1 0 0,0 1-1 0 0,0-1 0 0 0,0 0 1 0 0,0 0-1 0 0,0 0 1 0 0,0 0-1 0 0,1 0 1 0 0,-1 0-1 0 0,0 0 1 0 0,0 0-1 0 0,0 0 0 0 0,0 0 1 0 0,0 0-1 0 0,1 0 1 0 0,-1 0-1 0 0,0 0 1 0 0,0 0-34 0 0,0 1 48 0 0,1-1 0 0 0,-1 0 0 0 0,0 1 0 0 0,1-1-1 0 0,-1 1 1 0 0,0-1 0 0 0,0 1 0 0 0,1-1 0 0 0,-1 0 0 0 0,0 1 0 0 0,0-1 0 0 0,0 1 0 0 0,0-1 0 0 0,1 1 0 0 0,-1-1 0 0 0,0 1 0 0 0,0 0 0 0 0,0-1 0 0 0,0 1 0 0 0,0-1 0 0 0,0 1 0 0 0,0-1 0 0 0,-1 1 0 0 0,1-1 0 0 0,0 1 0 0 0,0-1 0 0 0,0 1-48 0 0,-6 21 519 0 0,3-10-372 0 0,3-1-122 0 0,1-1 0 0 0,0 1 1 0 0,0-1-1 0 0,1 1 0 0 0,0-1 0 0 0,1 0 1 0 0,0 0-1 0 0,0 1-25 0 0,12 47 117 0 0,-7-20 91 0 0,1 0 1 0 0,12 28-209 0 0,-9-38 58 0 0,-10-23-52 0 0,1-1 1 0 0,-1 1 0 0 0,0 0 0 0 0,-1-1 0 0 0,1 1 0 0 0,-1 0 0 0 0,0 0 0 0 0,0 0 0 0 0,0 0 0 0 0,-1 1-7 0 0,12 62 712 0 0,-11-61-816 0 0,-2 1 1095 0 0,-4-13-160 0 0,4 3-788 0 0,1-1 0 0 0,-1 1 0 0 0,0-1 0 0 0,1 1 0 0 0,0 0 0 0 0,0-1 0 0 0,0 1 0 0 0,0-1 0 0 0,0-1-43 0 0,0-10 102 0 0,-19-84 386 0 0,-5-43-112 0 0,19 115-308 0 0,0-11 38 0 0,2 0-32 0 0,2 28-46 0 0,0 0 1 0 0,1-1 0 0 0,0 1-1 0 0,0 0 1 0 0,2-10-29 0 0,0 10 31 0 0,-1 0-1 0 0,-1-1 1 0 0,1 1-1 0 0,-2-5-30 0 0,1 8 16 0 0,-1-1-1 0 0,2 1 1 0 0,-1-1 0 0 0,1 1-1 0 0,-1-1 1 0 0,2 1-1 0 0,-1 0 1 0 0,2-5-16 0 0,20-35 73 0 0,-17 35-28 0 0,-6 9-31 0 0,1 0-1 0 0,0 1 1 0 0,0-1-1 0 0,0 1 0 0 0,-1-1 1 0 0,1 1-1 0 0,1 0 1 0 0,-1-1-1 0 0,0 1 1 0 0,0 0-1 0 0,0 0 1 0 0,2-1-14 0 0,14-13 66 0 0,-15 12-45 0 0,0 1 0 0 0,0-1-1 0 0,0 1 1 0 0,1 0 0 0 0,-1 0 0 0 0,1 0 0 0 0,0 0-1 0 0,0 0 1 0 0,0 1 0 0 0,0-1 0 0 0,0 1 0 0 0,0 0-1 0 0,0 0 1 0 0,0 0 0 0 0,0 0 0 0 0,0 0 0 0 0,2 1-21 0 0,42 0 14 0 0,-34 2-24 0 0,-1 0 0 0 0,1 1 0 0 0,7 3 10 0 0,-16-4-3 0 0,0-1-1 0 0,0 1 1 0 0,0 0 0 0 0,0 0-1 0 0,0 0 1 0 0,-1 0 0 0 0,1 1-1 0 0,-1-1 1 0 0,1 1-1 0 0,-1 0 1 0 0,0 0 0 0 0,2 3 3 0 0,19 27-37 0 0,-13-20 9 0 0,-1 1 0 0 0,0 1-1 0 0,3 6 29 0 0,-10-15-9 0 0,-1 1-1 0 0,0-1 0 0 0,0 1 0 0 0,0 0 0 0 0,-1-1 1 0 0,1 1-1 0 0,-2 0 0 0 0,1 0 0 0 0,-1 0 0 0 0,0 0 1 0 0,-1 0-1 0 0,1 0 0 0 0,-1-1 0 0 0,-2 6 10 0 0,1-7-31 0 0,0-1 0 0 0,-1 1-1 0 0,0-1 1 0 0,0 0 0 0 0,-1 0 0 0 0,1 0-1 0 0,-1 0 1 0 0,1-1 0 0 0,-1 1-1 0 0,0-1 1 0 0,-1 0 0 0 0,1 0 0 0 0,-1 0-1 0 0,1-1 1 0 0,-1 0 0 0 0,0 1 0 0 0,0-2-1 0 0,1 1 1 0 0,-1-1 0 0 0,-1 1 0 0 0,-2-1 31 0 0,-14 2 52 0 0,-1-1 1 0 0,1 0-1 0 0,0-2 1 0 0,-14-2-53 0 0,-6 1 218 0 0,29 1-2590 0 0,12 0-9738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2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 7024 0 0,'4'-1'170'0'0,"-3"-2"482"0"0,-1 2-631 0 0,0 1 0 0 0,-1 0 0 0 0,1 0-1 0 0,0 0 1 0 0,0 0 0 0 0,0-1-1 0 0,0 1 1 0 0,0 0 0 0 0,0 0 0 0 0,0 0-1 0 0,0-1 1 0 0,0 1 0 0 0,0 0-1 0 0,0 0 1 0 0,0 0 0 0 0,0-1 0 0 0,0 1-1 0 0,0 0 1 0 0,0 0 0 0 0,1 0-1 0 0,-1-1 1 0 0,0 1 0 0 0,0 0 0 0 0,0 0-1 0 0,0 0 1 0 0,0 0 0 0 0,0-1-1 0 0,0 1 1 0 0,1 0 0 0 0,-1 0 0 0 0,0 0-1 0 0,0 0 1 0 0,0 0 0 0 0,0 0-1 0 0,1-1 1 0 0,-1 1 0 0 0,0 0 0 0 0,0 0-1 0 0,0 0 1 0 0,1 0 0 0 0,-1 0-21 0 0,27-18 339 0 0,-22 14-341 0 0,0 1 1 0 0,0-1-1 0 0,0 1 0 0 0,0 0 0 0 0,3-1 2 0 0,24-10-222 0 0,0 2 0 0 0,1 1-1 0 0,0 2 1 0 0,1 1-1 0 0,3 2 223 0 0,-32 5-5658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4.5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64 718 6128 0 0,'0'0'504'0'0,"0"0"-2"0"0,-5-2-3 0 0,0 1-314 0 0,2 0-56 0 0,1 1 0 0 0,-1-1 1 0 0,1 0-1 0 0,-1 0 0 0 0,0 0 0 0 0,1 0 1 0 0,0 0-1 0 0,-1-1 0 0 0,1 1 0 0 0,-2-2-129 0 0,5 4 215 0 0,-1 0 0 0 0,0-1-1 0 0,0 1 1 0 0,0 0 0 0 0,0-1-1 0 0,0 1 1 0 0,-1 0 0 0 0,1-1-1 0 0,0 1 1 0 0,0 0 0 0 0,0-1-1 0 0,-1 1 1 0 0,1 0 0 0 0,0-1-1 0 0,0 1 1 0 0,-1-1-1 0 0,1 1 1 0 0,-1-1 0 0 0,1 1-1 0 0,-1-1 1 0 0,1 1-215 0 0,0-1 11 0 0,0 0 0 0 0,0 0 1 0 0,0 0-1 0 0,0-1 0 0 0,0 1 0 0 0,0 0 0 0 0,0 0 0 0 0,-1 0 0 0 0,1-1 1 0 0,0 1-1 0 0,0 0 0 0 0,0 0 0 0 0,0 0 0 0 0,0 0 0 0 0,0-1 0 0 0,0 1 1 0 0,0 0-1 0 0,0 0 0 0 0,0 0 0 0 0,-1 0 0 0 0,1-1 0 0 0,0 1 1 0 0,0 0-1 0 0,0 0 0 0 0,0 0 0 0 0,-1 0 0 0 0,1 0 0 0 0,0 0 0 0 0,0 0 1 0 0,0 0-1 0 0,0-1 0 0 0,-1 1 0 0 0,1 0 0 0 0,0 0 0 0 0,0 0 0 0 0,0 0 1 0 0,-1 0-1 0 0,1 0 0 0 0,0 0 0 0 0,0 0 0 0 0,0 0 0 0 0,-1 0 1 0 0,1 0-1 0 0,0 0 0 0 0,0 0 0 0 0,0 0 0 0 0,0 0 0 0 0,-1 1 0 0 0,1-1 1 0 0,0 0-1 0 0,0 0 0 0 0,0 0 0 0 0,0 0 0 0 0,-1 0 0 0 0,1 0 0 0 0,0 0 1 0 0,0 1-1 0 0,0-1 0 0 0,0 0 0 0 0,0 0 0 0 0,-1 0-11 0 0,-11-78 1018 0 0,13 54-712 0 0,0 0 1 0 0,2 0 0 0 0,5-23-307 0 0,1-4 430 0 0,-2-68 545 0 0,-4 95-698 0 0,-2-1 1 0 0,-1 1-1 0 0,-2-17-277 0 0,0-19 377 0 0,2 55-344 0 0,0-15 158 0 0,0 0-1 0 0,1 0 0 0 0,2 0 1 0 0,3-14-191 0 0,-4 21 66 0 0,-2 11-39 0 0,0 1 0 0 0,0-1 0 0 0,0 0 0 0 0,1 0 0 0 0,-1 1 0 0 0,1-1 0 0 0,-1 0 0 0 0,1 0-1 0 0,0 1 1 0 0,-1-1 0 0 0,1 1 0 0 0,0-1 0 0 0,0 1 0 0 0,0-1 0 0 0,0 1 0 0 0,0-1 0 0 0,1 1 0 0 0,-1 0 0 0 0,0-1-27 0 0,0 2 33 0 0,1-1 0 0 0,-1 0-1 0 0,0 0 1 0 0,0 0 0 0 0,0 1-1 0 0,1-1 1 0 0,-1 1 0 0 0,0-1-1 0 0,1 1 1 0 0,-1-1-1 0 0,1 1 1 0 0,-1 0 0 0 0,0-1-1 0 0,1 1 1 0 0,-1 0 0 0 0,1 0-33 0 0,-1 1 7 0 0,0-1 0 0 0,0 1 0 0 0,0-1 0 0 0,0 1 0 0 0,0 0 0 0 0,0 0 1 0 0,0-1-1 0 0,0 1 0 0 0,0 0 0 0 0,0 0 0 0 0,-1 0 0 0 0,1 0 0 0 0,0 0 0 0 0,-1 0 1 0 0,1 0-1 0 0,-1 0 0 0 0,1 0 0 0 0,-1 0 0 0 0,1 0 0 0 0,-1 0 0 0 0,0 1-7 0 0,53 100 46 0 0,-16-11-288 0 0,25 41 242 0 0,-49-103-111 0 0,0 2 0 0 0,-2-1 0 0 0,1 8 111 0 0,-5-15-29 0 0,8 27-52 0 0,-8-26 57 0 0,0 0 0 0 0,2 0 1 0 0,4 6 23 0 0,-5-11-6 0 0,-1 0 0 0 0,-1 1 0 0 0,-1 2 6 0 0,-4-20 1 0 0,1 7 12 0 0,0-1 1 0 0,0 1-1 0 0,1-1 1 0 0,4 7-14 0 0,-6-2 95 0 0,-1-12-90 0 0,0-1 1 0 0,0 0 0 0 0,0 1-1 0 0,0-1 1 0 0,0 1-1 0 0,0-1 1 0 0,0 0 0 0 0,0 1-1 0 0,0-1 1 0 0,0 0-1 0 0,0 1 1 0 0,0-1 0 0 0,0 1-1 0 0,0-1 1 0 0,0 0-1 0 0,0 1 1 0 0,0-1 0 0 0,0 1-1 0 0,1-1 1 0 0,-1 0-1 0 0,0 1 1 0 0,0-1 0 0 0,0 0-1 0 0,1 1 1 0 0,-1-1-1 0 0,0 0 1 0 0,1 0 0 0 0,-1 1-1 0 0,0-1 1 0 0,0 0 0 0 0,1 0-1 0 0,-1 1 1 0 0,1-1-1 0 0,-1 0 1 0 0,0 0 0 0 0,1 0-1 0 0,-1 0 1 0 0,0 0-1 0 0,1 1 1 0 0,-1-1 0 0 0,1 0-1 0 0,-1 0 1 0 0,0 0-1 0 0,1 0 1 0 0,-1 0 0 0 0,0 0-1 0 0,1 0 1 0 0,-1 0-1 0 0,1-1-5 0 0,0 1 40 0 0,17-2 110 0 0,-23-40-1388 0 0,4 36-387 0 0,-1-11-11189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4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67 134 10248 0 0,'-23'2'136'0'0,"-7"0"496"0"0,18-4-459 0 0,10 0-99 0 0,21-4-70 0 0,3 0 26 0 0,32-15 223 0 0,35-19-253 0 0,-39 17-1401 0 0,39-12 1401 0 0,-81 32-7253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5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374 88 9144 0 0,'0'0'4'0'0,"0"1"0"0"0,0-1 1 0 0,0 1-1 0 0,1-1 0 0 0,-1 0 0 0 0,0 1 1 0 0,0-1-1 0 0,1 1 0 0 0,-1-1 0 0 0,0 0 1 0 0,1 1-1 0 0,-1-1 0 0 0,0 0 0 0 0,1 0 1 0 0,-1 1-1 0 0,0-1 0 0 0,1 0 1 0 0,-1 0-1 0 0,1 0 0 0 0,-1 1 0 0 0,1-1 1 0 0,-1 0-1 0 0,0 0 0 0 0,1 0 0 0 0,-1 0 1 0 0,1 0-1 0 0,-1 0 0 0 0,1 0 0 0 0,-1 0 1 0 0,1 0-1 0 0,-1 0 0 0 0,0 0 1 0 0,1 0-1 0 0,0 0-4 0 0,-4-16 338 0 0,-14-26 340 0 0,16 40-604 0 0,0 0 0 0 0,-1-1 0 0 0,1 1 1 0 0,-1 0-1 0 0,1 0 0 0 0,-1 0 0 0 0,0 0 0 0 0,0 0 0 0 0,0 0 0 0 0,0 1 1 0 0,0-1-1 0 0,0 1 0 0 0,0-1 0 0 0,-1 1 0 0 0,1 0 0 0 0,0 0 0 0 0,-1 0 1 0 0,1 0-1 0 0,-3 0-74 0 0,-3-1 280 0 0,-1 1 1 0 0,1 1 0 0 0,0-1 0 0 0,-1 1 0 0 0,-4 1-281 0 0,-8 0 32 0 0,6 0 32 0 0,1 1-1 0 0,-1 1 0 0 0,0 0 1 0 0,1 1-1 0 0,0 1 0 0 0,0 0 1 0 0,0 1-1 0 0,-7 4-63 0 0,13-6 35 0 0,-1 0 0 0 0,1 1 0 0 0,0 0 0 0 0,0 0 0 0 0,1 1 0 0 0,-1-1 0 0 0,1 2 0 0 0,1-1 0 0 0,-1 1 0 0 0,1 0 0 0 0,0 1 0 0 0,-1 2-35 0 0,4-6 30 0 0,1 1-1 0 0,-1-1 1 0 0,1 1 0 0 0,1-1 0 0 0,-1 1-1 0 0,1 0 1 0 0,-1 0 0 0 0,1 0-1 0 0,1-1 1 0 0,-1 1 0 0 0,1 0 0 0 0,0 2-30 0 0,0-3 46 0 0,0-1 0 0 0,0 0 0 0 0,1 0 0 0 0,-1 1 1 0 0,1-1-1 0 0,0 0 0 0 0,0 0 0 0 0,0 0 0 0 0,0 0 0 0 0,1 0 1 0 0,-1 0-1 0 0,1 0 0 0 0,0-1 0 0 0,0 1 0 0 0,0 0 1 0 0,0-1-1 0 0,0 0 0 0 0,3 3-46 0 0,7 4 102 0 0,0-1 0 0 0,1 0 1 0 0,0 0-1 0 0,1-1 0 0 0,11 4-102 0 0,76 22 213 0 0,-62-21-181 0 0,33 15-32 0 0,-55-20-1 0 0,-1 0 1 0 0,-1 0 0 0 0,0 1 0 0 0,9 6 0 0 0,-20-11-12 0 0,1 0 1 0 0,-1 1-1 0 0,0 0 1 0 0,0-1-1 0 0,0 1 1 0 0,-1 1-1 0 0,0-1 1 0 0,1 0-1 0 0,-1 1 1 0 0,-1 0-1 0 0,1 0 1 0 0,-1 0-1 0 0,1 1 12 0 0,-2-4-9 0 0,0 1 0 0 0,0 0-1 0 0,-1 0 1 0 0,1-1 0 0 0,-1 1-1 0 0,1 0 1 0 0,-1 0 0 0 0,0 0 0 0 0,0 0-1 0 0,0-1 1 0 0,-1 1 0 0 0,1 0-1 0 0,-1 0 1 0 0,1 0 0 0 0,-1-1-1 0 0,0 1 1 0 0,0 0 0 0 0,0-1 0 0 0,0 1-1 0 0,-2 2 10 0 0,2-2-4 0 0,-4 10 0 0 0,4-10 4 0 0,1-1-1 0 0,-1 1 1 0 0,0-1 0 0 0,0 1 0 0 0,-1-1-1 0 0,1 0 1 0 0,0 1 0 0 0,-1-1-1 0 0,1 0 1 0 0,-1 0 0 0 0,0 0-1 0 0,1 0 1 0 0,-1 0 0 0 0,0-1 0 0 0,-1 1 0 0 0,-9 6 2 0 0,-1-1 1 0 0,1 0-1 0 0,-2-1 1 0 0,1-1-1 0 0,-1 0 1 0 0,1 0-1 0 0,-1-2 1 0 0,-1 0-1 0 0,1 0 1 0 0,-14 0-3 0 0,24-3 21 0 0,0 1 0 0 0,1-1 0 0 0,-1 0 1 0 0,0 0-1 0 0,0-1 0 0 0,0 1 0 0 0,0-1 0 0 0,0 0 0 0 0,1 0 1 0 0,-1 0-1 0 0,0 0 0 0 0,1 0 0 0 0,-4-3-21 0 0,5 3 12 0 0,1 0 1 0 0,-1-1-1 0 0,1 1 1 0 0,-1 0-1 0 0,1-1 0 0 0,0 1 1 0 0,0-1-1 0 0,0 1 0 0 0,-1-1 1 0 0,2 0-1 0 0,-1 0 1 0 0,0 1-1 0 0,0-1 0 0 0,1 0 1 0 0,-1 0-1 0 0,0 0 0 0 0,1 0 1 0 0,0 0-1 0 0,0 0 1 0 0,-1 0-1 0 0,1 0 0 0 0,0 1 1 0 0,1-1-1 0 0,-1 0 0 0 0,0 0 1 0 0,0 0-1 0 0,1-1-12 0 0,1-3-346 0 0,-1 1-1 0 0,1 0 0 0 0,0 0 1 0 0,0 0-1 0 0,1 0 0 0 0,1-3 347 0 0,8-11-10170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5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158 1 9040 0 0,'-11'0'491'0'0,"0"0"0"0"0,1 1 0 0 0,-1 0 0 0 0,1 0-1 0 0,0 1 1 0 0,-1 0 0 0 0,1 1 0 0 0,0 0 0 0 0,-8 4-491 0 0,14-3 33 0 0,1-1-1 0 0,-1 1 0 0 0,0-1 1 0 0,1 1-1 0 0,0 0 1 0 0,0 0-1 0 0,0 0 0 0 0,0 1 1 0 0,1-1-1 0 0,0 1 1 0 0,0 0-1 0 0,0-1 0 0 0,0 1 1 0 0,1 0-1 0 0,-1 0 1 0 0,1 0-1 0 0,1 0 0 0 0,-1 0 1 0 0,1 0-1 0 0,0 0 1 0 0,0 0-1 0 0,0 1 0 0 0,1-1 1 0 0,-1 0-1 0 0,1 0 1 0 0,1 0-1 0 0,1 4-32 0 0,4 10 36 0 0,-6-12-18 0 0,2-1 0 0 0,-1 1 1 0 0,1-1-1 0 0,0 1 1 0 0,0-1-1 0 0,1 0 0 0 0,0-1 1 0 0,0 1-1 0 0,4 4-18 0 0,21 17 54 0 0,13 12 7 0 0,-2 2 0 0 0,11 16-61 0 0,-44-48 4 0 0,0 0-1 0 0,-1 0 1 0 0,-1 0-1 0 0,3 5-3 0 0,-7-12 0 0 0,1 1 0 0 0,-1 0-1 0 0,0 0 1 0 0,-1 0 0 0 0,1 0 0 0 0,0 0 0 0 0,-1 0 0 0 0,1 0-1 0 0,-1 0 1 0 0,0 0 0 0 0,0 0 0 0 0,0 0 0 0 0,-1 0 0 0 0,1 0-1 0 0,-1 0 1 0 0,0 0 0 0 0,1 0 0 0 0,-2 1 0 0 0,-3 8 2 0 0,4-7-5 0 0,0-1 0 0 0,0 0-1 0 0,-1 0 1 0 0,0-1-1 0 0,0 1 1 0 0,0 0-1 0 0,0 0 1 0 0,-1-1-1 0 0,1 0 1 0 0,-1 1 0 0 0,0-1-1 0 0,0 0 1 0 0,0 0-1 0 0,0 0 1 0 0,-1-1-1 0 0,1 1 1 0 0,-4 1 3 0 0,1 0 0 0 0,-1 0 1 0 0,0-1-1 0 0,0 0 0 0 0,0 0 1 0 0,0 0-1 0 0,0-1 0 0 0,-1 0 1 0 0,1 0-1 0 0,-1-1 0 0 0,1 0 1 0 0,-1 0-1 0 0,0-1 0 0 0,1 0 1 0 0,-1 0-1 0 0,1-1 0 0 0,-1 0 1 0 0,0-1-1 0 0,1 1 1 0 0,0-1-1 0 0,5 1 0 0 0,1 0 0 0 0,-1 1 0 0 0,1-1 0 0 0,-1 0 0 0 0,1 0 0 0 0,0 0 0 0 0,-1 0 0 0 0,1 0 0 0 0,0 0 0 0 0,0-1 0 0 0,0 1 0 0 0,0 0 0 0 0,0-1 0 0 0,0 1 0 0 0,0 0 0 0 0,1-1 0 0 0,-1 1 0 0 0,0-1 0 0 0,1 1 0 0 0,-1-1 1 0 0,1 0-1 0 0,-1 1 0 0 0,1-1 0 0 0,0 1 0 0 0,0-1 0 0 0,0 0 0 0 0,0 1 0 0 0,0-1 0 0 0,0-1 0 0 0,3-6-1831 0 0,-2 7-7347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6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155 115 8840 0 0,'-4'4'224'0'0,"-1"0"0"0"0,1 0 0 0 0,-1-1 0 0 0,0 0 0 0 0,-1 0 0 0 0,0 0-224 0 0,4-3 46 0 0,0-1 0 0 0,0 1 0 0 0,0-1 0 0 0,0 1 0 0 0,0 0 0 0 0,0-1 0 0 0,-1 1 0 0 0,1 0 0 0 0,0 1 0 0 0,0-1 0 0 0,0 0 0 0 0,0 0 0 0 0,0 1 0 0 0,0-1 0 0 0,0 1 0 0 0,0 0 0 0 0,0 0 0 0 0,1 0 0 0 0,-1 0 0 0 0,0 0 0 0 0,0 0 0 0 0,0 1-46 0 0,-3 3 112 0 0,1 0 1 0 0,0 0-1 0 0,0 1 1 0 0,0-1-1 0 0,1 1 1 0 0,0 0 0 0 0,0 0-113 0 0,-4 9-2 0 0,0 0 0 0 0,1 1 1 0 0,0 0-1 0 0,2 0 0 0 0,0 0 1 0 0,0 0-1 0 0,2 1 1 0 0,0-1-1 0 0,1 1 0 0 0,1 0 1 0 0,0-1-1 0 0,1 1 0 0 0,2 11 2 0 0,-1-23-1 0 0,-1 0 0 0 0,0 0 0 0 0,1 0 0 0 0,0 0 0 0 0,0 0 1 0 0,0-1-1 0 0,1 1 0 0 0,-1-1 0 0 0,1 1 0 0 0,0-1 0 0 0,1 0 0 0 0,-1 0 0 0 0,1 0 0 0 0,-1-1 0 0 0,1 0 0 0 0,0 1 0 0 0,1-1 0 0 0,0 0 1 0 0,2 1-4 0 0,0 0 0 0 0,-1 0 0 0 0,1-1 0 0 0,1 0 0 0 0,-1-1 0 0 0,0 0 0 0 0,0 0 0 0 0,1 0 0 0 0,0-1 0 0 0,-1 0 0 0 0,8-1 4 0 0,-10 1-1 0 0,1-1 0 0 0,-1 0 0 0 0,1-1-1 0 0,-1 0 1 0 0,0 1 0 0 0,0-2 0 0 0,1 1 0 0 0,-1-1 0 0 0,0 1 0 0 0,0-1 0 0 0,0-1-1 0 0,-1 1 1 0 0,1-1 0 0 0,0 0 0 0 0,-1 0 0 0 0,0 0 0 0 0,1 0 0 0 0,-1-1 0 0 0,-1 0-1 0 0,1 0 1 0 0,0 0 0 0 0,-1 0 0 0 0,0 0 0 0 0,0-1 0 0 0,0 1 0 0 0,0-3 1 0 0,5-4 120 0 0,-1-1 1 0 0,0-1-1 0 0,0 0 1 0 0,-1 0 0 0 0,-1 0-1 0 0,0 0 1 0 0,-1-1-1 0 0,0 0 1 0 0,-1 0 0 0 0,-1 0-1 0 0,1-12-120 0 0,-3 7 162 0 0,-1-1-1 0 0,0 1 1 0 0,-1 0-1 0 0,-1-1 1 0 0,-1 1-1 0 0,-1 1 1 0 0,-3-11-162 0 0,4 20 133 0 0,1-1-1 0 0,-2 1 1 0 0,1-1-1 0 0,-1 1 1 0 0,-1 1 0 0 0,1-1-1 0 0,-1 1 1 0 0,-1 0-1 0 0,0 0 1 0 0,0 1 0 0 0,0 0-1 0 0,-1 0 1 0 0,0 1 0 0 0,0-1-1 0 0,-2 1-132 0 0,7 5 50 0 0,0 0-1 0 0,0 0 1 0 0,0 0-1 0 0,-1 0 1 0 0,1 0-1 0 0,0 1 1 0 0,0-1-1 0 0,-1 1 1 0 0,1 0-1 0 0,0 0 1 0 0,-1 0-1 0 0,1 1 1 0 0,0-1-1 0 0,0 1 1 0 0,-1 0-1 0 0,1 0 1 0 0,0 0-1 0 0,0 0 1 0 0,0 0-1 0 0,0 1 1 0 0,0-1-1 0 0,-1 2-49 0 0,1-2-244 0 0,1 1 0 0 0,0 0-1 0 0,0-1 1 0 0,0 1 0 0 0,0 0 0 0 0,0 0-1 0 0,0 0 1 0 0,0 0 0 0 0,-1 2 244 0 0,2-2-10865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6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0 8640 0 0,'-3'1'180'0'0,"-1"-1"1"0"0,1 1-1 0 0,0 0 1 0 0,-1 0-1 0 0,1 1 1 0 0,0-1-1 0 0,0 1 0 0 0,0-1 1 0 0,0 1-1 0 0,0 0 1 0 0,0 0-1 0 0,1 0 1 0 0,-1 1-1 0 0,1-1 1 0 0,-2 2-181 0 0,-18 14 957 0 0,19-16-933 0 0,1 0 0 0 0,0 1 0 0 0,-1-1 0 0 0,1 1 0 0 0,0 0 0 0 0,1 0 0 0 0,-1-1 0 0 0,0 1 0 0 0,1 0 0 0 0,0 0 0 0 0,-2 3-24 0 0,-10 20 89 0 0,5-14 13 0 0,0 1 0 0 0,1 0-1 0 0,0 1 1 0 0,1-1 0 0 0,0 1 0 0 0,-1 9-102 0 0,-7 25 590 0 0,0 16-590 0 0,13-55 52 0 0,1-1 0 0 0,-1 0 0 0 0,2 0 0 0 0,-1 0 0 0 0,1 0 0 0 0,0 0 0 0 0,1 0 0 0 0,0 0-1 0 0,0-1 1 0 0,1 1 0 0 0,0 0 0 0 0,0-1 0 0 0,1 0 0 0 0,0 0 0 0 0,0 0 0 0 0,3 4-52 0 0,-5-9 12 0 0,0 0 1 0 0,0 0-1 0 0,-1 0 0 0 0,1 0 1 0 0,1 0-1 0 0,-1-1 1 0 0,0 1-1 0 0,0 0 0 0 0,1-1 1 0 0,-1 0-1 0 0,1 0 0 0 0,-1 1 1 0 0,1-1-1 0 0,-1-1 1 0 0,1 1-1 0 0,0 0 0 0 0,-1-1 1 0 0,3 1-13 0 0,0 0 27 0 0,0 0 1 0 0,0 1 0 0 0,-1-1 0 0 0,1 1-1 0 0,4 2-27 0 0,-4-1 33 0 0,0-1 0 0 0,0 0-1 0 0,0-1 1 0 0,0 1-1 0 0,1-1 1 0 0,-1 0 0 0 0,0-1-1 0 0,1 1 1 0 0,-1-1 0 0 0,1 0-1 0 0,-1 0 1 0 0,1-1 0 0 0,-1 1-1 0 0,0-1 1 0 0,1 0 0 0 0,-1-1-1 0 0,0 1 1 0 0,3-2-33 0 0,3-2 46 0 0,0 1 1 0 0,-1-1-1 0 0,0-1 0 0 0,0 1 1 0 0,0-2-1 0 0,-1 1 0 0 0,0-2 1 0 0,3-1-47 0 0,27-27-1984 0 0,-35 32-8041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6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9040 0 0,'-2'10'311'0'0,"0"0"1"0"0,0 0 0 0 0,1 1-1 0 0,0-1 1 0 0,0 2-312 0 0,-2 26 948 0 0,1-23-775 0 0,0 0 0 0 0,1 0 0 0 0,1 0 0 0 0,1 0 0 0 0,0 1-1 0 0,0-1 1 0 0,2 0 0 0 0,0-1 0 0 0,0 1 0 0 0,2 0 0 0 0,-1-1 0 0 0,2 0-1 0 0,0 0 1 0 0,5 8-173 0 0,34 29 682 0 0,-42-48-639 0 0,0 1 1 0 0,1 0-1 0 0,-1-1 1 0 0,1 0-1 0 0,0 0 1 0 0,-1 0 0 0 0,1-1-1 0 0,0 1 1 0 0,1-1-1 0 0,3 2-43 0 0,8 5 291 0 0,-13-8-261 0 0,0 0-1 0 0,0 0 1 0 0,0-1 0 0 0,0 1-1 0 0,0-1 1 0 0,0 0-1 0 0,0 1 1 0 0,0-1 0 0 0,0 0-1 0 0,1-1 1 0 0,2 0-30 0 0,31-5-2223 0 0,-34 5-7414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7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0 506 8936 0 0,'0'0'23'0'0,"0"0"0"0"0,0 0 1 0 0,0-1-1 0 0,0 1 0 0 0,0 0 1 0 0,0 0-1 0 0,0 0 0 0 0,0 0 1 0 0,0-1-1 0 0,0 1 0 0 0,0 0 1 0 0,0 0-1 0 0,0 0 0 0 0,0 0 1 0 0,1-1-1 0 0,-1 1 0 0 0,0 0 1 0 0,0 0-1 0 0,0 0 0 0 0,0 0 1 0 0,0 0-1 0 0,0-1 0 0 0,0 1 0 0 0,1 0 1 0 0,-1 0-1 0 0,0 0 0 0 0,0 0 1 0 0,0 0-1 0 0,0 0 0 0 0,0 0 1 0 0,1 0-1 0 0,-1 0 0 0 0,0-1 1 0 0,0 1-1 0 0,0 0 0 0 0,0 0 1 0 0,1 0-1 0 0,-1 0 0 0 0,0 0 1 0 0,0 0-1 0 0,0 0 0 0 0,1 0 1 0 0,-1 0-1 0 0,0 0 0 0 0,0 0 1 0 0,0 0-1 0 0,1 1-23 0 0,-1-8 2094 0 0,1-5-1842 0 0,1 0 0 0 0,0-1 0 0 0,1 1 0 0 0,0 1 0 0 0,1-1 0 0 0,2-3-252 0 0,8-32 267 0 0,1-17 576 0 0,3 1-1 0 0,3 1 1 0 0,4-6-843 0 0,7 4 753 0 0,-31 62-709 0 0,0 0 1 0 0,0 0-1 0 0,-1 0 0 0 0,1 0 0 0 0,1 0 0 0 0,-1 0 1 0 0,0 1-1 0 0,0-1 0 0 0,0 0 0 0 0,1 1 1 0 0,-1-1-1 0 0,1 1 0 0 0,0-1 0 0 0,-1 1 0 0 0,1 0 1 0 0,0 0-1 0 0,0 0 0 0 0,-1 0 0 0 0,1 0 1 0 0,0 0-1 0 0,0 0 0 0 0,0 1 0 0 0,0-1 0 0 0,1 1-44 0 0,6-4 258 0 0,-9 4-239 0 0,1-1-1 0 0,-1 1 0 0 0,1 0 0 0 0,-1 0 0 0 0,1 0 1 0 0,0 0-1 0 0,-1-1 0 0 0,1 1 0 0 0,-1 0 0 0 0,1 0 1 0 0,-1 0-1 0 0,1 0 0 0 0,0 1 0 0 0,-1-1 1 0 0,1 0-1 0 0,-1 0 0 0 0,1 0 0 0 0,-1 0 0 0 0,1 1 1 0 0,0-1-1 0 0,-1 0 0 0 0,1 0 0 0 0,-1 1 1 0 0,1-1-1 0 0,-1 0 0 0 0,1 1 0 0 0,-1-1 0 0 0,0 1 1 0 0,1-1-1 0 0,-1 0 0 0 0,1 1-18 0 0,4 3 47 0 0,-1-1 0 0 0,1 1-1 0 0,-1 0 1 0 0,0 1 0 0 0,0-1 0 0 0,0 1 0 0 0,-1 0-1 0 0,1-1 1 0 0,1 5-47 0 0,8 11 131 0 0,-5-8-89 0 0,-1 0 0 0 0,-1 1 0 0 0,0 0 0 0 0,3 9-42 0 0,10 24 61 0 0,2-3-24 0 0,-4-7 4 0 0,17 26-41 0 0,-22-33 3 0 0,-11-25-2 0 0,0-1-1 0 0,0 1 0 0 0,1-1 0 0 0,-1 1 1 0 0,1-1-1 0 0,-1 0 0 0 0,1 0 1 0 0,0 0-1 0 0,0 0 0 0 0,1 0 0 0 0,0 1 0 0 0,0 0 1 0 0,0-1 0 0 0,0 0 0 0 0,-1 1-1 0 0,0 0 1 0 0,1-1 0 0 0,-1 1 0 0 0,0 1-1 0 0,-1-2 1 0 0,1 1 0 0 0,-1-1 0 0 0,1 0 0 0 0,0 0 0 0 0,0 0 0 0 0,0-1 0 0 0,0 1 0 0 0,1 0 0 0 0,-1-1 0 0 0,2 2-1 0 0,-1 7 65 0 0,-3-9-2383 0 0,0-2-10332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7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0 144 10248 0 0,'0'0'576'0'0,"20"-3"2249"0"0,80-35-1724 0 0,-63 23-1090 0 0,-1 1 0 0 0,14-1-11 0 0,33-12-18 0 0,-55 18-93 0 0,0 1 0 0 0,4 1 111 0 0,-12 3-1632 0 0,-12 2-7588 0 0</inkml:trace>
  <inkml:trace contextRef="#ctx0" brushRef="#br0" timeOffset="1">813 0 9536 0 0,'0'30'750'0'0,"1"1"0"0"0,1-1 1 0 0,2 0-1 0 0,5 23-750 0 0,-6-18 322 0 0,-3-30-292 0 0,0-1 1 0 0,0 1-1 0 0,0 0 1 0 0,1 0 0 0 0,0-1-1 0 0,0 1 1 0 0,0-1 0 0 0,1 3-31 0 0,3 10 105 0 0,-5-14-28 0 0,1 0 1 0 0,-1-1 0 0 0,1 1 0 0 0,0 0-1 0 0,0-1 1 0 0,0 1 0 0 0,0-1-1 0 0,0 1 1 0 0,1-1 0 0 0,-1 1 0 0 0,2 0-78 0 0,2 10 586 0 0,-5-13-572 0 0,0 0-1 0 0,0 1 1 0 0,0-1-1 0 0,0 1 1 0 0,0-1-1 0 0,0 1 0 0 0,0-1 1 0 0,0 0-1 0 0,0 1 1 0 0,0-1-1 0 0,1 1 1 0 0,-1-1-1 0 0,0 0 1 0 0,0 1-1 0 0,0-1 0 0 0,0 0 1 0 0,1 1-1 0 0,-1-1 1 0 0,0 0-1 0 0,1 1 1 0 0,-1-1-1 0 0,0 0 1 0 0,0 1-1 0 0,1-1 1 0 0,-1 0-1 0 0,0 0 0 0 0,1 0 1 0 0,-1 1-1 0 0,1-1 1 0 0,-1 0-1 0 0,0 0 1 0 0,1 0-1 0 0,-1 0 1 0 0,1 0-1 0 0,-1 1 0 0 0,0-1 1 0 0,1 0-1 0 0,-1 0 1 0 0,1 0-1 0 0,-1 0 1 0 0,0 0-1 0 0,1 0 1 0 0,-1-1-1 0 0,1 1 0 0 0,-1 0 1 0 0,0 0-1 0 0,1 0 1 0 0,-1 0-1 0 0,1 0 1 0 0,-1-1-1 0 0,0 1 1 0 0,1 0-1 0 0,-1 0 1 0 0,0 0-1 0 0,1-1 0 0 0,-1 1 1 0 0,0 0-14 0 0,23-11-1869 0 0,-21 10-7815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7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10040 0 0,'0'2'115'0'0,"0"0"0"0"0,0-1 0 0 0,1 1 0 0 0,-1 0 1 0 0,0-1-1 0 0,1 1 0 0 0,-1 0 0 0 0,1-1 0 0 0,0 1 1 0 0,0-1-1 0 0,-1 1 0 0 0,1-1 0 0 0,0 0 0 0 0,0 1 1 0 0,0-1-1 0 0,0 0 0 0 0,1 0 0 0 0,-1 0 0 0 0,1 1-115 0 0,15 18 1173 0 0,-8-2-995 0 0,1 1-1 0 0,-2 0 1 0 0,-1 0 0 0 0,5 19-178 0 0,-5-19 31 0 0,0 0 0 0 0,9 16-31 0 0,10 27 67 0 0,-19-39-12 0 0,-5-15-19 0 0,0 1 0 0 0,1-2 0 0 0,0 1 1 0 0,0 0-1 0 0,1 0 0 0 0,0-1 0 0 0,0 0 0 0 0,5 6-36 0 0,-6-8 98 0 0,0 1-1 0 0,0-1 1 0 0,0 1 0 0 0,-1 0-1 0 0,0 0 1 0 0,0 0 0 0 0,-1 0 0 0 0,1 0-1 0 0,-1 0 1 0 0,0 0 0 0 0,-1 0-1 0 0,0 1 1 0 0,0-1 0 0 0,0 1-98 0 0,0-7 153 0 0,0 0-19 0 0,0 0-6 0 0,0 0 1 0 0,0 0-7 0 0,0 0-44 0 0,0 0-9 0 0,0 0-2 0 0,0 0-1 0 0,0 0-12 0 0,0 0 0 0 0,0 0 4 0 0,0 0-2147 0 0,0 0-8607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2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61 268 5416 0 0,'-4'6'653'0'0,"2"-4"201"0"0,1-6 31 0 0,1 4-573 0 0,0 0-284 0 0,0 0 1 0 0,0 0-1 0 0,-1 0 1 0 0,1 0 0 0 0,0 0-1 0 0,-1 0 1 0 0,1 1-1 0 0,-1-1 1 0 0,1 0-1 0 0,0 0 1 0 0,-1 0 0 0 0,1 0-1 0 0,0 0 1 0 0,-1 0-1 0 0,1-1 1 0 0,0 1-1 0 0,-1 0 1 0 0,1 0 0 0 0,0 0-1 0 0,-1 0 1 0 0,1 0-1 0 0,0 0 1 0 0,-1-1 0 0 0,1 1-1 0 0,0 0 1 0 0,0 0-1 0 0,-1 0 1 0 0,1-1-1 0 0,0 1 1 0 0,0 0 0 0 0,-1 0-1 0 0,1-1 1 0 0,0 1-1 0 0,0 0 1 0 0,0-1-1 0 0,-1 1 1 0 0,1 0 0 0 0,0-1-1 0 0,0 1 1 0 0,0 0-1 0 0,0-1 1 0 0,0 1-1 0 0,0 0-28 0 0,-4-19 322 0 0,3 12-184 0 0,-12-34 238 0 0,8 24-151 0 0,0 0 0 0 0,0-1 0 0 0,2 1 0 0 0,0-1 0 0 0,1 1 0 0 0,1-3-225 0 0,1 17 79 0 0,-1 1 0 0 0,1-1 1 0 0,0 1-1 0 0,0-1 0 0 0,1 0 0 0 0,-1 1 0 0 0,1-1 0 0 0,-1 1 0 0 0,1-1 0 0 0,0 1 0 0 0,0-1 0 0 0,0 1 0 0 0,0 0 0 0 0,0-1 0 0 0,0 1 1 0 0,1 0-1 0 0,-1 0 0 0 0,1 0 0 0 0,0 0 0 0 0,-1 0 0 0 0,1 0 0 0 0,0 0 0 0 0,0 1 0 0 0,0-1 0 0 0,1 1 0 0 0,0-1-79 0 0,-1 0 54 0 0,-1 1-1 0 0,1-1 1 0 0,0 1-1 0 0,0 0 1 0 0,1 0 0 0 0,-1 0-1 0 0,0 0 1 0 0,0 0-1 0 0,0 0 1 0 0,1 1-1 0 0,-1-1 1 0 0,0 1-1 0 0,1-1 1 0 0,-1 1-1 0 0,1 0 1 0 0,-1 0 0 0 0,0 0-1 0 0,1 0 1 0 0,-1 1-1 0 0,0-1 1 0 0,1 0-1 0 0,-1 1 1 0 0,0 0-1 0 0,1 0 1 0 0,-1 0-54 0 0,3 0 12 0 0,1 1 0 0 0,-1 0 0 0 0,0 0 0 0 0,0 0 0 0 0,-1 0 0 0 0,1 1-1 0 0,0 0 1 0 0,-1 0 0 0 0,0 0 0 0 0,1 1 0 0 0,-1-1 0 0 0,-1 1 0 0 0,1 0 0 0 0,0 0 0 0 0,-1 0 0 0 0,0 1 0 0 0,0-1 0 0 0,0 1 0 0 0,-1 0 0 0 0,0 0 0 0 0,1 0 0 0 0,-1 2-12 0 0,2 1 1 0 0,0-1 1 0 0,1 1 0 0 0,-1-1-1 0 0,1 0 1 0 0,1 0 0 0 0,0-1 0 0 0,-1 0-1 0 0,2 0 1 0 0,4 4-2 0 0,11 11 7 0 0,-7-4 42 0 0,1-2 0 0 0,0 0 1 0 0,1-1-1 0 0,1 0 0 0 0,0-2 0 0 0,1 0 0 0 0,5 2-49 0 0,-22-14 15 0 0,-1 1 1 0 0,1-1-1 0 0,-1 1 0 0 0,1-1 0 0 0,-1 1 1 0 0,1-1-1 0 0,-1 0 0 0 0,1 0 1 0 0,-1 0-1 0 0,1 0 0 0 0,-1 0 0 0 0,1 0 1 0 0,0 0-1 0 0,-1 0 0 0 0,1-1 0 0 0,-1 1 1 0 0,1 0-1 0 0,-1-1 0 0 0,0 0 0 0 0,1 1 1 0 0,-1-1-1 0 0,1 0 0 0 0,-1 1 0 0 0,0-1 1 0 0,1-1-16 0 0,1 0-15 0 0,-1 0 1 0 0,1-1 0 0 0,-1 1 0 0 0,0-1 0 0 0,0 1-1 0 0,0-1 1 0 0,0 0 0 0 0,0 0 0 0 0,-1 0 0 0 0,1 0 0 0 0,-1-1 14 0 0,3-5-28 0 0,-1 0 0 0 0,0-1 0 0 0,-1 1 0 0 0,0-1 0 0 0,-1 0 0 0 0,1-6 28 0 0,3-19-64 0 0,-4 29 52 0 0,0 0 0 0 0,0 1 0 0 0,0-1 0 0 0,-1 0 0 0 0,0 0 1 0 0,0 1-1 0 0,0-1 0 0 0,-1 0 0 0 0,0 0 0 0 0,0-1 12 0 0,-1 0 36 0 0,1 0 1 0 0,0 1-1 0 0,1-1 1 0 0,-1 0-1 0 0,2-5-36 0 0,-1 4 394 0 0,0 8-213 0 0,0 0-34 0 0,0 0-6 0 0,15-10-1957 0 0,-14 9-8670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8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6824 0 0,'10'0'1385'0'0,"1"5"427"0"0,-11-5-1765 0 0,1 0-1 0 0,-1 1 1 0 0,1-1-1 0 0,0 1 1 0 0,-1-1-1 0 0,1 0 1 0 0,-1 0-1 0 0,1 1 0 0 0,0-1 1 0 0,-1 0-1 0 0,1 0 1 0 0,-1 0-1 0 0,1 0 1 0 0,0 0-1 0 0,-1 1 1 0 0,1-1-1 0 0,0 0 0 0 0,-1-1 1 0 0,1 1-1 0 0,0 0 1 0 0,-1 0-1 0 0,1 0 1 0 0,0 0-1 0 0,-1 0 1 0 0,1-1-1 0 0,0 1-46 0 0,74-17 906 0 0,-31 8-752 0 0,22-2 87 0 0,-44 8-135 0 0,-1 0 1 0 0,0-2-1 0 0,9-3-106 0 0,-20 5 12 0 0,21-8 95 0 0,-1 1 0 0 0,2 1 0 0 0,-1 2 0 0 0,1 1 1 0 0,0 2-1 0 0,9 0-107 0 0,48 0-1450 0 0,-70 4-7164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8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7024 0 0,'0'7'536'0'0,"0"1"-240"0"0,0 0 0 0 0,0 0 0 0 0,0 0 0 0 0,1 1 1 0 0,1-1-1 0 0,-1 0 0 0 0,1 0 0 0 0,1-1 0 0 0,-1 1 0 0 0,2 2-296 0 0,70 159 357 0 0,-59-142 16 0 0,2-2-1 0 0,1 0 0 0 0,1-1 0 0 0,1-1 0 0 0,0-1 1 0 0,11 8-373 0 0,-29-29 165 0 0,-1 0-1 0 0,1 0 1 0 0,-1 0 0 0 0,1 0 0 0 0,0 0 0 0 0,-1 0 0 0 0,1 0 0 0 0,0-1 0 0 0,-1 1 0 0 0,1 0 0 0 0,0-1-1 0 0,0 0 1 0 0,0 1 0 0 0,0-1 0 0 0,-1 0 0 0 0,1 0 0 0 0,0 0 0 0 0,0 0 0 0 0,0 0-165 0 0,0 0 74 0 0,-1-2 62 0 0,1 1-1 0 0,-1-1 0 0 0,0 0 0 0 0,1 1 0 0 0,-1-1 1 0 0,0 0-1 0 0,0 0 0 0 0,0 0 0 0 0,0 1 0 0 0,0-3-135 0 0,22-121 1736 0 0,-18 99-1524 0 0,-3 15-88 0 0,0 0-1 0 0,-1-1 0 0 0,0 1 1 0 0,-1-8-124 0 0,0 0 169 0 0,2 1 1 0 0,0-1-1 0 0,1 1 1 0 0,0 0-1 0 0,2 0 1 0 0,2-6-170 0 0,-5 18 57 0 0,0 0 0 0 0,0 0 0 0 0,1 0 1 0 0,-1 0-1 0 0,1 0 0 0 0,0 0 0 0 0,1 1 0 0 0,0 0 0 0 0,0-1 0 0 0,0 1 0 0 0,0 1 0 0 0,1-1 1 0 0,-1 1-1 0 0,1-1 0 0 0,0 1 0 0 0,1 1 0 0 0,-1-1 0 0 0,1 1 0 0 0,3-2-57 0 0,6-1 153 0 0,0 1 1 0 0,1 0-1 0 0,0 1 0 0 0,4 0-153 0 0,-4 1-1015 0 0,-1 0 0 0 0,0-2 0 0 0,4-1 1015 0 0,-15 4-14135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9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328 0 8536 0 0,'0'0'114'0'0,"0"0"10"0"0,0 0-2 0 0,0 0-13 0 0,0 0-41 0 0,0 0-5 0 0,-1 0 1 0 0,-4 0 55 0 0,1 1 1 0 0,-1 0 0 0 0,0-1-1 0 0,1 2 1 0 0,-1-1 0 0 0,0 0-1 0 0,-1 2-119 0 0,-26 5 491 0 0,24-7-366 0 0,1 0 1 0 0,-1 1 0 0 0,1-1 0 0 0,0 2 0 0 0,-1-1-1 0 0,1 1 1 0 0,0 0 0 0 0,0 0 0 0 0,1 1 0 0 0,-1 0-126 0 0,-15 8 384 0 0,16-8-209 0 0,0 0 0 0 0,0 1 0 0 0,0 0 0 0 0,1 0-1 0 0,0 0 1 0 0,-3 4-175 0 0,-8 7 182 0 0,11-10-97 0 0,0 0 0 0 0,0 0 0 0 0,1 1 0 0 0,0-1 0 0 0,0 1-1 0 0,1 0 1 0 0,0 0 0 0 0,-1 3-85 0 0,-9 18 305 0 0,6-14-140 0 0,0-1 1 0 0,1 1-1 0 0,1 0 1 0 0,0 1-1 0 0,1-1 1 0 0,1 1-1 0 0,0 0 1 0 0,0 0-1 0 0,2 0 1 0 0,0 10-166 0 0,0-2 203 0 0,1 23 105 0 0,1-43-300 0 0,-1 0 0 0 0,1 0 0 0 0,0-1 0 0 0,0 1-1 0 0,0 0 1 0 0,0 0 0 0 0,0 0 0 0 0,1-1 0 0 0,-1 1-1 0 0,1-1 1 0 0,0 1 0 0 0,0-1 0 0 0,2 3-8 0 0,10 9 12 0 0,-6-7-4 0 0,0 0-1 0 0,-1 1 1 0 0,0 0-1 0 0,4 6-7 0 0,-10-13 0 0 0,0 0 0 0 0,0 0 0 0 0,0 1 0 0 0,1-1 0 0 0,-1 0 0 0 0,0 0 0 0 0,1 0 0 0 0,-1 0 0 0 0,1 0 0 0 0,0-1 0 0 0,-1 1 0 0 0,1 0 0 0 0,-1-1 0 0 0,1 1 0 0 0,1-1 0 0 0,31 6-3 0 0,-11-3-2 0 0,-13 0-113 0 0,-1-2-1 0 0,1 1 0 0 0,-1-1 0 0 0,1-1 0 0 0,0 0 0 0 0,0 0 0 0 0,-1-1 0 0 0,1 0 0 0 0,8-2 119 0 0,-6 1-1096 0 0,-10 2-9281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19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21 10752 0 0,'-4'-4'0'0'0,"2"-1"0"0"0,2 3 0 0 0,2-2 616 0 0,2 4 16 0 0,-4 4-8 0 0,6-2 8 0 0,-2-2-216 0 0,-2 0 0 0 0,3 0 8 0 0,5 0 0 0 0,8-2-424 0 0,3-2 8 0 0,-7 4 0 0 0,46-6 0 0 0,-60 6-11240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0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7024 0 0,'1'-8'641'0'0,"2"11"459"0"0,1 1-736 0 0,-4 55 2028 0 0,0-1-1986 0 0,-1-16 35 0 0,1 1 0 0 0,7 38-441 0 0,-4-53 298 0 0,-2-1 0 0 0,-1 1-1 0 0,-2 14-297 0 0,1 18 323 0 0,0-52-286 0 0,1-6 3 0 0,0-1 0 0 0,0 1 0 0 0,-1-1 0 0 0,1 1 1 0 0,0-1-1 0 0,0 1 0 0 0,1-1 0 0 0,-1 1 0 0 0,0-1 0 0 0,0 1 0 0 0,1-1 0 0 0,-1 1 0 0 0,1-1 0 0 0,-1 0 0 0 0,1 1 0 0 0,0-1 0 0 0,-1 0 0 0 0,1 1 0 0 0,0-1 0 0 0,0 0 0 0 0,0 0 1 0 0,0 1-41 0 0,0-2 21 0 0,0 1 1 0 0,-1-1 0 0 0,1 1 0 0 0,-1-1-1 0 0,1 1 1 0 0,-1-1 0 0 0,1 1 0 0 0,-1 0-1 0 0,1-1 1 0 0,-1 1 0 0 0,1 0 0 0 0,-1-1 0 0 0,0 1-1 0 0,1 0 1 0 0,-1 0 0 0 0,0-1 0 0 0,0 1-1 0 0,0 0 1 0 0,0 0 0 0 0,1-1 0 0 0,-1 1 0 0 0,0 0-1 0 0,0 0 1 0 0,0-1 0 0 0,-1 1 0 0 0,1 0-1 0 0,0 0-21 0 0,0 2 194 0 0,2-3-109 0 0,0 0-1 0 0,1 0 1 0 0,-1 0 0 0 0,0 0 0 0 0,0 0-1 0 0,0-1 1 0 0,0 1 0 0 0,0-1-1 0 0,1 0-84 0 0,60-5 907 0 0,-35 1-689 0 0,0 1 0 0 0,1 2-1 0 0,10 0-217 0 0,-23 1-2257 0 0,1-2-9029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0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0 599 9240 0 0,'2'-2'338'0'0,"0"0"1"0"0,-1-1-1 0 0,1 1 1 0 0,0 0-1 0 0,0 0 1 0 0,0 0-1 0 0,1 1 1 0 0,-1-1-1 0 0,0 0 1 0 0,1 1-1 0 0,-1 0 1 0 0,3-2-339 0 0,-2 1 194 0 0,3-1-144 0 0,-1-1 0 0 0,0-1 0 0 0,0 1 0 0 0,-1-1 1 0 0,1 0-1 0 0,-1 0 0 0 0,0 0 0 0 0,-1 0 0 0 0,1-1 1 0 0,1-2-51 0 0,3-9 6 0 0,0 0 0 0 0,-1 0 1 0 0,0-2-7 0 0,25-92 608 0 0,-19 63-241 0 0,1-1-11 0 0,11-39 449 0 0,-6 28-139 0 0,-11 40-439 0 0,-7 17-181 0 0,1-1 0 0 0,-1 1 0 0 0,1 0 0 0 0,0 0 0 0 0,1 0 0 0 0,-1 0 0 0 0,0 0 0 0 0,1 1 0 0 0,0-1-46 0 0,-1 1 70 0 0,0 0 0 0 0,1-1-1 0 0,-1 1 1 0 0,0-1 0 0 0,-1 0 0 0 0,1 1 0 0 0,0-1 0 0 0,-1 0 0 0 0,1-1-70 0 0,-2 3 36 0 0,1 0 0 0 0,-1 0 0 0 0,0 0 0 0 0,1 0 1 0 0,-1 0-1 0 0,1 0 0 0 0,-1 0 0 0 0,1 0 0 0 0,0 0 0 0 0,-1 1 1 0 0,1-1-1 0 0,0 0 0 0 0,0 0 0 0 0,-1 1 0 0 0,1-1-36 0 0,-1 1 3 0 0,1 0 1 0 0,-1 0-1 0 0,0 0 0 0 0,0 0 1 0 0,1 0-1 0 0,-1 0 0 0 0,0 0 0 0 0,0 0 1 0 0,1 0-1 0 0,-1 0 0 0 0,0 0 1 0 0,0 0-1 0 0,1 1 0 0 0,-1-1 0 0 0,0 0 1 0 0,0 0-1 0 0,0 0 0 0 0,1 0 1 0 0,-1 0-1 0 0,0 1 0 0 0,0-1 0 0 0,0 0 1 0 0,1 0-1 0 0,-1 0 0 0 0,0 0 1 0 0,0 1-1 0 0,0-1 0 0 0,0 0 0 0 0,0 0 1 0 0,0 1-1 0 0,1-1 0 0 0,-1 0 1 0 0,0 0-1 0 0,0 0 0 0 0,0 1 0 0 0,0-1 1 0 0,0 0-1 0 0,0 0 0 0 0,0 1 1 0 0,0-1-1 0 0,0 0 0 0 0,0 0 0 0 0,0 1 1 0 0,0-1-1 0 0,0 0 0 0 0,0 0 1 0 0,0 1-1 0 0,-1-1 0 0 0,1 0 0 0 0,0 0 1 0 0,0 0-1 0 0,0 1-3 0 0,1 8 21 0 0,0 1-1 0 0,1-1 1 0 0,1 1-1 0 0,-1-1 1 0 0,2 0-1 0 0,-1 0 1 0 0,1 0-1 0 0,2 3-20 0 0,12 34 72 0 0,-5 4 10 0 0,-8-28-38 0 0,1 0 0 0 0,1 0 1 0 0,1-1-1 0 0,9 20-44 0 0,23 42 150 0 0,-30-61-108 0 0,-7-16-25 0 0,-1-1 1 0 0,1 1-1 0 0,0-1 0 0 0,0 0 0 0 0,1 0 1 0 0,3 4-18 0 0,-2-2 26 0 0,-1-1 0 0 0,1 0 0 0 0,-1 1 0 0 0,0 0 0 0 0,1 5-26 0 0,14 22 74 0 0,-14-28-196 0 0,-4-5 4 0 0,0 0-1 0 0,0 0 0 0 0,0 0 1 0 0,-1 0-1 0 0,1 0 1 0 0,0 0-1 0 0,-1 0 0 0 0,1 0 1 0 0,-1 0-1 0 0,1 0 1 0 0,-1 0-1 0 0,0 0 1 0 0,1 0-1 0 0,-1 0 0 0 0,0 0 1 0 0,0 1-1 0 0,0-1 1 0 0,0 0-1 0 0,0 0 0 0 0,0 0 119 0 0,0-1-12367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1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1 138 10848 0 0,'0'0'432'0'0,"0"0"0"0"0,0 1-336 0 0,0 0 1 0 0,0 0-1 0 0,0-1 1 0 0,-1 1 0 0 0,1 0-1 0 0,0 0 1 0 0,1 0-1 0 0,-1-1 1 0 0,0 1-1 0 0,0 0 1 0 0,0 0 0 0 0,0-1-1 0 0,1 1 1 0 0,-1 0-1 0 0,0 0 1 0 0,1 0-97 0 0,91-28 989 0 0,2-11-952 0 0,-51 19-47 0 0,26-7 10 0 0,-54 21-357 0 0,-1 0-1 0 0,1-1 1 0 0,-2-1 0 0 0,1 0-1 0 0,1-2 358 0 0,-11 6-8926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1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13 7936 0 0,'0'0'18'0'0,"-1"0"1"0"0,0 0 0 0 0,1 1-1 0 0,-1-1 1 0 0,1 0-1 0 0,-1 1 1 0 0,1-1 0 0 0,-1 1-1 0 0,1-1 1 0 0,0 1-1 0 0,-1-1 1 0 0,1 1 0 0 0,-1-1-1 0 0,1 1 1 0 0,0-1-1 0 0,-1 1 1 0 0,1 0 0 0 0,0-1-1 0 0,0 1 1 0 0,0-1-1 0 0,-1 1 1 0 0,1 0 0 0 0,0-1-1 0 0,0 1 1 0 0,0 0-1 0 0,0-1 1 0 0,0 1 0 0 0,0 0-1 0 0,0-1 1 0 0,0 1-19 0 0,1 28 879 0 0,-1-21-702 0 0,1 10-27 0 0,0 0-1 0 0,2 1 1 0 0,0-1-1 0 0,1 0 0 0 0,0-1 1 0 0,2 1-1 0 0,0-1 1 0 0,5 9-150 0 0,1-2 78 0 0,1 1 1 0 0,0-2-1 0 0,2 0 1 0 0,1-1-1 0 0,8 8-78 0 0,-9-14 218 0 0,1-1-1 0 0,0-1 0 0 0,16 11-217 0 0,9 8 587 0 0,-39-31-531 0 0,0-1 0 0 0,0 1 0 0 0,0 0 0 0 0,1-1-1 0 0,-1 0 1 0 0,0 0 0 0 0,1 1 0 0 0,-1-1 0 0 0,1-1 0 0 0,-1 1 0 0 0,1 0 0 0 0,-1-1 0 0 0,1 1 0 0 0,-1-1-1 0 0,1 0 1 0 0,0 0 0 0 0,2 0-56 0 0,0 0 176 0 0,1-2 0 0 0,-1 1 0 0 0,0 0 0 0 0,0-1 0 0 0,0 0-1 0 0,0 0 1 0 0,4-3-176 0 0,-7 4 76 0 0,-1 0-1 0 0,1-1 1 0 0,-1 1-1 0 0,1-1 1 0 0,-1 0-1 0 0,0 1 1 0 0,1-1-1 0 0,-1 0 1 0 0,0 0-1 0 0,0 0 1 0 0,0-1-76 0 0,8-11 283 0 0,-2 4-152 0 0,-1 1 1 0 0,0-1 0 0 0,0-1 0 0 0,-1 1 0 0 0,0-1 0 0 0,-1 0 0 0 0,-1 0 0 0 0,1-1 0 0 0,-2 1 0 0 0,1-1 0 0 0,-1-1-132 0 0,12-46 532 0 0,1 3 31 0 0,-12 39-178 0 0,1 0 1 0 0,1 1 0 0 0,6-12-386 0 0,-9 24 89 0 0,-1 1 0 0 0,1 0 0 0 0,0 0 0 0 0,0 0 0 0 0,1 0 0 0 0,-1 0 0 0 0,1 1-1 0 0,-1-1 1 0 0,1 1 0 0 0,0 0 0 0 0,0-1 0 0 0,0 1 0 0 0,0 0 0 0 0,1 1 0 0 0,-1-1 0 0 0,0 1-1 0 0,1-1 1 0 0,2 0-89 0 0,-3 5 85 0 0,0-1 0 0 0,-1 1-1 0 0,1 0 1 0 0,-1 0 0 0 0,1 0-1 0 0,-1 0 1 0 0,1 2-85 0 0,0 0 63 0 0,1 1-25 0 0,0 1 0 0 0,0 0-1 0 0,0 0 1 0 0,-1 1 0 0 0,0-1 0 0 0,-1 1-38 0 0,16 32 108 0 0,14 15 38 0 0,-9-14 29 0 0,21 27-175 0 0,-41-64 3 0 0,1-1-1 0 0,0 1 0 0 0,0-1 0 0 0,0 0 1 0 0,0 0-1 0 0,0-1 0 0 0,1 1 0 0 0,-1-1 1 0 0,2 0-3 0 0,17 11 5 0 0,-21-11-4 0 0,1 0 0 0 0,0 0 0 0 0,-1-1 0 0 0,1 1 0 0 0,0-1 0 0 0,0 0 1 0 0,0 0-1 0 0,0 0 0 0 0,0 0 0 0 0,0 0 0 0 0,0-1 0 0 0,0 1 0 0 0,0-1 1 0 0,0 0-1 0 0,0 0-1 0 0,5-1 3 0 0,0 0 1 0 0,-1-1-1 0 0,0 1 1 0 0,1-2-1 0 0,1 0-3 0 0,1 0 4 0 0,15-3 10 0 0,-21 5-9 0 0,0 0 0 0 0,0 0 0 0 0,0 0 0 0 0,0 0 0 0 0,0 0-1 0 0,-1-1 1 0 0,1 0 0 0 0,0 0 0 0 0,-1 0 0 0 0,1 0 0 0 0,-1-1 0 0 0,0 1 0 0 0,3-3-5 0 0,1-3 18 0 0,0 0 0 0 0,0 0 1 0 0,-1-1-1 0 0,0 0 0 0 0,0 0 1 0 0,-1 0-1 0 0,0-1 0 0 0,0 0 1 0 0,-2 0-1 0 0,1 0 1 0 0,1-9-19 0 0,-2 3 63 0 0,0 1 0 0 0,-2-1 0 0 0,0 0 0 0 0,0 1 0 0 0,-2-1 0 0 0,0 0 1 0 0,-2-12-64 0 0,0 7 78 0 0,3 14-49 0 0,-1 0 0 0 0,0 1 0 0 0,0-1-1 0 0,0 1 1 0 0,-1-1 0 0 0,0 1 0 0 0,-1-2-29 0 0,2 6 11 0 0,1 0 0 0 0,-1 0 0 0 0,1 0 0 0 0,-1 0 0 0 0,1 0 1 0 0,0 0-1 0 0,0 0 0 0 0,0-1 0 0 0,0 1 0 0 0,0-1-11 0 0,1-5 33 0 0,-1 8-13 0 0,10-7 16 0 0,5 2-2971 0 0,-12 4-11795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1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449 44 10040 0 0,'12'-3'462'0'0,"-10"1"-58"0"0,-7 1-40 0 0,1-4 866 0 0,4 4-1199 0 0,0 1-1 0 0,0 0 0 0 0,0-1 1 0 0,0 1-1 0 0,0-1 0 0 0,0 1 1 0 0,0 0-1 0 0,0-1 0 0 0,0 1 1 0 0,-1 0-1 0 0,1-1 0 0 0,0 1 1 0 0,0 0-1 0 0,0-1 0 0 0,-1 1 1 0 0,1 0-1 0 0,0-1 0 0 0,0 1 0 0 0,-1 0 1 0 0,1 0-1 0 0,0-1 0 0 0,-1 1 1 0 0,1 0-1 0 0,0 0 0 0 0,-1 0 1 0 0,1-1-1 0 0,0 1 0 0 0,-1 0 1 0 0,1 0-1 0 0,-1 0 0 0 0,1 0 1 0 0,0 0-1 0 0,-1 0 0 0 0,1 0 1 0 0,0 0-1 0 0,-1 0 0 0 0,1 0-30 0 0,-3-1 28 0 0,1 1 1 0 0,0-1-1 0 0,0 1 0 0 0,0-1 0 0 0,0 0 0 0 0,0 0 0 0 0,0 0 0 0 0,0 0 0 0 0,-1-1-28 0 0,-16-5 195 0 0,6 4-88 0 0,-1 1 0 0 0,1 1 0 0 0,-1 0 0 0 0,0 1 0 0 0,0 0 0 0 0,1 1 0 0 0,-1 1 0 0 0,0 0 0 0 0,-8 3-107 0 0,12-2 1 0 0,5-3 65 0 0,1 1 0 0 0,0 0 0 0 0,0 0-1 0 0,0 0 1 0 0,0 1 0 0 0,0-1-1 0 0,0 1 1 0 0,1 0 0 0 0,-1 0 0 0 0,0 0-1 0 0,1 1 1 0 0,-1-1 0 0 0,1 1-1 0 0,0 0 1 0 0,0 0 0 0 0,0 0 0 0 0,-2 3-66 0 0,-28 30 534 0 0,32-35-507 0 0,0 1 0 0 0,0-1 0 0 0,1 1 0 0 0,-1-1 0 0 0,0 1 0 0 0,1-1 0 0 0,-1 1 0 0 0,1-1 0 0 0,-1 1 0 0 0,1-1 0 0 0,0 1 0 0 0,-1 0 0 0 0,1-1 0 0 0,0 1 0 0 0,0 0 0 0 0,0-1 0 0 0,1 1 0 0 0,-1-1 0 0 0,0 1 0 0 0,1 0-27 0 0,8 31 235 0 0,-5-24-193 0 0,1 0 0 0 0,0-1 0 0 0,0 1 1 0 0,1-1-1 0 0,0 0 0 0 0,1-1 0 0 0,0 1 1 0 0,0-1-1 0 0,5 3-42 0 0,39 37 116 0 0,-35-30-32 0 0,1-1 1 0 0,10 6-85 0 0,69 63 201 0 0,-89-80-201 0 0,-1 1-1 0 0,1 0 0 0 0,-2 1 0 0 0,1-1 1 0 0,-1 1-1 0 0,0 0 0 0 0,0 1 0 0 0,-1-1 0 0 0,0 1 1 0 0,0 0-1 0 0,-1 0 0 0 0,1 4 1 0 0,-3-11-3 0 0,0 1 0 0 0,-1 0-1 0 0,1 0 1 0 0,-1 0 0 0 0,1 0 0 0 0,-1-1 0 0 0,0 1-1 0 0,0 0 1 0 0,0 0 0 0 0,0 0 0 0 0,0 0 0 0 0,0 0-1 0 0,0 0 1 0 0,-1-1 0 0 0,1 1 0 0 0,-1 0 0 0 0,1 0-1 0 0,-1 0 1 0 0,0-1 0 0 0,0 1 0 0 0,0 0-1 0 0,0-1 1 0 0,0 1 0 0 0,0-1 0 0 0,0 1 0 0 0,0-1-1 0 0,-2 2 4 0 0,1-2-1 0 0,-1 1-1 0 0,1 0 0 0 0,-1 0 1 0 0,0-1-1 0 0,0 0 0 0 0,0 1 0 0 0,0-1 1 0 0,0 0-1 0 0,0-1 0 0 0,0 1 0 0 0,0 0 1 0 0,0-1-1 0 0,-1 0 0 0 0,0 0 2 0 0,-3 1 0 0 0,-14 1 7 0 0,0-2 0 0 0,0 0 0 0 0,-1-1 0 0 0,1-1 0 0 0,0-1 0 0 0,-2-2-7 0 0,-28-2 49 0 0,29 3 152 0 0,-1-1 1 0 0,1-1-1 0 0,0-1 0 0 0,-7-4-201 0 0,11 2 141 0 0,15 7-97 0 0,0 1 0 0 0,1-1 0 0 0,-2 1 1 0 0,1-1-1 0 0,0 1 0 0 0,0 0 0 0 0,0 1 0 0 0,0-1 0 0 0,-1 0-44 0 0,-21-5 613 0 0,-6 0-2782 0 0,31 6-10748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6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 6424 0 0,'0'0'192'0'0,"0"0"1"0"0,0 0 6 0 0,0 0 37 0 0,0 0 145 0 0,0 0 42 0 0,0 0 1 0 0,-2 5 6 0 0,-2 16 28 0 0,1 1 1322 0 0,3-19-1718 0 0,0-1-1 0 0,0 0 1 0 0,0 0-1 0 0,0 0 0 0 0,0 0 1 0 0,-1 0-1 0 0,1 0 1 0 0,0 0-1 0 0,-1 0 1 0 0,0 0-1 0 0,0 0 1 0 0,1-1-1 0 0,-1 1 1 0 0,0 0-1 0 0,0 0 1 0 0,-1 0-1 0 0,1 0-61 0 0,-2 1 48 0 0,0 1 0 0 0,1 0-1 0 0,0 0 1 0 0,0 0 0 0 0,0 0 0 0 0,0 0-1 0 0,1 0 1 0 0,-1 1 0 0 0,1-1 0 0 0,0 0 0 0 0,1 1-1 0 0,-1-1 1 0 0,1 5-48 0 0,-6 23 146 0 0,-12 32 7 0 0,7-27-74 0 0,2 1 1 0 0,-1 12-80 0 0,-23 162 337 0 0,31-177-205 0 0,1 1 0 0 0,4 32-132 0 0,0-47 29 0 0,1-1 0 0 0,0 0 0 0 0,2 0 0 0 0,0-1 1 0 0,7 14-30 0 0,-4-7 42 0 0,1-2 33 0 0,1-1 0 0 0,2-1 0 0 0,10 16-75 0 0,-19-34 16 0 0,0 1-1 0 0,0 0 1 0 0,1-1-1 0 0,0 0 1 0 0,0 0-1 0 0,0-1 1 0 0,0 1-1 0 0,1-1 1 0 0,-1 0-1 0 0,3 0-15 0 0,23 16 285 0 0,-27-17-245 0 0,-1 0 0 0 0,1 0 0 0 0,0-1 0 0 0,0 1-1 0 0,0-1 1 0 0,0 0 0 0 0,0 0 0 0 0,0 0 0 0 0,0 0-1 0 0,0-1 1 0 0,0 0 0 0 0,1 0-40 0 0,46-3-2046 0 0,-48 3-7352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3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7432 0 0,'1'0'90'0'0,"-1"0"-1"0"0,1 0 1 0 0,0 0 0 0 0,0 0 0 0 0,-1 0 0 0 0,1 0 0 0 0,0 0 0 0 0,0 0-1 0 0,-1 1 1 0 0,1-1 0 0 0,0 0 0 0 0,-1 0 0 0 0,1 1 0 0 0,0-1-1 0 0,-1 0 1 0 0,1 1 0 0 0,0-1 0 0 0,-1 1 0 0 0,1-1 0 0 0,-1 1-1 0 0,1-1 1 0 0,-1 1 0 0 0,1-1 0 0 0,-1 1 0 0 0,1 0 0 0 0,-1-1 0 0 0,0 1-1 0 0,1-1 1 0 0,-1 1 0 0 0,0 0 0 0 0,1 0 0 0 0,-1-1 0 0 0,0 1-1 0 0,0 0 1 0 0,0-1 0 0 0,0 2-90 0 0,6 12 876 0 0,-2-4-901 0 0,0 1 0 0 0,-1 0-1 0 0,0 0 1 0 0,-1 0 0 0 0,0 0-1 0 0,-1 0 1 0 0,0 0-1 0 0,-1 0 1 0 0,-1 11 25 0 0,3 33-113 0 0,0-29 68 0 0,-2-16 49 0 0,1 0 0 0 0,0 0 0 0 0,1 1 0 0 0,0-1 0 0 0,1 4-4 0 0,0-4 100 0 0,-1 0 1 0 0,-1 0 0 0 0,0 0-1 0 0,0 0 1 0 0,-1 1 0 0 0,-1-1-1 0 0,0 6-100 0 0,0 14 838 0 0,-3-29-2371 0 0,4-1-6460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7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99 9240 0 0,'0'0'32'0'0,"0"0"0"0"0,0 21 328 0 0,2 28 81 0 0,3 0 0 0 0,5 19-441 0 0,3 38 678 0 0,-10-48 1109 0 0,-4 39-1787 0 0,0-25 1789 0 0,1-71-1653 0 0,0-1-2 0 0,0 0-2 0 0,0 0 10 0 0,0 0 2 0 0,-9-33 274 0 0,1 12-340 0 0,-1-18 31 0 0,0 7 32 0 0,2-1-1 0 0,1 0 1 0 0,2 0-1 0 0,1-1-140 0 0,-3-19 236 0 0,4 44-186 0 0,0 0 0 0 0,1 0 0 0 0,0-1 0 0 0,1 1 1 0 0,0 0-1 0 0,0-1 0 0 0,1 1 0 0 0,0 0 0 0 0,1-1-50 0 0,8-26 350 0 0,-9 29-272 0 0,1 0 0 0 0,-1 1-1 0 0,1 0 1 0 0,1-1 0 0 0,-1 1 0 0 0,1 0-1 0 0,0 0 1 0 0,0 0 0 0 0,1 1-1 0 0,0-1 1 0 0,0 1 0 0 0,2-3-78 0 0,12-18 322 0 0,-1 0-125 0 0,-16 25-187 0 0,0 0 0 0 0,0 0 1 0 0,0 0-1 0 0,0 0 1 0 0,0 0-1 0 0,0 0 1 0 0,1 0-1 0 0,-1 1 0 0 0,0-1 1 0 0,1 0-1 0 0,-1 1 1 0 0,1-1-1 0 0,-1 1 1 0 0,0 0-1 0 0,1-1 1 0 0,-1 1-1 0 0,1 0 0 0 0,0 0-10 0 0,0 0 12 0 0,0-1 0 0 0,0 1 0 0 0,-1-1 0 0 0,1 1 0 0 0,0-1 0 0 0,-1 1-1 0 0,1-1 1 0 0,0 0 0 0 0,-1 0 0 0 0,1 0 0 0 0,-1 0 0 0 0,1 0-1 0 0,-1 0 1 0 0,0 0 0 0 0,1-1 0 0 0,-1 0-12 0 0,1 0 6 0 0,0 1 1 0 0,-1-1-1 0 0,1 1 0 0 0,0-1 0 0 0,0 1 0 0 0,0 0 1 0 0,0 0-1 0 0,0 0 0 0 0,1 0 0 0 0,0-1-6 0 0,6 1 7 0 0,0-1-1 0 0,1 1 1 0 0,-1 1-1 0 0,0 0 0 0 0,1 0 1 0 0,-1 1-1 0 0,0 0 0 0 0,1 1 1 0 0,7 1-7 0 0,-9 2-19 0 0,0-1 1 0 0,0 1-1 0 0,0 0 1 0 0,-1 0-1 0 0,6 5 19 0 0,7 6-251 0 0,-18-13 216 0 0,0 0 0 0 0,1 0 0 0 0,-2 0 0 0 0,1 0 0 0 0,0 1 1 0 0,-1-1-1 0 0,1 1 0 0 0,0 2 35 0 0,3 7-51 0 0,-4-10 47 0 0,0 0-1 0 0,0-1 0 0 0,0 1 0 0 0,-1 0 0 0 0,1 0 0 0 0,-1 0 0 0 0,0 0 1 0 0,0 1-1 0 0,0-1 0 0 0,0 0 0 0 0,-1 0 0 0 0,1 0 0 0 0,-1 0 0 0 0,0 2 5 0 0,-16 40-52 0 0,14-39 67 0 0,0-1 0 0 0,0 0 0 0 0,0 0 0 0 0,-1 0 0 0 0,0 0-1 0 0,0 0 1 0 0,0-1 0 0 0,-1 0 0 0 0,1 1 0 0 0,-1-2 0 0 0,0 1 0 0 0,0-1-1 0 0,0 1 1 0 0,-1-1 0 0 0,1-1 0 0 0,-1 1 0 0 0,-3 0-15 0 0,-5 2 43 0 0,0-2 0 0 0,0 0 0 0 0,0 0 0 0 0,0-2 0 0 0,0 1 0 0 0,-15-2-43 0 0,29 0 2 0 0,0 0-1 0 0,-1 0 0 0 0,1 0 1 0 0,0 0-1 0 0,-1 0 1 0 0,1 0-1 0 0,0 0 1 0 0,-1-1-1 0 0,1 1 1 0 0,0 0-1 0 0,0 0 1 0 0,-1 0-1 0 0,1 0 1 0 0,0-1-1 0 0,0 1 1 0 0,0 0-1 0 0,-1 0 1 0 0,1-1-1 0 0,0 1 0 0 0,0 0 1 0 0,0 0-1 0 0,-1-1 1 0 0,1 1-1 0 0,0 0 1 0 0,0 0-1 0 0,0-1 1 0 0,0 1-1 0 0,0 0 1 0 0,0-1-1 0 0,0 1 1 0 0,0 0-1 0 0,0 0 1 0 0,0-1-1 0 0,0 1-1 0 0,-1-5-2591 0 0,1 5-9426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8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6728 0 0,'-1'10'1634'0'0,"1"-9"-1480"0"0,0-1 0 0 0,0 1 0 0 0,0-1 0 0 0,0 1-1 0 0,0-1 1 0 0,0 1 0 0 0,0-1 0 0 0,0 1 0 0 0,0-1 0 0 0,0 1-1 0 0,0-1 1 0 0,0 0 0 0 0,0 1 0 0 0,0-1 0 0 0,0 1-1 0 0,1-1 1 0 0,-1 1 0 0 0,0-1 0 0 0,0 1 0 0 0,1-1-1 0 0,-1 0 1 0 0,0 1-154 0 0,5 24 1322 0 0,0-17-1244 0 0,0 1 0 0 0,-1-1 0 0 0,4 10-78 0 0,2 6 50 0 0,17 45 178 0 0,-4-10 56 0 0,-6-18-145 0 0,-10-24-133 0 0,0-1 0 0 0,1 0 0 0 0,0-1 1 0 0,3 4-7 0 0,65 102 306 0 0,-65-105-117 0 0,-1 2 1 0 0,0 0-1 0 0,0 3-189 0 0,4 6 194 0 0,-6-9-32 0 0,-7-16-137 0 0,0 1 1 0 0,0-1-1 0 0,0 0 0 0 0,0 1 0 0 0,0-1 0 0 0,0 0 1 0 0,1 0-1 0 0,-1 1 0 0 0,1-1 0 0 0,0 0 0 0 0,0-1 0 0 0,-1 1 1 0 0,1 0-1 0 0,0 0 0 0 0,1-1 0 0 0,-1 0 0 0 0,0 1 1 0 0,2 0-26 0 0,5 5 162 0 0,-9-7-148 0 0,1 1-1 0 0,-1-1 0 0 0,0 0 0 0 0,0 0 0 0 0,0 1 1 0 0,0-1-1 0 0,0 0 0 0 0,0 0 0 0 0,0 0 0 0 0,1 0 0 0 0,-1 1 1 0 0,0-1-1 0 0,0 0 0 0 0,0 0 0 0 0,0 0 0 0 0,1 0 1 0 0,-1 1-1 0 0,0-1 0 0 0,0 0 0 0 0,0 0 0 0 0,1 0 0 0 0,-1 0 1 0 0,0 0-1 0 0,0 0 0 0 0,0 0 0 0 0,1 0 0 0 0,-1 0 1 0 0,0 0-1 0 0,0 0 0 0 0,1 0 0 0 0,-1 0 0 0 0,0 0 0 0 0,0 0 1 0 0,1 0-1 0 0,-1 0 0 0 0,0 0 0 0 0,0 0 0 0 0,0 0 1 0 0,1 0-1 0 0,-1 0 0 0 0,0 0 0 0 0,0 0 0 0 0,0-1 0 0 0,1 1 1 0 0,-1 0-1 0 0,0 0 0 0 0,0 0 0 0 0,0 0 0 0 0,0 0 0 0 0,1-1 1 0 0,-1 1-1 0 0,0 0 0 0 0,0 0 0 0 0,0 0 0 0 0,0-1 1 0 0,0 1-1 0 0,0 0 0 0 0,1 0 0 0 0,-1 0 0 0 0,0-1 0 0 0,0 1 1 0 0,0 0-1 0 0,0 0-13 0 0,16-17 496 0 0,-14 15-449 0 0,0 1 1 0 0,0-1-1 0 0,0 0 1 0 0,0 1-1 0 0,0-1 1 0 0,0 0-1 0 0,-1 0 0 0 0,1 0 1 0 0,-1-1-1 0 0,1 1 1 0 0,-1 0-1 0 0,1-2-47 0 0,13-51 367 0 0,-9 29-135 0 0,2 0 1 0 0,1-1-233 0 0,17-39 333 0 0,-13 28-98 0 0,2 1-1 0 0,2 0 0 0 0,14-22-234 0 0,-7 24 176 0 0,-14 22-59 0 0,-2 0 0 0 0,0 0 0 0 0,0 0 0 0 0,-1-1 0 0 0,0-1-117 0 0,-6 12 26 0 0,-1 1-1 0 0,1 0 0 0 0,1-1 0 0 0,-1 1 0 0 0,0 0 1 0 0,0 0-1 0 0,1 0 0 0 0,-1 0 0 0 0,1 0 0 0 0,0 0 1 0 0,-1 0-1 0 0,1 1 0 0 0,0-1 0 0 0,0 1 0 0 0,0-1 1 0 0,0 1-1 0 0,0 0 0 0 0,1 0 0 0 0,-1-1 0 0 0,0 2 1 0 0,3-2-26 0 0,5-6 214 0 0,-10 7-199 0 0,1 0-1 0 0,-1 1 1 0 0,1-1-1 0 0,0 0 1 0 0,-1 1-1 0 0,1-1 1 0 0,-1 1-1 0 0,1-1 1 0 0,0 1-1 0 0,0-1 1 0 0,-1 1-1 0 0,1 0 1 0 0,0-1-1 0 0,0 1 1 0 0,-1 0-1 0 0,1 0 1 0 0,0-1-1 0 0,0 1 1 0 0,0 0-1 0 0,0 0 1 0 0,-1 0-1 0 0,2 0-14 0 0,11-1-45 0 0,-9 0-2501 0 0,-3 1-10933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8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87 7832 0 0,'0'-1'9'0'0,"0"1"0"0"0,0 0 0 0 0,0-1 1 0 0,0 1-1 0 0,0-1 0 0 0,1 1 0 0 0,-1 0 0 0 0,0-1 1 0 0,0 1-1 0 0,1 0 0 0 0,-1-1 0 0 0,0 1 1 0 0,0 0-1 0 0,1 0 0 0 0,-1-1 0 0 0,0 1 0 0 0,1 0 1 0 0,-1 0-1 0 0,0-1 0 0 0,1 1 0 0 0,-1 0 0 0 0,0 0 1 0 0,1 0-1 0 0,-1 0 0 0 0,1-1 0 0 0,-1 1 0 0 0,0 0 1 0 0,1 0-1 0 0,-1 0-9 0 0,7-3 570 0 0,-12-6-30 0 0,-15-33 292 0 0,20 41-793 0 0,-1 0 1 0 0,1-1-1 0 0,0 1 1 0 0,-1 0-1 0 0,1 0 0 0 0,-1 0 1 0 0,1 0-1 0 0,-1 0 0 0 0,0-1 1 0 0,1 1-1 0 0,-1 0 1 0 0,0 0-1 0 0,0 1 0 0 0,0-1 1 0 0,0 0-1 0 0,0 0 0 0 0,0 0 1 0 0,0 1-1 0 0,0-1 0 0 0,0 0 1 0 0,0 1-1 0 0,0-1 1 0 0,0 1-1 0 0,-1-1 0 0 0,1 1 1 0 0,0 0-1 0 0,0-1 0 0 0,-1 1 1 0 0,1 0-1 0 0,0 0 1 0 0,0 0-1 0 0,-1 0 0 0 0,1 0 1 0 0,0 0-1 0 0,0 0 0 0 0,-1 0 1 0 0,1 1-1 0 0,0-1 1 0 0,0 0-1 0 0,0 1 0 0 0,-1-1 1 0 0,1 1-1 0 0,0 0 0 0 0,0-1 1 0 0,0 1-1 0 0,0 0 1 0 0,-1 0-40 0 0,-6 6 303 0 0,-1 0 0 0 0,1 0 1 0 0,1 0-1 0 0,-1 1 0 0 0,-2 5-303 0 0,6-8 45 0 0,-6 7 156 0 0,2 1 1 0 0,0-1-1 0 0,0 2 0 0 0,1-1 1 0 0,1 1-1 0 0,0 0 0 0 0,1 1 1 0 0,-3 11-202 0 0,-3 6 413 0 0,9-25-282 0 0,-1 0 0 0 0,1 0-1 0 0,0 0 1 0 0,1 0-1 0 0,-1 0 1 0 0,1 0-1 0 0,0 8-130 0 0,1 23 823 0 0,2-38-774 0 0,-1 1 1 0 0,1-1-1 0 0,-1 0 0 0 0,1 0 1 0 0,-1 0-1 0 0,1-1 0 0 0,-1 1 1 0 0,1 0-1 0 0,-1 0 0 0 0,1-1 1 0 0,-1 1-1 0 0,0-1 0 0 0,1 1 1 0 0,0-2-50 0 0,27-18 363 0 0,-2-2 1 0 0,23-22-364 0 0,-40 33 59 0 0,0 0 0 0 0,0-1 1 0 0,-1 0-1 0 0,0-1 0 0 0,-1 1 0 0 0,-1-2 0 0 0,5-11-59 0 0,-11 23 7 0 0,0 1-1 0 0,0-1 1 0 0,0 0 0 0 0,1 0-1 0 0,-1 0 1 0 0,0 1 0 0 0,1-1-1 0 0,-1 1 1 0 0,1-1 0 0 0,0 1-1 0 0,-1 0 1 0 0,1-1 0 0 0,0 1-1 0 0,0 0 1 0 0,-1 0 0 0 0,1 0-1 0 0,0 1 1 0 0,1-1-7 0 0,3-2 32 0 0,-5 2-25 0 0,0 0-1 0 0,0 0 1 0 0,-1 0-1 0 0,1 0 1 0 0,-1-1-1 0 0,1 1 1 0 0,-1 0-1 0 0,1 0 1 0 0,-1 0 0 0 0,0 0-1 0 0,0 0 1 0 0,1-1-1 0 0,-1 1 1 0 0,0-1-7 0 0,1-5-1 0 0,0 4-1 0 0,8-8-12 0 0,-9 10-26 0 0,0 1-3 0 0,0 0-2 0 0,0 0-18 0 0,0 0-81 0 0,0 0-12 0 0,0 0-1 0 0,0 0 14 0 0,0 0 46 0 0,0 0 15 0 0,0 0 1 0 0,0 0 1 0 0,0 0 25 0 0,0 27-143 0 0,-9 178-205 0 0,6-156 372 0 0,3 1 1 0 0,3 18 30 0 0,-1-53 2 0 0,0-1 0 0 0,1 1 1 0 0,1 1-3 0 0,7 37 159 0 0,-10-48-128 0 0,1-1-1 0 0,-1 1 0 0 0,1 0 1 0 0,-1-1-1 0 0,1 0 0 0 0,1 1 1 0 0,-1-1-1 0 0,0 0 0 0 0,1 0 1 0 0,1 1-31 0 0,0 0 65 0 0,-1 0 1 0 0,0 1-1 0 0,0-1 1 0 0,0 1-1 0 0,1 5-65 0 0,-3-9 10 0 0,0 0 0 0 0,0 0 0 0 0,-1 0 0 0 0,1 0 0 0 0,0-1 0 0 0,1 1 0 0 0,-1 0 0 0 0,0 0 0 0 0,0-1 1 0 0,1 1-1 0 0,-1-1 0 0 0,1 1 0 0 0,-1-1 0 0 0,1 0 0 0 0,0 1 0 0 0,-1-1 0 0 0,1 0 0 0 0,0 0 0 0 0,1 0-10 0 0,4 2 53 0 0,1-1 0 0 0,-1 0 0 0 0,0 0 0 0 0,8 0-53 0 0,5 2 134 0 0,-15-4-126 0 0,0 1 0 0 0,0-1 0 0 0,0 0 0 0 0,1 0 0 0 0,-1 0 0 0 0,0-1 0 0 0,0 0 0 0 0,0 0 0 0 0,0 0 0 0 0,2-2-8 0 0,50-19-51 0 0,-43 15 46 0 0,-7 3-17 0 0,0 0 0 0 0,0 0 0 0 0,-1 0 0 0 0,1-1 0 0 0,-1 0 0 0 0,0-1 0 0 0,-1 1 0 0 0,1-1 0 0 0,-1 0 0 0 0,1-2 22 0 0,12-20-2565 0 0,-17 26-8873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29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6520 0 0,'0'0'41'0'0,"0"1"1"0"0,0-1-1 0 0,0 0 1 0 0,0 0-1 0 0,0 0 1 0 0,0 1 0 0 0,0-1-1 0 0,0 0 1 0 0,0 0-1 0 0,0 0 1 0 0,1 1-1 0 0,-1-1 1 0 0,0 0-1 0 0,0 0 1 0 0,0 0-1 0 0,0 1 1 0 0,0-1-1 0 0,0 0 1 0 0,0 0 0 0 0,0 0-1 0 0,0 0 1 0 0,1 1-1 0 0,-1-1 1 0 0,0 0-1 0 0,0 0 1 0 0,0 0-1 0 0,0 0 1 0 0,1 0-1 0 0,-1 0 1 0 0,0 1-1 0 0,0-1 1 0 0,0 0 0 0 0,0 0-1 0 0,1 0 1 0 0,-1 0-1 0 0,0 0 1 0 0,0 0-1 0 0,0 0 1 0 0,1 0-1 0 0,-1 0 1 0 0,0 0-1 0 0,0 0 1 0 0,1 0-1 0 0,-1 0 1 0 0,0 0 0 0 0,0 0-42 0 0,1 0 50 0 0,-1 0 0 0 0,0 0 0 0 0,0 0 1 0 0,1 0-1 0 0,-1 0 0 0 0,0 0 1 0 0,0 0-1 0 0,0 0 0 0 0,1 0 0 0 0,-1 0 1 0 0,0 0-1 0 0,0 0 0 0 0,1 0 1 0 0,-1 0-1 0 0,0 0 0 0 0,0 0 1 0 0,0 1-1 0 0,1-1 0 0 0,-1 0 0 0 0,0 0 1 0 0,0 0-1 0 0,0 0 0 0 0,1 0 1 0 0,-1 1-1 0 0,0-1 0 0 0,0 0 0 0 0,0 0 1 0 0,0 0-1 0 0,0 1 0 0 0,1-1 1 0 0,-1 0-1 0 0,0 0 0 0 0,0 0 1 0 0,0 1-1 0 0,0-1 0 0 0,0 0 0 0 0,0 0 1 0 0,0 1-1 0 0,0-1 0 0 0,0 0 1 0 0,0 0-1 0 0,0 1 0 0 0,0-1 0 0 0,0 0 1 0 0,0 0-1 0 0,0 1 0 0 0,0-1-50 0 0,1 4 141 0 0,0 1 0 0 0,1-1-1 0 0,-1 0 1 0 0,1 1-1 0 0,0-1 1 0 0,0 0 0 0 0,1 0-1 0 0,-1-1 1 0 0,1 1 0 0 0,0 0-1 0 0,0-1 1 0 0,0 0-1 0 0,2 2-140 0 0,7 9 238 0 0,11 15-247 0 0,0 1 0 0 0,-2 2 0 0 0,-2 0 0 0 0,5 12 9 0 0,-17-32-42 0 0,0-1 0 0 0,0 1 0 0 0,9 9 42 0 0,-7-10-64 0 0,-1 0-1 0 0,0 1 0 0 0,-1-1 1 0 0,1 6 64 0 0,5 15-146 0 0,-2 0 1 0 0,6 30 145 0 0,5 14-12 0 0,-11-35 39 0 0,-2 1 0 0 0,3 29-27 0 0,-5-26 121 0 0,-7-37-94 0 0,1 0 1 0 0,-1 0-1 0 0,-1 0 1 0 0,1 0-1 0 0,-1 0 1 0 0,-1 0-1 0 0,0 0 1 0 0,-2 6-28 0 0,-6 33 157 0 0,8-37-83 0 0,0 0 0 0 0,-1 0 0 0 0,0 0 0 0 0,-1-1 0 0 0,-3 7-74 0 0,-11 31 389 0 0,17-42-356 0 0,-1-1 1 0 0,0 1 0 0 0,0-1-1 0 0,0 0 1 0 0,0 0 0 0 0,-1 0-1 0 0,1 0 1 0 0,-1-1 0 0 0,0 1-1 0 0,-1 0-33 0 0,3-2 76 0 0,-1-1 0 0 0,1 1 0 0 0,-1-1 0 0 0,0 1 0 0 0,0-1-1 0 0,0 0 1 0 0,1 0 0 0 0,-1 0 0 0 0,0 0 0 0 0,0 0 0 0 0,-1 0-1 0 0,1 0 1 0 0,0-1 0 0 0,0 1 0 0 0,0-1 0 0 0,0 0 0 0 0,-1 1-1 0 0,1-1 1 0 0,0 0 0 0 0,0 0 0 0 0,-3-1-76 0 0,5 1-42 0 0,0 0 1 0 0,0 0-1 0 0,0 0 1 0 0,-1 0-1 0 0,1 0 1 0 0,0 0-1 0 0,0 0 1 0 0,0 0-1 0 0,-1 0 1 0 0,1 0-1 0 0,0 0 1 0 0,0-1-1 0 0,0 1 1 0 0,0 0-1 0 0,-1 0 1 0 0,1 0-1 0 0,0 0 1 0 0,0 0-1 0 0,0-1 1 0 0,0 1-1 0 0,0 0 1 0 0,0 0-1 0 0,-1 0 1 0 0,1 0-1 0 0,0-1 1 0 0,0 1-1 0 0,0 0 1 0 0,0 0-1 0 0,0 0 1 0 0,0-1-1 0 0,0 1 1 0 0,0 0-1 0 0,0 0 1 0 0,0 0-1 0 0,0-1 1 0 0,0 1-1 0 0,0 0 1 0 0,0 0-1 0 0,0-1 42 0 0,0 1-9830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0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 7136 0 0,'0'0'31'0'0,"0"0"0"0"0,0 0 0 0 0,1 0 0 0 0,-1 0 0 0 0,0 0 0 0 0,0 0 0 0 0,0 0 0 0 0,0 0 0 0 0,0 0 0 0 0,1 1 0 0 0,-1-1 0 0 0,0 0 0 0 0,0 0 0 0 0,0 0 0 0 0,0 0 0 0 0,0 0 0 0 0,1 0 0 0 0,-1 0 0 0 0,0 0 0 0 0,0 0 0 0 0,0 0 0 0 0,0 0 0 0 0,1 0 0 0 0,-1 0 0 0 0,0 0 0 0 0,0 0 0 0 0,0-1 0 0 0,0 1 0 0 0,0 0 0 0 0,1 0 0 0 0,-1 0 0 0 0,0 0 0 0 0,0 0 0 0 0,0 0 0 0 0,0 0 0 0 0,0 0 0 0 0,0 0 0 0 0,1-1 0 0 0,-1 1 0 0 0,0 0 0 0 0,0 0 0 0 0,0 0 0 0 0,0 0 0 0 0,0 0 0 0 0,0-1 0 0 0,0 1 0 0 0,0 0 0 0 0,0 0 0 0 0,0 0 0 0 0,0 0 0 0 0,0 0 0 0 0,0-1 0 0 0,0 1 0 0 0,0 0 0 0 0,0 0 0 0 0,0 0 0 0 0,0 0 0 0 0,0-1 0 0 0,0 1 0 0 0,0 0 0 0 0,0 0 0 0 0,0 0 0 0 0,0 0 0 0 0,0-1-31 0 0,0 2 63 0 0,1-1 1 0 0,-1 0-1 0 0,0 1 1 0 0,1-1-1 0 0,-1 0 1 0 0,0 0-1 0 0,1 1 1 0 0,-1-1-1 0 0,0 0 1 0 0,1 0-1 0 0,-1 0 0 0 0,1 0 1 0 0,-1 0-1 0 0,1 1 1 0 0,-1-1-1 0 0,0 0 1 0 0,1 0-1 0 0,-1 0 1 0 0,1 0-1 0 0,-1 0 1 0 0,1 0-1 0 0,-1 0 1 0 0,0 0-1 0 0,1-1 0 0 0,-1 1 1 0 0,1 0-1 0 0,-1 0 1 0 0,0 0-1 0 0,1 0 1 0 0,-1-1-1 0 0,1 1 1 0 0,-1 0-1 0 0,0 0 1 0 0,1 0-1 0 0,-1-1-63 0 0,0 3 66 0 0,-1-1-1 0 0,1 0 1 0 0,0 1-1 0 0,0-1 1 0 0,0 0-1 0 0,0 1 1 0 0,0-1-1 0 0,1 1 1 0 0,-1-1 0 0 0,0 0-1 0 0,1 1 1 0 0,-1-1-1 0 0,0 0 1 0 0,1 0-1 0 0,0 1 1 0 0,-1-1-1 0 0,1 0 1 0 0,0 0 0 0 0,0 0-1 0 0,-1 0 1 0 0,1 1-1 0 0,0-1 1 0 0,0 0-1 0 0,1 0-65 0 0,1 2 53 0 0,0 1 0 0 0,0-1-1 0 0,0 1 1 0 0,0 0-1 0 0,0 0 1 0 0,-1 0 0 0 0,1 1-1 0 0,-1-1 1 0 0,-1 1-1 0 0,1-1 1 0 0,0 4-53 0 0,2 2 104 0 0,3 8 106 0 0,-1 1 0 0 0,3 17-210 0 0,-4-17 139 0 0,0 0-1 0 0,7 15-138 0 0,-9-26 53 0 0,3 6 100 0 0,0-1 1 0 0,0 0 0 0 0,8 10-154 0 0,-9-15 19 0 0,-1 1 1 0 0,0-1 0 0 0,0 1 0 0 0,1 5-20 0 0,-3-9 7 0 0,0 1-1 0 0,0 0 1 0 0,0-1 0 0 0,1 0-1 0 0,0 1 1 0 0,0-1 0 0 0,0 0 0 0 0,0-1-1 0 0,1 1 1 0 0,0 0 0 0 0,0-1 0 0 0,1 1-7 0 0,10 14 0 0 0,-3-2 0 0 0,-11-16-1 0 0,0 1 0 0 0,0-1 0 0 0,-1 1 0 0 0,1-1 0 0 0,0 1 0 0 0,-1 0 0 0 0,1 0 0 0 0,-1-1 0 0 0,0 1 0 0 0,1 0 0 0 0,-1 0 0 0 0,0-1 0 0 0,0 1 0 0 0,0 0 0 0 0,-1 1 1 0 0,1 0-1 0 0,0-3-7 0 0,0 0 2 0 0,0 0 34 0 0,0 0 95 0 0,0 0 26 0 0,1-24 622 0 0,4 1-527 0 0,2 1-1 0 0,3-9-243 0 0,11-37 417 0 0,-17 55-282 0 0,1 1 0 0 0,1-1 0 0 0,0 1 0 0 0,0 1 0 0 0,1-1 1 0 0,1 1-1 0 0,0 1 0 0 0,8-10-135 0 0,-10 12 93 0 0,33-29 435 0 0,-31 27-300 0 0,1-1 0 0 0,0 1 0 0 0,1 1 0 0 0,3-2-228 0 0,22-18 167 0 0,-22 17-162 0 0,-10 10-11 0 0,0 0 0 0 0,-1 0 0 0 0,0-1 1 0 0,1 1-1 0 0,-1 0 0 0 0,0-1 1 0 0,0 0-1 0 0,-1 1 0 0 0,1-1 0 0 0,-1 0 1 0 0,1 0-1 0 0,0-1 6 0 0,9-19 10 0 0,-9 20-397 0 0,0 0 1 0 0,0-1-1 0 0,0 1 1 0 0,-1-1-1 0 0,1 1 1 0 0,-1-1-1 0 0,0-1 387 0 0,0 2-12110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1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4512 0 0,'0'0'17'0'0,"0"1"1"0"0,0-1-1 0 0,0 0 0 0 0,0 0 1 0 0,0 0-1 0 0,0 0 0 0 0,0 0 1 0 0,-1 0-1 0 0,1 1 0 0 0,0-1 1 0 0,0 0-1 0 0,0 0 0 0 0,0 0 1 0 0,0 0-1 0 0,0 0 1 0 0,0 1-1 0 0,0-1 0 0 0,0 0 1 0 0,0 0-1 0 0,0 0 0 0 0,0 0 1 0 0,0 0-1 0 0,0 1 0 0 0,0-1 1 0 0,0 0-1 0 0,0 0 0 0 0,1 0 1 0 0,-1 0-1 0 0,0 0 0 0 0,0 0 1 0 0,0 1-1 0 0,0-1 1 0 0,0 0-1 0 0,0 0 0 0 0,0 0 1 0 0,0 0-1 0 0,0 0 0 0 0,1 0 1 0 0,-1 0-1 0 0,0 0 0 0 0,0 1 1 0 0,0-1-1 0 0,0 0 0 0 0,0 0 1 0 0,0 0-1 0 0,1 0 1 0 0,-1 0-1 0 0,0 0 0 0 0,0 0 1 0 0,0 0-1 0 0,0 0 0 0 0,0 0 1 0 0,1 0-1 0 0,-1 0 0 0 0,0 0 1 0 0,0 0-1 0 0,0 0 0 0 0,0 0 1 0 0,0 0-1 0 0,1 0 0 0 0,-1 0 1 0 0,0 0-18 0 0,0 0 33 0 0,-1 0-1 0 0,1 0 1 0 0,0 1 0 0 0,0-1-1 0 0,-1 0 1 0 0,1 1 0 0 0,0-1 0 0 0,0 0-1 0 0,0 0 1 0 0,-1 1 0 0 0,1-1 0 0 0,0 0-1 0 0,0 1 1 0 0,0-1 0 0 0,0 1-1 0 0,0-1 1 0 0,0 0 0 0 0,0 1 0 0 0,0-1-1 0 0,0 0 1 0 0,0 1 0 0 0,0-1 0 0 0,0 0-1 0 0,0 1 1 0 0,0-1 0 0 0,0 0 0 0 0,0 1-1 0 0,0-1 1 0 0,0 1 0 0 0,0-1-1 0 0,1 0 1 0 0,-1 0 0 0 0,0 1 0 0 0,0-1-1 0 0,0 0 1 0 0,1 1 0 0 0,-1-1 0 0 0,0 0-1 0 0,0 0 1 0 0,1 1 0 0 0,-1-1-1 0 0,0 0-32 0 0,2 3 79 0 0,-1-1 0 0 0,0 1 0 0 0,-1 0 0 0 0,1 0 0 0 0,0 0 0 0 0,-1-1-1 0 0,1 1 1 0 0,-1 0 0 0 0,0 0 0 0 0,0 0 0 0 0,0 0 0 0 0,0 0-1 0 0,-1 0 1 0 0,0 1-79 0 0,1 13 206 0 0,1-5-112 0 0,1-1 0 0 0,0 0 0 0 0,1 1 0 0 0,4 8-94 0 0,-4-10 72 0 0,1 0 0 0 0,-2 0 0 0 0,0 1 0 0 0,0 0 0 0 0,0-1 0 0 0,-2 2-72 0 0,4 43 431 0 0,-3-37-227 0 0,0 0-1 0 0,-1 0 0 0 0,-1 5-203 0 0,1-13 118 0 0,0-1 0 0 0,0 1-1 0 0,1-1 1 0 0,1 2-118 0 0,-1-5 102 0 0,0 0 0 0 0,0 1 0 0 0,-1-1 0 0 0,0 0 1 0 0,0 0-1 0 0,0 1 0 0 0,-1-1 0 0 0,0 0 0 0 0,0 0 0 0 0,-2 4-102 0 0,2-7 48 0 0,0 0 0 0 0,1 0 0 0 0,-1 0 0 0 0,1 0 0 0 0,0 0 0 0 0,-1 0 0 0 0,1 0 0 0 0,1 0 0 0 0,-1 0-48 0 0,-1 19 395 0 0,3-7-92 0 0,-2-15-287 0 0,-1 0 0 0 0,1-1 0 0 0,0 1 0 0 0,0 0 0 0 0,0 0 0 0 0,0 0 0 0 0,0 0 1 0 0,0 0-1 0 0,0 0 0 0 0,-1 0 0 0 0,1 0 0 0 0,0 0 0 0 0,0 0 0 0 0,0 0 0 0 0,0 0 1 0 0,0 0-1 0 0,0 0 0 0 0,0 0 0 0 0,-1 0 0 0 0,1 0 0 0 0,0 0 0 0 0,0 0 1 0 0,0 0-1 0 0,0 0 0 0 0,0 0 0 0 0,0 0 0 0 0,-1 0 0 0 0,1 0 0 0 0,0 0 0 0 0,0 0 1 0 0,0 0-1 0 0,0 1 0 0 0,0-1 0 0 0,0 0 0 0 0,0 0 0 0 0,0 0 0 0 0,-1 0 0 0 0,1 0 1 0 0,0 0-1 0 0,0 0 0 0 0,0 0 0 0 0,0 0 0 0 0,0 1 0 0 0,0-1 0 0 0,0 0 0 0 0,0 0 1 0 0,0 0-1 0 0,0 0 0 0 0,0 0 0 0 0,0 0 0 0 0,0 1 0 0 0,0-1 0 0 0,0 0 0 0 0,0 0 1 0 0,0 0-1 0 0,0 0 0 0 0,0 0 0 0 0,0 0 0 0 0,0 1 0 0 0,0-1 0 0 0,0 0 1 0 0,0 0-1 0 0,0 0 0 0 0,0 0 0 0 0,0 0 0 0 0,0 0 0 0 0,0 0 0 0 0,0 1 0 0 0,1-1 1 0 0,-1 0-17 0 0,-1-8 1521 0 0,12-164 112 0 0,-11 161-1507 0 0,0 0-1 0 0,1 0 1 0 0,0 0-1 0 0,1 0 1 0 0,0 1-1 0 0,2-5-125 0 0,-2 10 74 0 0,0 0 0 0 0,0 0 0 0 0,0 1 0 0 0,1-1-1 0 0,-1 1 1 0 0,1 0 0 0 0,0-1 0 0 0,0 1 0 0 0,1 1-1 0 0,-1-1 1 0 0,1 0 0 0 0,0 1 0 0 0,0 0 0 0 0,2-2-74 0 0,26-18 281 0 0,-22 15-174 0 0,0 0-1 0 0,1 1 1 0 0,8-4-107 0 0,8-4 161 0 0,-20 10-106 0 0,0 1-1 0 0,1 0 0 0 0,-1 1 0 0 0,1-1 0 0 0,3 1-54 0 0,20-5 147 0 0,0 2 1 0 0,19-1-148 0 0,1 0 76 0 0,-50 7-74 0 0,1-1 0 0 0,-1 1 0 0 0,1 0 0 0 0,-1 1 0 0 0,1-1 1 0 0,-1 0-1 0 0,0 0 0 0 0,1 1 0 0 0,-1-1 0 0 0,1 1 0 0 0,-1-1 0 0 0,0 1 0 0 0,2 0-1 0 0,-2-1 0 0 0,0 1 0 0 0,0-1 0 0 0,0 1 0 0 0,0-1 0 0 0,0 0 0 0 0,0 1 0 0 0,0-1 0 0 0,0 0 0 0 0,0 0 0 0 0,0 0 0 0 0,1 1 0 0 0,-1-1 0 0 0,0 0 0 0 0,0-1 0 0 0,0 1 1 0 0,0 0-1 0 0,0 0 0 0 0,0 0 0 0 0,1-1-1 0 0,27 6-7 0 0,-28-5-12 0 0,-1-1-2538 0 0,0 0-10085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2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8136 0 0,'10'9'402'0'0,"-3"-4"367"0"0,5-13-234 0 0,-4 0-329 0 0,1-1 0 0 0,0 2-1 0 0,0-1 1 0 0,1 1-1 0 0,0 0-205 0 0,-1 1 6 0 0,0 1-1 0 0,1 0 0 0 0,0 0 0 0 0,0 1 0 0 0,1 1 0 0 0,-1-1 1 0 0,1 1-1 0 0,8 0-5 0 0,158-29 718 0 0,-167 31-590 0 0,0 1-1 0 0,-1 1 0 0 0,1 0 1 0 0,1 0-128 0 0,26 2 389 0 0,-7-3-1565 0 0,-29 0-6929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2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9648 0 0,'0'1'8'0'0,"0"-1"1"0"0,0 0 0 0 0,0 0-1 0 0,0 1 1 0 0,0-1-1 0 0,0 0 1 0 0,0 0 0 0 0,0 1-1 0 0,0-1 1 0 0,0 0 0 0 0,1 0-1 0 0,-1 0 1 0 0,0 1-1 0 0,0-1 1 0 0,0 0 0 0 0,0 0-1 0 0,0 0 1 0 0,1 0 0 0 0,-1 1-1 0 0,0-1 1 0 0,0 0-1 0 0,0 0 1 0 0,1 0 0 0 0,-1 0-1 0 0,0 0 1 0 0,0 0 0 0 0,0 1-1 0 0,1-1 1 0 0,-1 0-1 0 0,0 0 1 0 0,0 0 0 0 0,1 0-1 0 0,-1 0 1 0 0,0 0 0 0 0,0 0-1 0 0,1 0 1 0 0,-1 0-1 0 0,0 0 1 0 0,0 0 0 0 0,1 0-1 0 0,-1 0 1 0 0,0 0 0 0 0,0-1-9 0 0,18-3 741 0 0,2-1-149 0 0,-5 5-327 0 0,12 1-242 0 0,-1-2 0 0 0,0-1 0 0 0,2-2-23 0 0,-12 3-27 0 0,1 0-1 0 0,-1 1 0 0 0,0 0 1 0 0,1 2-1 0 0,-1 0 28 0 0,20 1 101 0 0,8 5 210 0 0,-37-5-216 0 0,0-1-1 0 0,1-1 1 0 0,0 1-1 0 0,-1-1 1 0 0,7 0-95 0 0,10-1-1544 0 0,-23 0-6241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0 7632 0 0,'0'1'80'0'0,"-1"-1"0"0"0,0 1 0 0 0,0 0 0 0 0,0-1 0 0 0,1 1 0 0 0,-1 0 0 0 0,0-1 0 0 0,1 1 0 0 0,-1 0 0 0 0,1 0 0 0 0,-1 0 0 0 0,1 0 0 0 0,-1-1-1 0 0,1 1 1 0 0,0 0 0 0 0,-1 0 0 0 0,1 0 0 0 0,0 0 0 0 0,0 0-80 0 0,-6 22 1642 0 0,-3-4-1303 0 0,8-17-267 0 0,0-1 1 0 0,1 0-1 0 0,-1 1 0 0 0,0-1 1 0 0,0 1-1 0 0,1-1 1 0 0,-1 1-1 0 0,1-1 0 0 0,-1 1 1 0 0,1-1-1 0 0,0 1 1 0 0,0 0-1 0 0,-1 0-72 0 0,1-2 196 0 0,0 0-7 0 0,0 0 1 0 0,0 0-30 0 0,0 0-8 0 0,0 0 1 0 0,0 0 10 0 0,0 0 15 0 0,0 0 1 0 0,0 2-50 0 0,0 0-1 0 0,0 0 1 0 0,0 0 0 0 0,0-1-1 0 0,0 1 1 0 0,0 0 0 0 0,0 0-1 0 0,0 0 1 0 0,1-1 0 0 0,-1 2-129 0 0,3-2 56 0 0,-1 0 0 0 0,1 0 1 0 0,-1 0-1 0 0,1 0 0 0 0,0 0 1 0 0,-1 0-1 0 0,1-1 0 0 0,0 1 1 0 0,-1-1-1 0 0,1 0 1 0 0,0 0-1 0 0,0 0 0 0 0,-1 0 1 0 0,1 0-1 0 0,0 0 0 0 0,-1-1 1 0 0,1 0-1 0 0,0 1 1 0 0,1-2-57 0 0,18-2 206 0 0,8-2-54 0 0,-20 3-103 0 0,0 1 1 0 0,1 0-1 0 0,-1 1 0 0 0,0 0 1 0 0,0 1-1 0 0,0 0 0 0 0,8 1-49 0 0,-10 0 29 0 0,0-1-1 0 0,-1 0 1 0 0,1 0 0 0 0,-1-1-1 0 0,6 0-28 0 0,-5-1 34 0 0,0 2-1 0 0,0-1 1 0 0,1 1-1 0 0,-1 0 1 0 0,2 1-34 0 0,-2-1 119 0 0,-1 1 0 0 0,1-1 0 0 0,-1-1-1 0 0,6 0-118 0 0,15-2-1834 0 0,-28 3-9348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6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 4512 0 0,'0'0'592'0'0,"0"0"0"0"0,0 6 1 0 0,0-5-531 0 0,1 22 447 0 0,-1-23-492 0 0,0 1 0 0 0,0-1 0 0 0,0 1 0 0 0,0-1-1 0 0,0 1 1 0 0,0-1 0 0 0,0 1 0 0 0,0-1 0 0 0,0 1 0 0 0,1-1-1 0 0,-1 1 1 0 0,0-1 0 0 0,0 0 0 0 0,0 1 0 0 0,1-1 0 0 0,-1 1-1 0 0,0-1 1 0 0,1 1 0 0 0,-1-1 0 0 0,0 0 0 0 0,1 1 0 0 0,-1-1 0 0 0,0 0-1 0 0,1 1 1 0 0,-1-1 0 0 0,1 0 0 0 0,-1 0 0 0 0,0 1 0 0 0,1-1-1 0 0,-1 0 1 0 0,1 0 0 0 0,-1 0 0 0 0,1 0 0 0 0,-1 1 0 0 0,1-1-1 0 0,-1 0 1 0 0,1 0 0 0 0,-1 0 0 0 0,1 0 0 0 0,-1 0 0 0 0,1 0-1 0 0,-1 0 1 0 0,1-1 0 0 0,0 1-17 0 0,3 3 118 0 0,-1 0 0 0 0,1 0 0 0 0,-1 0 0 0 0,1 0 0 0 0,-1 1 0 0 0,0-1 0 0 0,0 1 0 0 0,-1 0-118 0 0,5 8 28 0 0,0 0 0 0 0,-1 1 0 0 0,-1-1 0 0 0,0 1 0 0 0,-1 0-1 0 0,0 0 1 0 0,-1 1 0 0 0,0-1 0 0 0,-1 9-28 0 0,2-1 47 0 0,0-1-1 0 0,1 0 1 0 0,6 14-47 0 0,-3-11 64 0 0,-1 0 1 0 0,-1 1-1 0 0,-2 0 1 0 0,1 9-65 0 0,4 17 356 0 0,-9-50-352 0 0,1 5 157 0 0,0 0 0 0 0,0-1-1 0 0,0 1 1 0 0,1 0 0 0 0,-1-1 0 0 0,1 0 0 0 0,1 2-161 0 0,-3-6 28 0 0,1 0-1 0 0,-1 0 1 0 0,0 1 0 0 0,0-1 0 0 0,0 0 0 0 0,1 0 0 0 0,-1 0 0 0 0,0 1 0 0 0,0-1 0 0 0,0 0 0 0 0,1 0-1 0 0,-1 1 1 0 0,0-1 0 0 0,0 0 0 0 0,0 0 0 0 0,0 1 0 0 0,0-1 0 0 0,0 0 0 0 0,0 1 0 0 0,0-1-1 0 0,1 0 1 0 0,-1 1 0 0 0,0-1 0 0 0,0 0 0 0 0,0 0 0 0 0,-1 1 0 0 0,1-1 0 0 0,0 0 0 0 0,0 1 0 0 0,0-1-1 0 0,0 0 1 0 0,0 0 0 0 0,0 1 0 0 0,0-1 0 0 0,0 0 0 0 0,-1 1 0 0 0,1-1 0 0 0,0 0 0 0 0,0 0-1 0 0,0 0 1 0 0,0 1 0 0 0,-1-1 0 0 0,1 0 0 0 0,0 0 0 0 0,0 0 0 0 0,-1 1 0 0 0,1-1 0 0 0,0 0 0 0 0,0 0-1 0 0,-1 0 1 0 0,1 0 0 0 0,0 0 0 0 0,-1 1 0 0 0,1-1 0 0 0,0 0 0 0 0,0 0 0 0 0,-1 0 0 0 0,1 0-1 0 0,0 0 1 0 0,-1 0 0 0 0,1 0 0 0 0,0 0 0 0 0,-1 0 0 0 0,1 0-28 0 0,-2-24 1304 0 0,-14-16-1045 0 0,2-1-1 0 0,2 0 1 0 0,1-1 0 0 0,3 0-1 0 0,1 0 1 0 0,0-24-259 0 0,6 34 184 0 0,-1 4 97 0 0,2-1 1 0 0,1 0 0 0 0,2-1-282 0 0,-3 23 61 0 0,1-1-1 0 0,0 1 1 0 0,0 0-1 0 0,1 0 0 0 0,0 0 1 0 0,1 0-1 0 0,-1 0 1 0 0,1 1-1 0 0,1-1 1 0 0,-1 1-1 0 0,1-1 0 0 0,0 1 1 0 0,0 0-1 0 0,1 1 1 0 0,1-2-61 0 0,11-15 238 0 0,-16 20-222 0 0,1-1-1 0 0,-1 0 1 0 0,1 1-1 0 0,0-1 1 0 0,0 1-1 0 0,0 0 1 0 0,1 0-1 0 0,-1 0 1 0 0,0 0 0 0 0,1 0-1 0 0,0 0 1 0 0,-1 1-1 0 0,1-1 1 0 0,0 1-16 0 0,12-6 59 0 0,-8 3-20 0 0,1 1-1 0 0,0 0 0 0 0,0 0 0 0 0,1 0 0 0 0,-1 1 0 0 0,1 0 0 0 0,-1 1 0 0 0,1 0 0 0 0,0 0-38 0 0,10 1 63 0 0,-14-1-45 0 0,0 0 0 0 0,-1 1 1 0 0,1 0-1 0 0,0 0 0 0 0,0 0 1 0 0,-1 1-1 0 0,1-1 0 0 0,0 1 1 0 0,-1 0-1 0 0,1 1 1 0 0,-1-1-1 0 0,1 1 0 0 0,-1 0 1 0 0,0 0-1 0 0,1 0 0 0 0,-1 1-18 0 0,4 4 37 0 0,-5-5-22 0 0,1 1 0 0 0,-1 0 0 0 0,-1 0 0 0 0,1 0 0 0 0,0 0 0 0 0,-1 0 0 0 0,1 0 0 0 0,-1 1 0 0 0,0-1 0 0 0,0 1 0 0 0,0 0-1 0 0,-1 0-14 0 0,3 5 30 0 0,-1 0-1 0 0,-1 0 1 0 0,0 0-1 0 0,0 0 1 0 0,0 8-30 0 0,-1-12 9 0 0,-2 0 0 0 0,1 1 0 0 0,-1-1 0 0 0,1 0 0 0 0,-2 0 0 0 0,1 0 0 0 0,0 0 0 0 0,-1 0 0 0 0,0 0 0 0 0,0 0 0 0 0,-3 3-9 0 0,1-1 11 0 0,0-1-1 0 0,0 0 1 0 0,-1 0-1 0 0,0 0 1 0 0,0 0-1 0 0,0-1 1 0 0,-1 0-1 0 0,0 0 1 0 0,0 0-1 0 0,-1-1 1 0 0,1 0-1 0 0,-1 0 1 0 0,-2 1-11 0 0,-13 5 90 0 0,-2-1 1 0 0,1-1 0 0 0,-11 1-91 0 0,27-7 18 0 0,2 0 33 0 0,0-1 1 0 0,0 0-1 0 0,0-1 1 0 0,-1 1 0 0 0,1-1-1 0 0,0 0 1 0 0,0 0-1 0 0,-1-1 1 0 0,-3 0-52 0 0,3-4 41 0 0,6 2-2569 0 0,0 3-9858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3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 6328 0 0,'0'1'142'0'0,"1"1"-1"0"0,-1-1 1 0 0,1 0 0 0 0,0 0-1 0 0,0 0 1 0 0,0 0 0 0 0,-1 0 0 0 0,1 0-1 0 0,0 0 1 0 0,0 0 0 0 0,0 0-1 0 0,1-1 1 0 0,-1 1 0 0 0,0 0 0 0 0,0-1-1 0 0,0 1 1 0 0,0-1 0 0 0,1 1-1 0 0,-1-1 1 0 0,0 1 0 0 0,1-1 0 0 0,-1 0-1 0 0,1 0-141 0 0,4 1 303 0 0,-1-2 0 0 0,0 1 0 0 0,0-1 0 0 0,1 1 0 0 0,3-3-303 0 0,18-1-164 0 0,28-3 113 0 0,21-8 51 0 0,-16 4-519 0 0,14 0 519 0 0,43-5-360 0 0,-95 12-938 0 0,-17 3-4932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7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8032 0 0,'-8'27'3764'0'0,"10"9"-3282"0"0,1 0 1 0 0,8 34-483 0 0,8 4 135 0 0,-10-42-6 0 0,-3 6 97 0 0,-5-32-202 0 0,-1 0 0 0 0,1 0 0 0 0,0 0 0 0 0,1 0-1 0 0,-1-1 1 0 0,1 1 0 0 0,2 3-24 0 0,8 18 63 0 0,-1 1-1 0 0,0 5-62 0 0,-6-17 42 0 0,1 0 1 0 0,0 0-1 0 0,1 0 0 0 0,0-1 1 0 0,1 0-1 0 0,1-1 1 0 0,10 13-43 0 0,-1-1 144 0 0,-16-22-100 0 0,0 0-1 0 0,1 0 1 0 0,-1 0-1 0 0,1-1 1 0 0,0 1-1 0 0,0-1 1 0 0,0 1-1 0 0,1-1 1 0 0,-1 0-1 0 0,1 0 1 0 0,0-1-1 0 0,0 1 0 0 0,0-1 1 0 0,0 0-44 0 0,-3-1 45 0 0,1-1 1 0 0,-1 0-1 0 0,0 1 1 0 0,1-1-1 0 0,-1 0 1 0 0,0 0-1 0 0,1 0 0 0 0,-1 0 1 0 0,1 0-1 0 0,-1-1 1 0 0,0 1-1 0 0,1 0 1 0 0,-1 0-1 0 0,0-1 0 0 0,1 1 1 0 0,-1-1-1 0 0,0 0 1 0 0,0 1-1 0 0,1-1 1 0 0,-1 0-1 0 0,0 1 1 0 0,0-1-1 0 0,0 0 0 0 0,0 0 1 0 0,0 0-1 0 0,0 0 1 0 0,0 0-1 0 0,0 0 1 0 0,-1-1-1 0 0,1 1 0 0 0,0 0 1 0 0,-1 0-1 0 0,1-1-45 0 0,3-6 147 0 0,0-1 0 0 0,0 0 0 0 0,-1 1 0 0 0,1-9-147 0 0,0 4 167 0 0,11-35 100 0 0,58-179 1156 0 0,-69 214-1226 0 0,1 1 0 0 0,1 0 0 0 0,0 1 0 0 0,0-1 0 0 0,2 1 0 0 0,5-7-197 0 0,2-9 444 0 0,-13 24-395 0 0,-1 0 0 0 0,0 0 0 0 0,1 0 0 0 0,0 0 0 0 0,-1 0 0 0 0,1 1 0 0 0,0-1 0 0 0,1 1 0 0 0,-1-1 0 0 0,0 1 0 0 0,1 0-1 0 0,-1 0 1 0 0,2-1-49 0 0,-2 1 22 0 0,0 0 0 0 0,1 0-1 0 0,-1 0 1 0 0,0 0 0 0 0,0-1-1 0 0,-1 1 1 0 0,1-1 0 0 0,0 0-22 0 0,-2 2 15 0 0,1-1 1 0 0,0 0 0 0 0,0 1 0 0 0,1-1 0 0 0,-1 1 0 0 0,0-1-1 0 0,0 1 1 0 0,1-1 0 0 0,-1 1 0 0 0,1 0 0 0 0,-1 0 0 0 0,1-1 0 0 0,0 1-1 0 0,-1 1 1 0 0,1-1 0 0 0,1 0-16 0 0,2-1 26 0 0,0 1-1 0 0,-1 0 1 0 0,1-1-1 0 0,0 0 1 0 0,0 0-1 0 0,-1-1-25 0 0,24-8 76 0 0,15-5-237 0 0,-23 9-2355 0 0,10-4-10910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7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6016 0 0,'-1'0'55'0'0,"0"0"0"0"0,0 0 1 0 0,-1 0-1 0 0,1 0 0 0 0,0 0 1 0 0,0 0-1 0 0,0 0 0 0 0,0 1 1 0 0,0-1-1 0 0,0 0 0 0 0,0 1 1 0 0,0-1-1 0 0,0 1 0 0 0,0-1 1 0 0,0 1-1 0 0,0-1 0 0 0,0 1 1 0 0,0 0-1 0 0,0 0 0 0 0,1-1 1 0 0,-1 1-1 0 0,0 0 0 0 0,0 0 1 0 0,0 1-56 0 0,0 1 359 0 0,0 0 1 0 0,0 0-1 0 0,0 0 1 0 0,0 1-1 0 0,0-1 1 0 0,0 1-1 0 0,1 1-359 0 0,-1 0 253 0 0,0 0-1 0 0,0 0 1 0 0,0 0 0 0 0,0 0-1 0 0,-1 0 1 0 0,-1 1-253 0 0,-11 27-32 0 0,2 1 0 0 0,-7 30 32 0 0,12-38-6 0 0,-27 98 108 0 0,24-82 130 0 0,1 1 0 0 0,-1 16-232 0 0,-2 13 290 0 0,7-39-154 0 0,1 0 0 0 0,2 0 0 0 0,1 0 0 0 0,1 1 0 0 0,2 4-136 0 0,0-29 37 0 0,0 1 0 0 0,0-1 0 0 0,1 0 0 0 0,0 0-1 0 0,0 0 1 0 0,3 3-37 0 0,6 19 106 0 0,-8-21-51 0 0,1 1 0 0 0,0-1 0 0 0,1 0 0 0 0,0 0 0 0 0,0 0 0 0 0,1-1 0 0 0,0 0 0 0 0,9 8-55 0 0,4 2 105 0 0,2 0-1 0 0,0-1 0 0 0,2 0-104 0 0,-19-14 63 0 0,0-1 0 0 0,1 0-1 0 0,-1 0 1 0 0,1 0 0 0 0,0-1 0 0 0,-1 1-1 0 0,1-1 1 0 0,0-1 0 0 0,0 1 0 0 0,0-1-1 0 0,1 0 1 0 0,-1-1 0 0 0,0 1 0 0 0,0-1-1 0 0,1 0 1 0 0,2-1-63 0 0,-5 1 67 0 0,-1-1 1 0 0,1 1-1 0 0,-1 1 0 0 0,1-1 0 0 0,-1 0 0 0 0,1 1 0 0 0,2 0-67 0 0,17 2 924 0 0,-22-2-856 0 0,0-2 0 0 0,0 1 0 0 0,0 0 1 0 0,1 0-1 0 0,-1 0 0 0 0,0-1 0 0 0,0 1 1 0 0,0 0-1 0 0,0-1 0 0 0,1 1 0 0 0,-1-1 1 0 0,0 1-1 0 0,1-2-68 0 0,3-2-1995 0 0,-4 3-8865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8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90 5520 0 0,'-23'-32'3150'0'0,"20"28"-2908"0"0,0 0 1 0 0,-1 1-1 0 0,1-1 0 0 0,-1 1 0 0 0,0 0 0 0 0,0 0 0 0 0,0 0 0 0 0,0 0 0 0 0,-1 1 0 0 0,1-1 0 0 0,-1 1 0 0 0,-3-1-242 0 0,-21-12 783 0 0,26 14-766 0 0,1 0 0 0 0,-1 1-1 0 0,0 0 1 0 0,0-1 0 0 0,1 1-1 0 0,-1 0 1 0 0,0 0 0 0 0,1 1-1 0 0,-1-1 1 0 0,0 0 0 0 0,1 1-1 0 0,-1 0 1 0 0,0-1 0 0 0,1 1-1 0 0,-1 0 1 0 0,0 1-17 0 0,-40 48 729 0 0,33-38-620 0 0,-1-1 0 0 0,1 2 1 0 0,1-1-1 0 0,0 1 0 0 0,1 1 0 0 0,-3 6-109 0 0,-7 30 170 0 0,13-35-132 0 0,-1-1 0 0 0,0 1 0 0 0,0-1 0 0 0,-1 0 0 0 0,-7 8-38 0 0,13-20 9 0 0,0 0 0 0 0,0 0 0 0 0,0 0 0 0 0,0 0 0 0 0,0 0 0 0 0,0 0 1 0 0,1 0-1 0 0,-1 1 0 0 0,1-1 0 0 0,-1 0 0 0 0,1 0 0 0 0,0 1 0 0 0,0-1 0 0 0,0 0 0 0 0,0 1 0 0 0,1-1 1 0 0,-1 0-1 0 0,0 0 0 0 0,1 1 0 0 0,-1-1 0 0 0,1 0 0 0 0,0 0 0 0 0,0 0 0 0 0,0 0 0 0 0,0 0 0 0 0,0 0 0 0 0,1 0 1 0 0,-1 0-10 0 0,7 9 38 0 0,-8-10-31 0 0,1 0 0 0 0,0 0 0 0 0,-1 0 0 0 0,1 0 0 0 0,0 0 0 0 0,0 0 0 0 0,0 0-1 0 0,-1 0 1 0 0,1 0 0 0 0,0-1 0 0 0,0 1 0 0 0,0 0 0 0 0,1 0 0 0 0,-1-1-1 0 0,0 1 1 0 0,0-1 0 0 0,0 1 0 0 0,0-1 0 0 0,1 1-7 0 0,3-1 31 0 0,-1 1 0 0 0,1-1 0 0 0,-1 1-1 0 0,1-1 1 0 0,-1 0 0 0 0,0-1 0 0 0,1 1 0 0 0,-1-1 0 0 0,1 0 0 0 0,-1 0 0 0 0,0 0-1 0 0,0-1 1 0 0,1 0 0 0 0,-1 1 0 0 0,0-1 0 0 0,3-3-31 0 0,9-5 75 0 0,0 0 0 0 0,-1-1 0 0 0,4-5-75 0 0,-11 9 29 0 0,0-1 1 0 0,0-1-1 0 0,-1 1 1 0 0,-1-1 0 0 0,0 0-1 0 0,5-9-29 0 0,23-31 192 0 0,-29 43-127 0 0,-1 1-1 0 0,-1-1 1 0 0,1 0 0 0 0,-1-1-1 0 0,0 1 1 0 0,0 0-1 0 0,-1-1 1 0 0,0 0 0 0 0,0 0-65 0 0,11-29 150 0 0,-7 24-128 0 0,-4 10 2 0 0,-1 0 1 0 0,0-1-1 0 0,0 1 0 0 0,0 0 1 0 0,0-1-1 0 0,0 1 0 0 0,0-1 0 0 0,-1 1 1 0 0,1-1-1 0 0,-1 1 0 0 0,0-3-24 0 0,1 4 12 0 0,-1 0 0 0 0,0 0 1 0 0,0-1-1 0 0,1 1 0 0 0,-1 0 0 0 0,1 0 0 0 0,-1 0 0 0 0,1 0 0 0 0,0 0 1 0 0,-1 0-1 0 0,1 0 0 0 0,0 0 0 0 0,0 0-12 0 0,4-7 497 0 0,-8 57-574 0 0,-2-1 0 0 0,-2 0 0 0 0,-2-1 0 0 0,-4 8 77 0 0,-1 9-60 0 0,5-17 47 0 0,5-20 9 0 0,-2 1-1 0 0,-4 10 5 0 0,1-10 6 0 0,3 1 0 0 0,-3 24-6 0 0,0 1 28 0 0,7-46-16 0 0,2 1 0 0 0,-1-1 0 0 0,1 1 0 0 0,1 0 0 0 0,0-1 0 0 0,0 1 0 0 0,0 0-12 0 0,3 33 284 0 0,-4-39-256 0 0,1 0-1 0 0,-1-1 0 0 0,1 1 0 0 0,-1 0 0 0 0,1 0 1 0 0,0-1-1 0 0,0 1 0 0 0,0-1 0 0 0,0 1 0 0 0,0-1 0 0 0,1 1 1 0 0,-1-1-1 0 0,1 1 0 0 0,-1-1 0 0 0,1 0 0 0 0,0 0 1 0 0,0 0-1 0 0,0 0 0 0 0,0 0 0 0 0,1-1 0 0 0,-1 1 0 0 0,2 0-27 0 0,-1 0 31 0 0,0 0 0 0 0,0-1 0 0 0,0 1-1 0 0,0-1 1 0 0,1 0 0 0 0,-1 0-1 0 0,0 0 1 0 0,1 0 0 0 0,-1-1-1 0 0,1 1 1 0 0,-1-1 0 0 0,1 0 0 0 0,-1 0-1 0 0,1 0 1 0 0,-1-1 0 0 0,1 1-1 0 0,1-1-30 0 0,10-4 5 0 0,20-4 84 0 0,0-2-1 0 0,-1-2 0 0 0,7-4-88 0 0,-11 3 125 0 0,-23 12-83 0 0,0-1 0 0 0,0 0 1 0 0,-1 0-1 0 0,1-1 0 0 0,-1 0 0 0 0,0 0 1 0 0,0 0-1 0 0,0-1 0 0 0,1-1-42 0 0,-5 4 13 0 0,0 0 1 0 0,1 0-1 0 0,-1 0 1 0 0,0 1-1 0 0,1-1 1 0 0,0 1-1 0 0,-1-1 0 0 0,1 1 1 0 0,0 0-1 0 0,0 0 1 0 0,-1 0-1 0 0,1 1 0 0 0,0-1 1 0 0,1 0-14 0 0,-1 1 7 0 0,0-1-1 0 0,0 1 1 0 0,-1-1 0 0 0,1 0-1 0 0,0 0 1 0 0,-1 0 0 0 0,1 0-1 0 0,-1 0 1 0 0,1-1 0 0 0,-1 1-1 0 0,0-1 1 0 0,2-1-7 0 0,-3 2-183 0 0,4-3-2105 0 0,-4 4-10051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39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91 10248 0 0,'11'-6'4862'0'0,"-10"5"-4840"0"0,-1 1 1 0 0,1 0-1 0 0,-1 0 1 0 0,1 0-1 0 0,0-1 1 0 0,-1 1 0 0 0,1 0-1 0 0,-1 0 1 0 0,1 0-1 0 0,0 0 1 0 0,-1 0-1 0 0,1 0 1 0 0,0 0-1 0 0,-1 0 1 0 0,1 0-1 0 0,0 0 1 0 0,-1 1 0 0 0,1-1-1 0 0,-1 0 1 0 0,1 0-1 0 0,0 1 1 0 0,-1-1-1 0 0,1 0 1 0 0,-1 1-1 0 0,1-1 1 0 0,-1 0 0 0 0,1 1-1 0 0,-1-1 1 0 0,1 1-1 0 0,-1 0-22 0 0,17 36 39 0 0,-13-28-27 0 0,0 1 0 0 0,0-1 0 0 0,1 0 0 0 0,0 0-12 0 0,50 81 132 0 0,60 87 39 0 0,-113-172-171 0 0,0-1 1 0 0,1 0 0 0 0,0 0-1 0 0,0-1 1 0 0,0 1 0 0 0,0-1 0 0 0,1 1-1 0 0,0-1 1 0 0,-1 0 0 0 0,1 0 0 0 0,2 1-1 0 0,26 27 40 0 0,-31-31-17 0 0,-1 1 0 0 0,1-1 1 0 0,0 0-1 0 0,0 1 1 0 0,-1-1-1 0 0,1 0 0 0 0,0 1 1 0 0,0-1-1 0 0,0 0 1 0 0,-1 0-1 0 0,1 0 0 0 0,0 0 1 0 0,0 0-1 0 0,0 0 1 0 0,-1 0-1 0 0,1 0 1 0 0,0 0-1 0 0,0 0 0 0 0,0 0 1 0 0,-1-1-1 0 0,1 1 1 0 0,0 0-1 0 0,0 0 0 0 0,-1-1 1 0 0,1 1-1 0 0,0-1 1 0 0,-1 1-1 0 0,1-1 0 0 0,0 1-23 0 0,16-14 591 0 0,-4-16-45 0 0,-10 22-453 0 0,0 0 0 0 0,0 0 0 0 0,-1 0-1 0 0,0 0 1 0 0,0-1 0 0 0,-1 1 0 0 0,0-3-93 0 0,5-24 176 0 0,4-9 24 0 0,31-154 1048 0 0,-39 188-1096 0 0,0 1 1 0 0,1-1-1 0 0,0 1 1 0 0,0-1 0 0 0,1 1-1 0 0,0 0 1 0 0,1 0-1 0 0,0 1 1 0 0,5-7-153 0 0,-4 2 411 0 0,-6 12-403 0 0,0 0 0 0 0,1 1 0 0 0,-1-1 0 0 0,0 0 0 0 0,0 1 0 0 0,1-1 1 0 0,-1 1-1 0 0,0-1 0 0 0,1 1 0 0 0,-1-1 0 0 0,1 0 0 0 0,-1 1 0 0 0,1-1 0 0 0,-1 1 0 0 0,1 0 1 0 0,-1-1-1 0 0,1 1 0 0 0,-1-1 0 0 0,1 1 0 0 0,0 0 0 0 0,-1 0 0 0 0,1-1 0 0 0,-1 1 1 0 0,1 0-1 0 0,0 0 0 0 0,-1 0 0 0 0,1-1 0 0 0,0 1 0 0 0,-1 0 0 0 0,1 0 0 0 0,0 0 1 0 0,-1 0-1 0 0,1 0-8 0 0,9 0-708 0 0,-9 0-1378 0 0,0 0-11893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0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74 9944 0 0,'-1'1'57'0'0,"1"0"0"0"0,-1-1 1 0 0,0 1-1 0 0,1 0 0 0 0,-1 0 0 0 0,1 0 1 0 0,-1 0-1 0 0,1 0 0 0 0,-1 0 1 0 0,1 0-1 0 0,0 0 0 0 0,-1 0 0 0 0,1 0 1 0 0,0 0-1 0 0,0 0 0 0 0,0 0 1 0 0,0 0-1 0 0,0 0 0 0 0,0 0 1 0 0,0 1-58 0 0,0 29 1840 0 0,1-18-1398 0 0,-1-5-439 0 0,0 0 1 0 0,0-1 0 0 0,1 1-1 0 0,0-1 1 0 0,0 1 0 0 0,1-1-1 0 0,0 0 1 0 0,1 1 0 0 0,-1-1-1 0 0,1 0 1 0 0,0 0 0 0 0,2 2-4 0 0,0-2 21 0 0,-1 1-1 0 0,0 0 1 0 0,-1 0 0 0 0,0 0 0 0 0,0 1 0 0 0,-1-1 0 0 0,1 6-21 0 0,9 25 271 0 0,-6-24-90 0 0,-5-14-134 0 0,0 1 0 0 0,-1-1-1 0 0,1 0 1 0 0,0 1 0 0 0,-1-1 0 0 0,1 1 0 0 0,-1 0-1 0 0,1-1 1 0 0,-1 1 0 0 0,0-1 0 0 0,0 1 0 0 0,0 0-47 0 0,3-89 4954 0 0,0-17-4587 0 0,-2 98-298 0 0,-1 0-1 0 0,1-1 1 0 0,-1 1 0 0 0,2-1 0 0 0,-1 1 0 0 0,1 0 0 0 0,0 0-1 0 0,0 0 1 0 0,1 0 0 0 0,-1 0 0 0 0,3-2-69 0 0,-3 5 53 0 0,0 0-1 0 0,1 0 1 0 0,0 0 0 0 0,-1 0-1 0 0,1 1 1 0 0,0-1-1 0 0,0 1 1 0 0,0 0 0 0 0,1 0-1 0 0,-1 0 1 0 0,1 0-1 0 0,1 0-52 0 0,23-16 130 0 0,-23 14-117 0 0,0 1 0 0 0,0 0-1 0 0,0 0 1 0 0,1 0-1 0 0,-1 1 1 0 0,1 0-1 0 0,0 0 1 0 0,-1 0 0 0 0,1 1-1 0 0,0 0 1 0 0,0 0-1 0 0,0 0 1 0 0,0 1-1 0 0,0 0 1 0 0,2 0-13 0 0,4-1 9 0 0,0 0-1 0 0,0 0 1 0 0,6-3-9 0 0,4-1-4 0 0,0 1-1 0 0,0 0 1 0 0,1 2 4 0 0,-1-1-18 0 0,9 0-190 0 0,-30 3 192 0 0,-1 0-1 0 0,1 0 0 0 0,0 0 1 0 0,0 0-1 0 0,0 0 0 0 0,0 0 0 0 0,0 0 1 0 0,0 0-1 0 0,-1-1 0 0 0,1 1 1 0 0,0 0-1 0 0,0 0 0 0 0,0-1 1 0 0,-1 1-1 0 0,1-1 0 0 0,1 1 17 0 0,2-5-2873 0 0,-3 5-10178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0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7832 0 0,'7'0'-98'0'0,"-5"-1"201"0"0,-1 1 0 0 0,1 0 0 0 0,-1 0 0 0 0,1-1-1 0 0,-1 1 1 0 0,1 1 0 0 0,-1-1 0 0 0,1 0 0 0 0,-1 0 0 0 0,1 0 0 0 0,-1 1 0 0 0,1-1 0 0 0,-1 1 0 0 0,0-1 0 0 0,1 1 0 0 0,-1-1 0 0 0,0 1 0 0 0,1 0 0 0 0,-1 0 0 0 0,0 0 0 0 0,1 0-103 0 0,-1 0 288 0 0,0-1-248 0 0,0 0 1 0 0,0 0-1 0 0,0 0 1 0 0,0 0-1 0 0,0 0 1 0 0,0 0-1 0 0,0 0 1 0 0,0 1-1 0 0,0-1 1 0 0,0 0-1 0 0,0 1 0 0 0,0-1 1 0 0,0 0-1 0 0,0 1 1 0 0,0-1-1 0 0,0 1 1 0 0,0 0-1 0 0,-1-1 1 0 0,1 1-1 0 0,0 0 1 0 0,0-1-1 0 0,-1 1 1 0 0,1 0-1 0 0,0 0 1 0 0,-1 0-1 0 0,1 0 1 0 0,-1-1-1 0 0,1 1 1 0 0,0 1-41 0 0,10 11 130 0 0,23 8 165 0 0,-28-17-243 0 0,1-1 0 0 0,-1 1 1 0 0,0 1-1 0 0,0-1 1 0 0,0 1-1 0 0,-1 0 0 0 0,1 0 1 0 0,-1 1-1 0 0,2 2-52 0 0,29 48 561 0 0,-2 2 0 0 0,17 39-561 0 0,-43-78 52 0 0,-1 1 1 0 0,0 0-1 0 0,-2 0 1 0 0,0 1 0 0 0,-1 0-1 0 0,-1 0 1 0 0,-1 7-53 0 0,0 3 88 0 0,-2 0 0 0 0,-1 0 1 0 0,-1-1-1 0 0,-6 24-88 0 0,-10 81 343 0 0,15-120-247 0 0,-1 1 0 0 0,-1-1 1 0 0,-4 9-97 0 0,-2 19 256 0 0,10-36-178 0 0,0 0 1 0 0,-1 0 0 0 0,1-1-1 0 0,-1 1 1 0 0,-1 0 0 0 0,0-1 0 0 0,-2 4-79 0 0,2-3 161 0 0,-1-1 0 0 0,0 0 1 0 0,-1 0-1 0 0,0-1 0 0 0,1 1 0 0 0,-7 4-161 0 0,5-3 402 0 0,6-6-369 0 0,-1-1 0 0 0,1 1 0 0 0,0-1 0 0 0,0 0 0 0 0,-1 1 0 0 0,1-1 0 0 0,0 0 0 0 0,-1 0 0 0 0,1 1 0 0 0,0-1 0 0 0,-1 0-1 0 0,1 1 1 0 0,-1-1 0 0 0,1 0 0 0 0,0 0 0 0 0,-1 0 0 0 0,1 0 0 0 0,-1 1 0 0 0,1-1 0 0 0,-1 0 0 0 0,1 0 0 0 0,-1 0 0 0 0,1 0 0 0 0,0 0 0 0 0,-1 0 0 0 0,1 0 0 0 0,-1 0 0 0 0,1 0 0 0 0,-1 0 0 0 0,1-1 0 0 0,-1 1-1 0 0,1 0-32 0 0,-2 4 419 0 0,2-4-398 0 0,0 1 1 0 0,-1-1-1 0 0,1 1 1 0 0,0-1 0 0 0,0 1-1 0 0,-1 0 1 0 0,1-1 0 0 0,0 1-1 0 0,-1-1 1 0 0,1 1-1 0 0,-1-1 1 0 0,1 1 0 0 0,0-1-1 0 0,-1 0 1 0 0,1 1 0 0 0,-1-1-1 0 0,1 0 1 0 0,-1 1-1 0 0,1-1 1 0 0,-1 0 0 0 0,1 1-1 0 0,-1-1 1 0 0,0 0-1 0 0,1 0 1 0 0,-1 0-22 0 0,-46 0 1561 0 0,47 0-1558 0 0,0 1-1 0 0,0-1 1 0 0,0 0-1 0 0,-1 0 0 0 0,1 0 1 0 0,0 0-1 0 0,0 0 0 0 0,-1 0 1 0 0,1 0-1 0 0,0 0 1 0 0,0 0-1 0 0,0 0 0 0 0,-1 0 1 0 0,1 0-1 0 0,0 1 1 0 0,0-1-1 0 0,0 0 0 0 0,0 0 1 0 0,-1 0-1 0 0,1 0 1 0 0,0 1-1 0 0,0-1 0 0 0,0 0 1 0 0,0 0-1 0 0,0 0 0 0 0,-1 1 1 0 0,1-1-1 0 0,0 0 1 0 0,0 0-1 0 0,0 0 0 0 0,0 1 1 0 0,0-1-1 0 0,0 0 1 0 0,0 0-3 0 0,0 1 2 0 0,0-1 0 0 0,0 1 0 0 0,0-1 0 0 0,-1 0 0 0 0,1 1 0 0 0,0-1 0 0 0,0 0 0 0 0,0 1 0 0 0,-1-1 1 0 0,1 0-1 0 0,0 1 0 0 0,0-1 0 0 0,-1 0 0 0 0,1 1 0 0 0,0-1 0 0 0,-1 0 0 0 0,1 0 0 0 0,0 1 0 0 0,-1-1 1 0 0,1 0-1 0 0,0 0 0 0 0,-1 0 0 0 0,1 1 0 0 0,0-1 0 0 0,-1 0 0 0 0,1 0 0 0 0,-1 0 0 0 0,1 0 0 0 0,0 0 1 0 0,-1 0-1 0 0,1 0 0 0 0,-1 0 0 0 0,1 0 0 0 0,0 0 0 0 0,-1 0-2 0 0,0 0-2571 0 0,1 0-10332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4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5 7528 0 0,'0'0'432'0'0,"0"0"0"0"0,0 0-2 0 0,0 0 17 0 0,0 0 82 0 0,0 0 18 0 0,0 0 4 0 0,0 0-34 0 0,0 0-137 0 0,0 0-29 0 0,0 0-1 0 0,0 0-43 0 0,0 0-158 0 0,0 0-42 0 0,-7-1 4 0 0,3 0-94 0 0,3 0-8 0 0,-1 1 0 0 0,0-1 1 0 0,1 1-1 0 0,-1 0 0 0 0,0 0 0 0 0,1 0 0 0 0,-1 0 0 0 0,0 0 0 0 0,1 0 0 0 0,-1 0 0 0 0,0 0 0 0 0,1 0 0 0 0,-1 1 0 0 0,1-1 0 0 0,-1 1 0 0 0,0 0 0 0 0,1-1 0 0 0,-1 1 0 0 0,1 0 0 0 0,-1 0 0 0 0,1 0 1 0 0,0 0-1 0 0,-1 0 0 0 0,1 0 0 0 0,0 0 0 0 0,0 0 0 0 0,0 0 0 0 0,-1 1 0 0 0,2-1 0 0 0,-2 2-9 0 0,-9 16 54 0 0,0 0 0 0 0,2 1 0 0 0,0 0 0 0 0,2 0 0 0 0,0 1 0 0 0,1 0 1 0 0,-2 15-55 0 0,-1 5 60 0 0,4-18-15 0 0,0 0 0 0 0,2 1 0 0 0,0-1 0 0 0,2 4-45 0 0,-2 34 59 0 0,1-36-19 0 0,1 0-1 0 0,2-1 0 0 0,1 11-39 0 0,2-2 28 0 0,-2-6 7 0 0,1 0 0 0 0,2-1 0 0 0,1 0 1 0 0,1 0-1 0 0,4 8-35 0 0,8 21 72 0 0,-13-34-25 0 0,1-1-1 0 0,7 13-46 0 0,-11-27 20 0 0,1 0-1 0 0,-1 0 0 0 0,1-1 1 0 0,0 1-1 0 0,0-1 1 0 0,1 0-1 0 0,0 0 1 0 0,0 0-1 0 0,0 0 1 0 0,2 0-20 0 0,-4-3 9 0 0,0 0-1 0 0,-1 0 1 0 0,1 0 0 0 0,0-1 0 0 0,0 0-1 0 0,0 1 1 0 0,0-1 0 0 0,0 0-1 0 0,1 0 1 0 0,-1-1 0 0 0,0 1 0 0 0,0-1-1 0 0,1 1 1 0 0,-1-1 0 0 0,0 0 0 0 0,0 0-1 0 0,1-1 1 0 0,-1 1 0 0 0,0-1-1 0 0,0 1 1 0 0,1-1 0 0 0,1-1-9 0 0,5-4-1872 0 0,-7 5-7513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5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7432 0 0,'0'14'151'0'0,"0"12"887"0"0,1-19-773 0 0,0-1 0 0 0,0 1 0 0 0,0-1-1 0 0,1 1 1 0 0,0 1-265 0 0,6 23 47 0 0,-1 0-1 0 0,-2 0 0 0 0,-1 0 1 0 0,-1 14-47 0 0,8 52 243 0 0,-1-4 96 0 0,-5-44 570 0 0,9 42-909 0 0,-4-22 890 0 0,-2-46-571 0 0,-7-21-249 0 0,0 0-1 0 0,0 1 1 0 0,0-1 0 0 0,0 0-1 0 0,0 1 1 0 0,-1-1 0 0 0,1 0-1 0 0,-1 1 1 0 0,1-1 0 0 0,-1 3-70 0 0,-8-29 2590 0 0,1-6-2355 0 0,-5-32 140 0 0,3-2 1 0 0,3 1-1 0 0,3-15-375 0 0,1 19 264 0 0,0 30-120 0 0,2 0 0 0 0,1 1 0 0 0,1-1 0 0 0,2-3-144 0 0,1 14 64 0 0,0 1 0 0 0,2-1 0 0 0,0 1 0 0 0,0 0 0 0 0,2 1 0 0 0,0 0-1 0 0,1 0 1 0 0,1 1 0 0 0,0 0-64 0 0,-8 12 17 0 0,0 0 0 0 0,0 0-1 0 0,1 1 1 0 0,-1-1 0 0 0,1 1-1 0 0,-1 0 1 0 0,1 0 0 0 0,1 0-17 0 0,9-6 189 0 0,-10 6-160 0 0,0 0 1 0 0,0 1 0 0 0,0-1-1 0 0,0 1 1 0 0,0 0 0 0 0,0 0 0 0 0,0 1-1 0 0,1-1 1 0 0,-1 1 0 0 0,0 0-1 0 0,0 0 1 0 0,4 0-30 0 0,5 2 75 0 0,-1 0-1 0 0,0 0 1 0 0,10 3-75 0 0,-2 1 49 0 0,-7-3-8 0 0,-1 0 0 0 0,-1 0 1 0 0,1 2-1 0 0,-1-1 0 0 0,1 1 0 0 0,-1 1 0 0 0,-1 0 0 0 0,2 2-41 0 0,4 4 87 0 0,-12-10-64 0 0,-1 0-1 0 0,1 1 0 0 0,-1 0 0 0 0,1 0 0 0 0,-1 0 1 0 0,0 0-1 0 0,0 1 0 0 0,0-1 0 0 0,-1 1 0 0 0,1-1 1 0 0,-1 1-1 0 0,2 4-22 0 0,-3-6 3 0 0,-1 0 0 0 0,1 0 0 0 0,-1 0 1 0 0,1 0-1 0 0,-1 0 0 0 0,0 0 0 0 0,0 0 0 0 0,0 0 1 0 0,0 1-1 0 0,0-1 0 0 0,0 0 0 0 0,-1 0 0 0 0,1 0 1 0 0,-1 0-1 0 0,1 0 0 0 0,-1 0 0 0 0,0 0 0 0 0,0 0 1 0 0,0 1-4 0 0,-2 1 13 0 0,0 0 0 0 0,0 0 0 0 0,0-1 0 0 0,0 1 1 0 0,-1-1-1 0 0,1 0 0 0 0,-1 0 0 0 0,-4 3-13 0 0,-3 2 29 0 0,-1-2 0 0 0,-1 1 0 0 0,1-1-1 0 0,-1-1 1 0 0,-13 4-29 0 0,12-6-32 0 0,0 0 0 0 0,0-1 0 0 0,-1-1 0 0 0,1 0 0 0 0,0-1 0 0 0,-1 0 0 0 0,1-1 0 0 0,0-1 0 0 0,-4-1 32 0 0,9 2-2728 0 0,7 1-10015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6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2 627 7232 0 0,'-1'11'1633'0'0,"0"-1"1412"0"0,3-12-1323 0 0,28-53-600 0 0,19-54 101 0 0,-42 92-933 0 0,2 0 1 0 0,0 1-1 0 0,8-11-290 0 0,-6 10 246 0 0,0-1-1 0 0,-2 0 1 0 0,2-4-246 0 0,2-6 410 0 0,1 0 1 0 0,11-13-411 0 0,2-5 408 0 0,-1 10-154 0 0,-20 29-216 0 0,-1 0-1 0 0,0 0 0 0 0,0 0 0 0 0,2-6-37 0 0,16-21 405 0 0,-19 29-349 0 0,0 0 1 0 0,-1 0-1 0 0,1 0 1 0 0,-1 0-1 0 0,0-1 1 0 0,0-1-57 0 0,-3 7 8 0 0,1-1 1 0 0,-1 0 0 0 0,1 0-1 0 0,-1 0 1 0 0,1 0 0 0 0,-1 1-1 0 0,1-1 1 0 0,0 0 0 0 0,-1 0-1 0 0,1 1 1 0 0,0-1-1 0 0,0 0 1 0 0,-1 1 0 0 0,1-1-1 0 0,0 1 1 0 0,0-1-9 0 0,0 1 12 0 0,-1 0-1 0 0,1 0 0 0 0,-1-1 1 0 0,1 1-1 0 0,-1-1 1 0 0,1 1-1 0 0,-1 0 0 0 0,1-1 1 0 0,-1 1-1 0 0,1-1 1 0 0,-1 1-1 0 0,0-1 1 0 0,1 1-1 0 0,-1-1 0 0 0,0 1 1 0 0,1-1-1 0 0,-1 0 1 0 0,0 1-1 0 0,0-1 0 0 0,1 1 1 0 0,-1-1-1 0 0,0 0 1 0 0,0 1-1 0 0,0-1 1 0 0,0 0-1 0 0,0 1 0 0 0,0-1-11 0 0,0 0 47 0 0,12-10 146 0 0,16 37-330 0 0,-13-5 40 0 0,-1 0-1 0 0,-1 1 1 0 0,-1 0-1 0 0,8 21 98 0 0,0-2-51 0 0,-4 2 48 0 0,-13-33 7 0 0,0-1-1 0 0,1 0 1 0 0,0 0-1 0 0,0 0 0 0 0,3 3-3 0 0,-2-4 17 0 0,-1 0 0 0 0,0 0 0 0 0,-1 0-1 0 0,1 2-16 0 0,-1-1 21 0 0,1-1 0 0 0,-1 0 0 0 0,2 0 0 0 0,0 1-21 0 0,4 4 19 0 0,-1-2 11 0 0,0 1-1 0 0,-1 0 1 0 0,0 0-1 0 0,-1 0 1 0 0,2 6-30 0 0,2 1 70 0 0,-9-18-70 0 0,0 1 0 0 0,0 0 0 0 0,0 0 0 0 0,0 0-1 0 0,0 0 1 0 0,-1 0 0 0 0,1 0 0 0 0,0 0 0 0 0,-1 0 0 0 0,1 0-1 0 0,-1 0 1 0 0,0 0 0 0 0,0 0 0 0 0,0 0 0 0 0,0 2 0 0 0,0-3-12 0 0,0-1 1 0 0,0 0-4 0 0,0 0 1 0 0,0 0 4 0 0,0 0 2 0 0,21-1-78 0 0,-16-2-2466 0 0,-4 2-10137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7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17 6128 0 0,'-14'-7'2664'0'0,"9"5"-1844"0"0,-1 0 1 0 0,1 0-1 0 0,-1 1 1 0 0,0 0-1 0 0,0 0 0 0 0,-1 0-820 0 0,5 2 9 0 0,-1-1-1 0 0,1 1 1 0 0,-1-1 0 0 0,0 1-1 0 0,1 0 1 0 0,0 0 0 0 0,-1 0-1 0 0,1 0 1 0 0,0 0-1 0 0,-1 1 1 0 0,1-1 0 0 0,0 1-1 0 0,0-1 1 0 0,-1 2-9 0 0,-27 28 31 0 0,22-20-23 0 0,0 0-1 0 0,1 0 1 0 0,0 1-1 0 0,1-1 1 0 0,0 2-1 0 0,1-1 1 0 0,-1 5-8 0 0,-4 14 60 0 0,2 0-1 0 0,-2 18-59 0 0,10-46 10 0 0,0 0 0 0 0,0 0 0 0 0,0 0 0 0 0,1 0 0 0 0,-1 0 0 0 0,0 0 1 0 0,1 0-1 0 0,0 0-10 0 0,2 15 165 0 0,-3-17-104 0 0,0-1 8 0 0,24-17 733 0 0,27-22-363 0 0,-39 30-352 0 0,0 1 0 0 0,-1-1 0 0 0,0-1 1 0 0,0 0-1 0 0,-1 0 0 0 0,-1-1 1 0 0,0 0-1 0 0,2-4-87 0 0,6-9 200 0 0,-13 21-150 0 0,-1-1 0 0 0,-1 0 1 0 0,1 1-1 0 0,0-1 0 0 0,-1-1 1 0 0,0 1-1 0 0,0-1-50 0 0,0 1 41 0 0,-2 3-28 0 0,0 0 0 0 0,0 1 0 0 0,0-1 0 0 0,0 0 0 0 0,0 1-1 0 0,1-1 1 0 0,-1 0 0 0 0,0 1 0 0 0,0-1 0 0 0,1 1 0 0 0,-1-1 0 0 0,0 0 0 0 0,1 1 0 0 0,-1-1 0 0 0,1 1 0 0 0,-1-1 0 0 0,1 1 0 0 0,-1-1 0 0 0,1 1 0 0 0,-1 0 0 0 0,1-1-1 0 0,-1 1 1 0 0,1-1 0 0 0,-1 1 0 0 0,1 0 0 0 0,0 0 0 0 0,-1-1 0 0 0,1 1 0 0 0,0 0 0 0 0,-1 0 0 0 0,1 0 0 0 0,0 0 0 0 0,0 0-13 0 0,-1 0 26 0 0,0 0-1 0 0,1 0 1 0 0,-1 0 0 0 0,0 1 0 0 0,0-1 0 0 0,1 0 0 0 0,-1 0-1 0 0,0 1 1 0 0,0-1 0 0 0,0 0 0 0 0,1 0 0 0 0,-1 1-1 0 0,0-1 1 0 0,0 0 0 0 0,0 1 0 0 0,0-1 0 0 0,0 0 0 0 0,0 1-1 0 0,0-1 1 0 0,0 0 0 0 0,0 1 0 0 0,0-1 0 0 0,0 0-1 0 0,0 1 1 0 0,0-1 0 0 0,0 0 0 0 0,0 1 0 0 0,0-1 0 0 0,0 0-1 0 0,0 1 1 0 0,0-1 0 0 0,0 0-26 0 0,-4 21-66 0 0,2-9 120 0 0,-7 78-33 0 0,7-59-7 0 0,-2 0 1 0 0,-4 20-15 0 0,-5 14 2 0 0,3 1 0 0 0,1 17-2 0 0,8-36 9 0 0,1-34-5 0 0,0 0 0 0 0,-1 0 0 0 0,-2 11-4 0 0,0-2 4 0 0,1 0 0 0 0,1 1 0 0 0,1-1 0 0 0,3 18-4 0 0,-2-7 1 0 0,0-23 0 0 0,0 0-1 0 0,1 0 0 0 0,0 0 0 0 0,1-1 0 0 0,5 33-9 0 0,-8-41 9 0 0,0 0-1 0 0,0 1 1 0 0,1-1-1 0 0,-1 0 0 0 0,0 1 1 0 0,1-1-1 0 0,-1 0 0 0 0,1 0 1 0 0,0 1-1 0 0,-1-1 0 0 0,1 0 1 0 0,0 0-1 0 0,0 0 0 0 0,0 0 1 0 0,0 0-1 0 0,-1 0 0 0 0,2 0 1 0 0,-1 0-1 0 0,0 0 0 0 0,0 0 1 0 0,0-1-1 0 0,0 1 1 0 0,1 0 0 0 0,-1 0-1 0 0,1 0 1 0 0,-1 0 0 0 0,1 0 0 0 0,-1 0 0 0 0,1 1 0 0 0,-1-1 0 0 0,0 0 0 0 0,1 1 0 0 0,-1-1 0 0 0,0 1-1 0 0,0 0 1 0 0,0 1 4 0 0,0-1-1 0 0,1 1 1 0 0,-1-1-1 0 0,0 0 0 0 0,1 0 1 0 0,-1 1-1 0 0,1-1 0 0 0,0 0 1 0 0,0-1-1 0 0,0 1 0 0 0,0 0 1 0 0,0 0-1 0 0,0-1 0 0 0,0 1 1 0 0,1-1-1 0 0,-1 0 0 0 0,1 1 1 0 0,-1-1-1 0 0,1-1 1 0 0,-1 1-1 0 0,1 0 0 0 0,-1 0 1 0 0,1-1-1 0 0,0 0 0 0 0,-1 1 1 0 0,1-1-1 0 0,0 0 0 0 0,-1 0 1 0 0,1 0-1 0 0,0-1 0 0 0,-1 1 1 0 0,1-1-1 0 0,2 0-3 0 0,3-1 44 0 0,1-1 0 0 0,-1 1 0 0 0,0-1 0 0 0,0-1-1 0 0,0 0 1 0 0,0 0 0 0 0,-1 0 0 0 0,1-1 0 0 0,1-2-44 0 0,14-12 83 0 0,0-1 0 0 0,1-2-83 0 0,17-16 162 0 0,-32 29-912 0 0,0 1 0 0 0,-1-1 0 0 0,6-8 750 0 0,-11 12-12031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3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4416 0 0,'0'0'51'0'0,"1"0"0"0"0,0 0 0 0 0,-1 0 0 0 0,1 0 1 0 0,0 0-1 0 0,-1 0 0 0 0,1 0 0 0 0,0 0 0 0 0,-1 0 0 0 0,1 0 1 0 0,0 1-1 0 0,-1-1 0 0 0,1 0 0 0 0,-1 0 0 0 0,1 1 0 0 0,-1-1 0 0 0,1 0 1 0 0,0 1-1 0 0,-1-1 0 0 0,1 1-51 0 0,-2 10 1601 0 0,-1-1-1272 0 0,-1 13-291 0 0,1-1 0 0 0,1 1 0 0 0,1 0 0 0 0,2 5-38 0 0,-1-2 42 0 0,-1 0 0 0 0,-1-1-1 0 0,-1 3-41 0 0,1-20 13 0 0,1 0-1 0 0,0-1 1 0 0,1 1-1 0 0,0-1 0 0 0,0 1 1 0 0,2 7-13 0 0,0-5 130 0 0,-1 0 0 0 0,-1 0-1 0 0,0 9-129 0 0,0-16 28 0 0,-1 1 0 0 0,1 0 0 0 0,-1-1-1 0 0,1 1 1 0 0,0 0 0 0 0,1-1-1 0 0,-1 0 1 0 0,1 1 0 0 0,-1-1 0 0 0,1 0-1 0 0,0 0 1 0 0,0 1 0 0 0,0-2-1 0 0,3 4-27 0 0,-4-6-18 0 0,0 1 0 0 0,0 0 0 0 0,0 0 1 0 0,1-1-1 0 0,-1 1 0 0 0,0 0 0 0 0,1-1 0 0 0,-1 0 0 0 0,0 1 0 0 0,1-1 0 0 0,-1 0 0 0 0,1 0 0 0 0,-1 1 0 0 0,1-1 0 0 0,-1 0 0 0 0,0-1 0 0 0,1 1 0 0 0,-1 0 0 0 0,1 0 0 0 0,-1 0 0 0 0,0-1 0 0 0,1 1 0 0 0,-1-1 0 0 0,0 1 0 0 0,1-1 0 0 0,-1 0 0 0 0,1 0 18 0 0,-1 0-5725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7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10848 0 0,'0'2'48'0'0,"1"1"0"0"0,-1 0 1 0 0,1 0-1 0 0,-1 0 0 0 0,1 0 1 0 0,0-1-1 0 0,0 1 0 0 0,0 0 1 0 0,1 0-1 0 0,-1-1 0 0 0,0 1 1 0 0,1-1-1 0 0,0 0 0 0 0,1 2-48 0 0,34 32 1376 0 0,-31-31-1200 0 0,1 1 1 0 0,-1 0-1 0 0,0 0 0 0 0,-1 0 1 0 0,1 0-1 0 0,-1 1 0 0 0,2 4-176 0 0,76 136-38 0 0,-52-91-2 0 0,-22-44 31 0 0,-2 1 0 0 0,0 0 0 0 0,0 1 0 0 0,-2-1 0 0 0,1 1 0 0 0,-1 3 9 0 0,0-1-1 0 0,0 1 1 0 0,-1-1 0 0 0,-1 1 1 0 0,0 0-1 0 0,-1-1 0 0 0,0 1 0 0 0,-1 0 0 0 0,-2 0 0 0 0,0 3 0 0 0,0-2 11 0 0,1 0 1 0 0,0 0-1 0 0,1 1-11 0 0,0-5 15 0 0,-1 1 1 0 0,0-1-1 0 0,0 0 0 0 0,-2 1 1 0 0,0 2-16 0 0,-4 37 237 0 0,6-44-182 0 0,0-1-1 0 0,-1 1 0 0 0,-1 0 1 0 0,1-1-1 0 0,-2 3-54 0 0,-17 33 174 0 0,14-35-147 0 0,1 1 0 0 0,1 0 1 0 0,-1 0-1 0 0,2 0-27 0 0,1-7 11 0 0,1 0 1 0 0,-1 0-1 0 0,0 0 1 0 0,0 0-1 0 0,0 0 1 0 0,0 0-1 0 0,-1-1 1 0 0,0 0-1 0 0,1 1 0 0 0,-2 0-11 0 0,1-1 35 0 0,0 0-1 0 0,0 1 1 0 0,1-1-1 0 0,-1 1 0 0 0,1-1 1 0 0,0 1-1 0 0,0 0 0 0 0,-1 3-34 0 0,3-6 10 0 0,0 1 13 0 0,-1 0-1 0 0,1 0 1 0 0,-1 0-1 0 0,0 0 1 0 0,1-1-1 0 0,-1 1 1 0 0,0 0-1 0 0,0 0 1 0 0,0-1-1 0 0,0 1 1 0 0,0-1-1 0 0,0 1 1 0 0,0-1-1 0 0,-1 1 1 0 0,1-1-1 0 0,-1 0 1 0 0,1 0-1 0 0,-1 1 1 0 0,1-1-1 0 0,-1 0-22 0 0,-5 5 320 0 0,-1 0-75 0 0,7-6-284 0 0,0 0-1 0 0,0 0 0 0 0,0 1 0 0 0,1-1 0 0 0,-1 0 0 0 0,0 1 1 0 0,0-1-1 0 0,1 0 0 0 0,-1 1 0 0 0,0-1 0 0 0,0 1 0 0 0,1-1 0 0 0,-1 1 1 0 0,1-1-1 0 0,-1 1 0 0 0,0-1 0 0 0,1 1 0 0 0,-1 0 0 0 0,1-1 0 0 0,-1 1 1 0 0,1 0-1 0 0,0-1 0 0 0,-1 1 0 0 0,1 0 0 0 0,0 0 0 0 0,-1-1 1 0 0,1 1 39 0 0,0-1-10892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8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0 555 8336 0 0,'0'3'-310'0'0,"3"18"3405"0"0,-3-21-3035 0 0,0 1-1 0 0,0-1 0 0 0,0 1 0 0 0,0-1 1 0 0,1 0-1 0 0,-1 1 0 0 0,0-1 0 0 0,0 0 1 0 0,1 1-1 0 0,-1-1 0 0 0,0 0 0 0 0,1 0 1 0 0,-1 1-1 0 0,0-1 0 0 0,1 0 0 0 0,-1 0 1 0 0,0 1-1 0 0,1-1 0 0 0,-1 0 0 0 0,0 0 1 0 0,1 0-1 0 0,-1 0 0 0 0,1 0 0 0 0,-1 0 1 0 0,0 0-1 0 0,1 1 0 0 0,-1-1 0 0 0,1 0 1 0 0,-1 0-1 0 0,0 0 0 0 0,1-1 1 0 0,-1 1-1 0 0,1 0 0 0 0,-1 0 0 0 0,0 0 1 0 0,1 0-1 0 0,-1 0 0 0 0,1 0 0 0 0,-1-1 1 0 0,0 1-1 0 0,1 0 0 0 0,-1 0 0 0 0,0 0 1 0 0,1-1-1 0 0,-1 1 0 0 0,0 0 0 0 0,1-1 1 0 0,-1 1-1 0 0,0 0-59 0 0,4-4 123 0 0,-1 0-1 0 0,0-1 1 0 0,0 1 0 0 0,-1 0-1 0 0,1-1 1 0 0,-1 0 0 0 0,0 1-1 0 0,0-1 1 0 0,0 0 0 0 0,-1-1-123 0 0,5-9 140 0 0,31-59 537 0 0,-25 52-384 0 0,0 0-1 0 0,-2-1 1 0 0,-1 0-1 0 0,0-4-292 0 0,8-15 365 0 0,-13 34-269 0 0,0 1-1 0 0,-1-2 1 0 0,0 1 0 0 0,0 0-1 0 0,-1 0 1 0 0,1-5-96 0 0,-1 2 148 0 0,0 0 0 0 0,1 0 0 0 0,1 0 0 0 0,0 0 0 0 0,0 0 0 0 0,1 1 0 0 0,0 0 0 0 0,5-7-148 0 0,8-16 413 0 0,-9 12-99 0 0,-8 17-208 0 0,1 0 0 0 0,0 1 1 0 0,-1-1-1 0 0,1 0 1 0 0,1 1-1 0 0,-1-1 0 0 0,0 1 1 0 0,1 0-1 0 0,1-1-106 0 0,1-7 562 0 0,-5 11-555 0 0,0-1 0 0 0,0 1 1 0 0,0-1-1 0 0,0 1 0 0 0,1-1 1 0 0,-1 1-1 0 0,0 0 0 0 0,0-1 0 0 0,0 1 1 0 0,0-1-1 0 0,1 1 0 0 0,-1-1 1 0 0,0 1-1 0 0,1 0 0 0 0,-1-1 1 0 0,0 1-1 0 0,1 0 0 0 0,-1-1 0 0 0,0 1 1 0 0,1 0-1 0 0,-1 0 0 0 0,0-1 1 0 0,1 1-1 0 0,-1 0 0 0 0,1 0 1 0 0,-1-1-1 0 0,1 1 0 0 0,-1 0 1 0 0,1 0-1 0 0,-1 0 0 0 0,0 0 0 0 0,1 0 1 0 0,-1 0-1 0 0,1 0 0 0 0,-1 0-7 0 0,1 0 80 0 0,-1-1-61 0 0,1 1-1 0 0,-1-1 1 0 0,0 1-1 0 0,1-1 1 0 0,-1 1-1 0 0,0 0 1 0 0,1-1-1 0 0,-1 1 1 0 0,1-1-1 0 0,-1 1 1 0 0,1 0-1 0 0,-1-1 1 0 0,1 1-1 0 0,-1 0 1 0 0,1 0-1 0 0,-1-1 1 0 0,1 1-1 0 0,-1 0 1 0 0,1 0-1 0 0,-1 0 1 0 0,1 0-1 0 0,-1 0 1 0 0,1 0-1 0 0,-1 0 1 0 0,1 0-1 0 0,0 0 0 0 0,-1 0 1 0 0,1 0-1 0 0,-1 0 1 0 0,1 0-1 0 0,-1 0 1 0 0,1 0-19 0 0,19 5 143 0 0,-5 9-120 0 0,-11-11-20 0 0,0 0 0 0 0,-1 1 0 0 0,1 0-1 0 0,-1 0 1 0 0,1 0 0 0 0,-1 0 0 0 0,2 4-3 0 0,31 46 8 0 0,-28-43-6 0 0,0 0 0 0 0,-1 0 0 0 0,0 1 0 0 0,0 0 0 0 0,-1 0 0 0 0,-1 1 0 0 0,0 1-2 0 0,45 123-6 0 0,-31-87 4 0 0,-9-27 2 0 0,-1 1 0 0 0,-1 0 0 0 0,0 5 0 0 0,8 25 0 0 0,-13-21 0 0 0,-2-33 33 0 0,-1-1-1 0 0,0 1 1 0 0,1 0 0 0 0,-1-1-1 0 0,0 1 1 0 0,1 0-1 0 0,-1 0 1 0 0,1-1-1 0 0,-1 1 1 0 0,1 0 0 0 0,-1 0-1 0 0,0 0 1 0 0,1-1-1 0 0,-1 1 1 0 0,1 0-1 0 0,-1 0 1 0 0,1 0-1 0 0,-1 0 1 0 0,1 0 0 0 0,-1 0-1 0 0,1 0 1 0 0,-1 0-1 0 0,1 0-32 0 0,9 0-3053 0 0,-9 0 2660 0 0,0 0-13925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8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10152 0 0,'0'0'51'0'0,"0"0"1"0"0,1-1-1 0 0,-1 1 1 0 0,0 0-1 0 0,1 0 1 0 0,-1-1-1 0 0,0 1 1 0 0,1 0-1 0 0,-1 0 1 0 0,0 0-1 0 0,1-1 1 0 0,-1 1-1 0 0,0 0 1 0 0,1 0-1 0 0,-1 0 1 0 0,1 0-1 0 0,-1 0 1 0 0,0 0-1 0 0,1 0 1 0 0,-1 0-1 0 0,1 0 1 0 0,-1 0-1 0 0,0 0 1 0 0,1 0-1 0 0,-1 0 1 0 0,1 0 0 0 0,-1 0-1 0 0,0 0 1 0 0,1 0-1 0 0,-1 0 1 0 0,0 1-1 0 0,1-1 1 0 0,-1 0-1 0 0,1 0 1 0 0,-1 0-1 0 0,0 1 1 0 0,0-1-1 0 0,1 0 1 0 0,-1 1-1 0 0,0-1 1 0 0,1 0-1 0 0,-1 0 1 0 0,0 1-1 0 0,0-1 1 0 0,0 0-1 0 0,1 1 1 0 0,-1-1-1 0 0,0 1 1 0 0,0-1-1 0 0,0 0 1 0 0,0 1-1 0 0,0-1 1 0 0,0 1-1 0 0,1-1 1 0 0,-1 0-1 0 0,0 1 1 0 0,0-1-1 0 0,0 1 1 0 0,-1-1-52 0 0,5 9 209 0 0,-3-5-17 0 0,0-1 0 0 0,-1 1 0 0 0,1-1 0 0 0,-1 1 0 0 0,1-1 0 0 0,-1 1 0 0 0,0-1 0 0 0,-1 3-192 0 0,1-3 30 0 0,0 0 0 0 0,0 0 0 0 0,0 1 0 0 0,0-1 0 0 0,0 0 0 0 0,1 0 0 0 0,0 0 0 0 0,-1 0 0 0 0,1 0 0 0 0,0 0 0 0 0,1 2-30 0 0,1 2 32 0 0,0 0-1 0 0,0 1 1 0 0,-1 0 0 0 0,0-1-1 0 0,0 1 1 0 0,-1 0 0 0 0,0 7-32 0 0,6 26 206 0 0,3 12 78 0 0,-8-38-205 0 0,0-1 1 0 0,1 0 0 0 0,5 12-80 0 0,8 40 644 0 0,-14-34-94 0 0,-2-13-36 0 0,0-19-471 0 0,0 0-1 0 0,0 1 1 0 0,0-1-1 0 0,0 0 1 0 0,0 1-1 0 0,0-1 1 0 0,0 0 0 0 0,1 1-1 0 0,-1-1 1 0 0,0 0-1 0 0,0 1 1 0 0,0-1-1 0 0,0 0 1 0 0,0 0 0 0 0,0 1-1 0 0,1-1 1 0 0,-1 0-1 0 0,0 1 1 0 0,0-1 0 0 0,0 0-1 0 0,1 0 1 0 0,-1 0-1 0 0,0 1 1 0 0,0-1-1 0 0,1 0 1 0 0,-1 0 0 0 0,0 0-1 0 0,0 1 1 0 0,1-1-1 0 0,-1 0 1 0 0,0 0-1 0 0,1 0-42 0 0,-2 0 170 0 0,1-3 3 0 0,-6-168 670 0 0,6 29 11 0 0,0 138-816 0 0,1 0-1 0 0,-1 0 0 0 0,1 1 0 0 0,0-1 1 0 0,0 0-1 0 0,1 0 0 0 0,-1 1 1 0 0,1-1-1 0 0,0 1 0 0 0,0-1 0 0 0,0 1-37 0 0,27-37 368 0 0,-20 30-285 0 0,0 0 1 0 0,1 1 0 0 0,0 0-1 0 0,1 1 1 0 0,0 0 0 0 0,0 1-1 0 0,1-1-83 0 0,24-11 395 0 0,25-10-395 0 0,-28 15 108 0 0,-21 8-44 0 0,-10 4-57 0 0,1 1 1 0 0,-1-1-1 0 0,1 1 1 0 0,0 0-1 0 0,-1 0 0 0 0,1 0 1 0 0,0 0-1 0 0,0 0 0 0 0,-1 1 1 0 0,1-1-1 0 0,0 1 1 0 0,0-1-1 0 0,0 1 0 0 0,0 0 1 0 0,0 1-1 0 0,0-1 1 0 0,0 0-1 0 0,2 1-7 0 0,2 1-3 0 0,0-1 0 0 0,-1 0 0 0 0,1-1 0 0 0,0 0 0 0 0,0 0 0 0 0,0 0 0 0 0,0-1 0 0 0,0 0 0 0 0,4-1 3 0 0,15-1-133 0 0,13 1-2912 0 0,2 1-11388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9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7632 0 0,'2'27'1029'0'0,"-1"-24"-888"0"0,-1-1 0 0 0,1 0 0 0 0,0 0 1 0 0,0 0-1 0 0,0 0 0 0 0,0 0 0 0 0,0 0 0 0 0,0 0 0 0 0,1 0 1 0 0,-1 0-1 0 0,1 0 0 0 0,-1 0 0 0 0,1-1 0 0 0,-1 1 0 0 0,1-1-141 0 0,8 14 847 0 0,-10-14-811 0 0,1 0 0 0 0,-1 0 0 0 0,1 0 0 0 0,-1 0 0 0 0,1 0 0 0 0,-1 0 0 0 0,1 0-1 0 0,0 0 1 0 0,0 0 0 0 0,-1 0 0 0 0,1 0 0 0 0,0 0 0 0 0,0 0 0 0 0,0 0 0 0 0,0-1 0 0 0,0 1 0 0 0,0 0 0 0 0,1-1-36 0 0,12 6 174 0 0,2-1 0 0 0,-1-1 1 0 0,1-1-1 0 0,-1 0 0 0 0,1-1 0 0 0,0-1 1 0 0,15 0-175 0 0,37 4 396 0 0,-2 8 250 0 0,-46-8-299 0 0,0-1-1 0 0,0-1 1 0 0,1-1 0 0 0,4-1-347 0 0,-23-1-46 0 0,0 0 0 0 0,0 0 0 0 0,0 1 1 0 0,0-1-1 0 0,0 0 0 0 0,-1 1 0 0 0,1-1 0 0 0,0 1 1 0 0,0 0-1 0 0,0 0 0 0 0,0 0 0 0 0,0 0 0 0 0,-1 0 1 0 0,1 0-1 0 0,0 0 0 0 0,-1 0 0 0 0,1 0 0 0 0,-1 1 1 0 0,0-1-1 0 0,1 1 0 0 0,-1-1 0 0 0,0 1 0 0 0,0 0 1 0 0,0-1-1 0 0,0 1 0 0 0,0 0 0 0 0,0 0 0 0 0,0 0 1 0 0,-1 0-1 0 0,1 0 0 0 0,-1 0 0 0 0,1 0 0 0 0,-1 0 1 0 0,0 0 45 0 0,0-1-10268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49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10448 0 0,'1'1'85'0'0,"-1"0"0"0"0,1 0 1 0 0,0 0-1 0 0,0 0 0 0 0,0 0 0 0 0,-1 0 1 0 0,1 0-1 0 0,0 0 0 0 0,0-1 0 0 0,0 1 1 0 0,0 0-1 0 0,0-1 0 0 0,0 1 1 0 0,1-1-1 0 0,-1 1 0 0 0,0-1 0 0 0,0 1 1 0 0,0-1-1 0 0,0 0 0 0 0,1 0 1 0 0,-1 1-1 0 0,0-1 0 0 0,0 0 0 0 0,1 0 1 0 0,-1 0-1 0 0,0 0-85 0 0,0 0 285 0 0,12 8 406 0 0,-11-7-652 0 0,1 0 0 0 0,-1 0 0 0 0,1 1-1 0 0,-1-2 1 0 0,1 1 0 0 0,0 0 0 0 0,0-1 0 0 0,-1 1 0 0 0,1-1 0 0 0,0 0-1 0 0,0 0 1 0 0,0 0 0 0 0,-1 0 0 0 0,1 0 0 0 0,0 0 0 0 0,0-1 0 0 0,0 0-39 0 0,28-1 282 0 0,10 2-14 0 0,-21-1-57 0 0,-1 1 0 0 0,11 1-211 0 0,-25 0 56 0 0,1 0-1 0 0,-1 0 1 0 0,0 0 0 0 0,1 0-1 0 0,-1 1 1 0 0,0 0 0 0 0,0 0-1 0 0,0 1 1 0 0,0-1 0 0 0,-1 1-1 0 0,2 1-55 0 0,15 5 210 0 0,-19-8-193 0 0,0-1 1 0 0,0 1-1 0 0,0 0 1 0 0,-1 0 0 0 0,1 0-1 0 0,0 0 1 0 0,0 0-1 0 0,0 0 1 0 0,-1 0 0 0 0,1 0-1 0 0,0 1 1 0 0,-1-1-1 0 0,1 1 1 0 0,-1-1 0 0 0,1 2-18 0 0,1 1-2047 0 0,-2-4-8186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0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7136 0 0,'2'-4'291'0'0,"4"2"844"0"0,-6 2-1090 0 0,1 1 0 0 0,-1-1 0 0 0,0 0 0 0 0,1 0 0 0 0,-1 0 0 0 0,0 0-1 0 0,0 0 1 0 0,1 0 0 0 0,-1 0 0 0 0,0-1 0 0 0,1 1 0 0 0,-1 0 0 0 0,0 0 0 0 0,0 0 0 0 0,1 0 0 0 0,-1 0 0 0 0,0 0-1 0 0,0 0 1 0 0,1-1 0 0 0,-1 1 0 0 0,0 0 0 0 0,0 0 0 0 0,1 0 0 0 0,-1-1 0 0 0,0 1 0 0 0,0 0 0 0 0,0 0 0 0 0,0 0-1 0 0,1-1 1 0 0,-1 1 0 0 0,0 0 0 0 0,0 0 0 0 0,0-1 0 0 0,0 1 0 0 0,0 0 0 0 0,0-1 0 0 0,0 1-45 0 0,1-1 49 0 0,-1 1 0 0 0,0-1 0 0 0,0 1 1 0 0,1-1-1 0 0,-1 0 0 0 0,0 1 0 0 0,1-1 0 0 0,-1 1 1 0 0,1-1-1 0 0,-1 1 0 0 0,1-1 0 0 0,-1 1 0 0 0,1 0 1 0 0,-1-1-1 0 0,1 1 0 0 0,-1-1 0 0 0,1 1 0 0 0,-1 0 1 0 0,1 0-1 0 0,0-1 0 0 0,-1 1 0 0 0,1 0 0 0 0,0 0 1 0 0,-1 0-1 0 0,1-1 0 0 0,-1 1 0 0 0,1 0 0 0 0,0 0 1 0 0,-1 0-1 0 0,1 0-49 0 0,30-1 626 0 0,-16 0-332 0 0,31-1 137 0 0,-28 2-247 0 0,-1-1 0 0 0,0-1 0 0 0,0 0-1 0 0,4-2-183 0 0,2-1 344 0 0,0 1-1 0 0,1 1 0 0 0,-1 1 1 0 0,14 1-344 0 0,-35 1 24 0 0,4 0 6 0 0,-1 0-1 0 0,1 0 1 0 0,-1 0-1 0 0,1 1 1 0 0,-1 0-1 0 0,1 0 1 0 0,-1 0-1 0 0,0 1 1 0 0,0 0 0 0 0,2 0-30 0 0,13 3-1886 0 0,-18-5-7828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1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0 180 6328 0 0,'1'0'67'0'0,"0"0"-1"0"0,-1 0 1 0 0,1-1 0 0 0,0 1-1 0 0,-1 0 1 0 0,1 0 0 0 0,0-1 0 0 0,-1 1-1 0 0,1 0 1 0 0,0 0 0 0 0,0 0 0 0 0,-1 0-1 0 0,1 0 1 0 0,0 0 0 0 0,-1 0 0 0 0,1 0-1 0 0,0 1 1 0 0,-1-1 0 0 0,1 0 0 0 0,0 0-1 0 0,-1 1 1 0 0,1-1 0 0 0,0 0-1 0 0,-1 1 1 0 0,1-1 0 0 0,-1 0 0 0 0,1 1-1 0 0,0-1 1 0 0,-1 1 0 0 0,1-1 0 0 0,-1 1-1 0 0,1-1-66 0 0,-1 1 51 0 0,0-1 0 0 0,0 1 0 0 0,1-1 0 0 0,-1 0 0 0 0,0 0 0 0 0,0 1-1 0 0,1-1 1 0 0,-1 0 0 0 0,0 1 0 0 0,1-1 0 0 0,-1 0 0 0 0,0 0 0 0 0,1 1-1 0 0,-1-1 1 0 0,0 0 0 0 0,1 0 0 0 0,-1 0 0 0 0,1 0 0 0 0,-1 0 0 0 0,0 0-1 0 0,1 1 1 0 0,-1-1 0 0 0,1 0 0 0 0,-1 0 0 0 0,0 0 0 0 0,1 0 0 0 0,-1 0 0 0 0,1-1-1 0 0,-1 1 1 0 0,1 0 0 0 0,-1 0 0 0 0,0 0 0 0 0,1 0 0 0 0,-1 0 0 0 0,0 0-1 0 0,1-1 1 0 0,-1 1 0 0 0,0 0 0 0 0,1 0 0 0 0,-1-1 0 0 0,0 1 0 0 0,1 0-51 0 0,-1-1 40 0 0,1 1 0 0 0,-1-1 0 0 0,1 1 0 0 0,-1 0 0 0 0,1-1 0 0 0,-1 1 0 0 0,1 0 1 0 0,-1-1-1 0 0,1 1 0 0 0,-1 0 0 0 0,1 0 0 0 0,-1 0 0 0 0,1-1 0 0 0,-1 1 0 0 0,1 0 0 0 0,0 0 0 0 0,-1 0 1 0 0,1 0-1 0 0,-1 0 0 0 0,1 0 0 0 0,-1 0 0 0 0,1 0 0 0 0,0 0 0 0 0,-1 0 0 0 0,1 1 0 0 0,-1-1 1 0 0,1 0-1 0 0,-1 0 0 0 0,1 0 0 0 0,0 1 0 0 0,-1-1 0 0 0,1 0 0 0 0,-1 1 0 0 0,0-1 0 0 0,1 0 1 0 0,-1 1-1 0 0,1-1 0 0 0,-1 1 0 0 0,1-1 0 0 0,-1 0 0 0 0,0 1 0 0 0,1-1 0 0 0,-1 1 0 0 0,0-1 0 0 0,0 1 1 0 0,1 0-1 0 0,-1-1 0 0 0,0 1 0 0 0,0 0-40 0 0,23 96 383 0 0,-12-44-231 0 0,-2 1 0 0 0,2 50-152 0 0,1 3 212 0 0,-11-83 254 0 0,0-1 1 0 0,-2 18-467 0 0,0-1 1003 0 0,1-40-867 0 0,0 0 0 0 0,0 0-15 0 0,0 0-56 0 0,0 0-5 0 0,0-27 439 0 0,-6-57 43 0 0,5 48-320 0 0,-1 1 0 0 0,-2 0 0 0 0,-6-18-222 0 0,6 29 67 0 0,1 1 1 0 0,1-8-68 0 0,0 5-152 0 0,-1 0-1 0 0,-3-5 153 0 0,6 26-71 0 0,-1 1-1 0 0,1 0 1 0 0,0-1-1 0 0,0 1 0 0 0,1 0 1 0 0,-1-1-1 0 0,1 1 0 0 0,0-3 72 0 0,3-25-1024 0 0,-4 28 940 0 0,-1-1 0 0 0,1 1 0 0 0,0-1 0 0 0,0 1 0 0 0,1 0 0 0 0,0-1 0 0 0,-1 1 0 0 0,1 0 0 0 0,1 0 0 0 0,-1-1 0 0 0,0 1 0 0 0,1 0 0 0 0,0 0 0 0 0,0 1 0 0 0,0-1 0 0 0,1 0 0 0 0,-1 1 0 0 0,1-1 0 0 0,2-1 84 0 0,19-21-592 0 0,-18 19 495 0 0,0 0 1 0 0,0 0-1 0 0,1 1 0 0 0,0 0 0 0 0,1 0 0 0 0,4-2 97 0 0,-4 3-47 0 0,5-4 15 0 0,0 0-1 0 0,0 1 1 0 0,1 1 0 0 0,1 0 0 0 0,-1 1-1 0 0,1 1 1 0 0,0 0 0 0 0,0 1 0 0 0,10-1 32 0 0,-13 4-4 0 0,-5-1 9 0 0,0 1 0 0 0,1 1 0 0 0,-1-1 0 0 0,0 1 0 0 0,0 1 0 0 0,0-1 0 0 0,0 1 0 0 0,0 0 0 0 0,0 1 0 0 0,0 0 0 0 0,0 0 0 0 0,-1 0-5 0 0,9 4 86 0 0,-13-5-67 0 0,0-1 1 0 0,0 1-1 0 0,0 0 0 0 0,-1-1 0 0 0,1 1 0 0 0,0 0 1 0 0,-1 0-1 0 0,1 0 0 0 0,-1 0 0 0 0,1 0 0 0 0,-1 0 1 0 0,1 0-1 0 0,-1 1 0 0 0,0-1 0 0 0,1 1 0 0 0,-1-1 1 0 0,0 1-1 0 0,0-1 0 0 0,0 1 0 0 0,0-1 0 0 0,0 1 1 0 0,-1 0-1 0 0,1 0 0 0 0,0-1 0 0 0,-1 2-19 0 0,2 5 72 0 0,0-1-1 0 0,0 0 0 0 0,-1 0 1 0 0,0 0-1 0 0,-1 2-71 0 0,0-7 10 0 0,0 1 0 0 0,0-1 0 0 0,0 0 0 0 0,-1 1 0 0 0,1-1 0 0 0,-1 0 0 0 0,1 0 0 0 0,-1 0 0 0 0,0 1 0 0 0,0-1 0 0 0,0 0 0 0 0,0 0 0 0 0,-1 0 0 0 0,1 0 0 0 0,0-1 0 0 0,-1 1 0 0 0,1 0 0 0 0,-1 0 0 0 0,0-1-10 0 0,-24 30 135 0 0,23-27-106 0 0,0 1-1 0 0,0-1 0 0 0,0 0 0 0 0,-1 0 1 0 0,0 0-1 0 0,0-1 0 0 0,0 1 1 0 0,0-1-1 0 0,-1 0 0 0 0,1 0 1 0 0,-5 2-29 0 0,-16 6 149 0 0,16-7-96 0 0,0 0 0 0 0,0 0-1 0 0,0-1 1 0 0,-9 2-53 0 0,-32 11 180 0 0,24-6-144 0 0,10-11 108 0 0,8-1-2158 0 0,7 2-7332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1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1 497 8744 0 0,'4'13'1216'0'0,"-4"-13"-1175"0"0,0 0-1 0 0,0 1 1 0 0,1-1 0 0 0,-1 0-1 0 0,0 0 1 0 0,1 0 0 0 0,-1 0-1 0 0,0 1 1 0 0,1-1 0 0 0,-1 0-1 0 0,0 0 1 0 0,1 0 0 0 0,-1 0-1 0 0,0 0 1 0 0,1 0 0 0 0,-1 0-1 0 0,0 0 1 0 0,1 0-1 0 0,-1 0 1 0 0,0 0 0 0 0,1 0-1 0 0,-1 0 1 0 0,0 0 0 0 0,1 0-1 0 0,-1 0 1 0 0,0-1 0 0 0,1 1-1 0 0,-1 0 1 0 0,0 0 0 0 0,0 0-1 0 0,1 0 1 0 0,-1-1 0 0 0,0 1-1 0 0,1 0-40 0 0,19-1 1379 0 0,-15-2-1252 0 0,-1 0-1 0 0,1-1 1 0 0,-1 0-1 0 0,0 0 1 0 0,0 0 0 0 0,-1 0-1 0 0,1-1 1 0 0,-1 1-1 0 0,0-1 1 0 0,0 0 0 0 0,1-2-127 0 0,12-18 271 0 0,3-3 154 0 0,-1 0 1 0 0,-1-1-1 0 0,4-14-425 0 0,1 0 1268 0 0,10-11-1268 0 0,-4-1 615 0 0,-22 42-371 0 0,0 1 0 0 0,1-1 0 0 0,0 1 1 0 0,1 0-1 0 0,0 1 0 0 0,5-5-244 0 0,0 0 409 0 0,-12 14-358 0 0,0 0 0 0 0,1-1 0 0 0,-1 1-1 0 0,1 0 1 0 0,0 0 0 0 0,-1 0 0 0 0,1 1 0 0 0,0-1-1 0 0,0 0 1 0 0,0 1 0 0 0,0-1 0 0 0,1 1 0 0 0,-1 0 0 0 0,0-1-1 0 0,1 1 1 0 0,-1 0 0 0 0,2 0-51 0 0,29-9 759 0 0,-12 6-338 0 0,-1 1 141 0 0,-20 3-553 0 0,1 0 0 0 0,0 0 0 0 0,-1 0 0 0 0,1 1 1 0 0,-1-1-1 0 0,1 0 0 0 0,0 0 0 0 0,-1 0 0 0 0,1 1 0 0 0,-1-1 1 0 0,1 0-1 0 0,-1 1 0 0 0,1-1 0 0 0,-1 0 0 0 0,0 1 0 0 0,1-1 1 0 0,-1 1-1 0 0,1-1 0 0 0,-1 1 0 0 0,0-1 0 0 0,1 1 1 0 0,-1-1-1 0 0,0 1 0 0 0,1-1 0 0 0,-1 1 0 0 0,0-1 0 0 0,0 1 1 0 0,0 0-10 0 0,2 1 9 0 0,0 1 0 0 0,0-1 0 0 0,0 1 0 0 0,0-1 0 0 0,0 0 0 0 0,1 0 1 0 0,-1 0-1 0 0,1 0 0 0 0,1 1-9 0 0,11 9 31 0 0,2 6-5 0 0,0 0-1 0 0,-1 1 1 0 0,-1 1 0 0 0,-1 1 0 0 0,-1 0-1 0 0,0 1 1 0 0,5 13-26 0 0,-16-29 0 0 0,2 0 1 0 0,-1 0-1 0 0,0-1 0 0 0,1 1 1 0 0,3 2-1 0 0,15 24-1 0 0,-2-3 1 0 0,-17-24 0 0 0,1-1 0 0 0,-1 1 0 0 0,0 0 0 0 0,0 0 0 0 0,0 0 0 0 0,-1 0 0 0 0,2 4 0 0 0,-3-6 1 0 0,0 0-1 0 0,1 0 0 0 0,-1-1 1 0 0,1 1-1 0 0,0 0 0 0 0,0-1 1 0 0,0 1-1 0 0,0-1 0 0 0,0 1 1 0 0,1-1-1 0 0,-1 0 0 0 0,1 0 0 0 0,-1 0 1 0 0,0-1-1 0 0,0 1 0 0 0,-1 1 1 0 0,1-1-1 0 0,0 0 0 0 0,-1 0 1 0 0,1 1-1 0 0,-1-1 0 0 0,0 1 1 0 0,0-1-1 0 0,0 1 0 0 0,0 0 0 0 0,0 4 678 0 0,-1-3-4089 0 0,0-4-10767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2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8336 0 0,'0'1'57'0'0,"1"0"0"0"0,-1 1-1 0 0,0-1 1 0 0,0 1 0 0 0,-1-1 0 0 0,1 0 0 0 0,0 1 0 0 0,0-1 0 0 0,-1 0 0 0 0,1 0 0 0 0,-1 1 0 0 0,1-1 0 0 0,-1 0-1 0 0,1 0 1 0 0,-1 1 0 0 0,0-1 0 0 0,1 0 0 0 0,-1 0 0 0 0,0 0 0 0 0,0 0 0 0 0,0 0 0 0 0,0 0 0 0 0,0 0 0 0 0,0 0 0 0 0,0-1-1 0 0,0 1-56 0 0,-11 9 2049 0 0,8-5-1764 0 0,0 0 1 0 0,1 0 0 0 0,-1 0-1 0 0,1 1 1 0 0,0-1-1 0 0,1 1 1 0 0,-1 0 0 0 0,1 0-1 0 0,1 0 1 0 0,-1 0-286 0 0,-12 63 65 0 0,1 25-69 0 0,12-81-5 0 0,-1 0 0 0 0,1 0 1 0 0,1 0-1 0 0,1 7 9 0 0,0-6-11 0 0,-1 0 0 0 0,-1 0 0 0 0,-1 7 11 0 0,-1 2-5 0 0,2-1 0 0 0,0 1 1 0 0,1 0-1 0 0,2 18 5 0 0,18 91 17 0 0,-13-86 18 0 0,16 49 153 0 0,-13-56-44 0 0,-9-34-117 0 0,1-1 1 0 0,-1 0-1 0 0,1 0 0 0 0,0 0 0 0 0,0 0 1 0 0,1 0-1 0 0,-1 0 0 0 0,1 0 0 0 0,0-1 1 0 0,0 0-1 0 0,0 1 0 0 0,0-1 0 0 0,1 0 0 0 0,-1-1 1 0 0,1 1-1 0 0,-1 0 0 0 0,1-1 0 0 0,0 0 1 0 0,4 2-28 0 0,14 9 26 0 0,-21-12-20 0 0,1-1 0 0 0,-1 1 0 0 0,1-1 0 0 0,-1 0 0 0 0,1 0 0 0 0,-1 1 0 0 0,1-1 0 0 0,-1 0 0 0 0,1 0 0 0 0,-1 0 0 0 0,1-1 1 0 0,0 1-1 0 0,-1 0 0 0 0,1 0 0 0 0,-1-1 0 0 0,0 1 0 0 0,2-1-6 0 0,29-12-479 0 0,-21 8-1083 0 0,9-4-8218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2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67 6824 0 0,'0'1'-61'0'0,"-1"9"802"0"0,-1-14 2185 0 0,-1-2-2262 0 0,2 5-214 0 0,-16-22 2134 0 0,14 22-2498 0 0,-1-1 0 0 0,1 1 0 0 0,-1 0 0 0 0,1 0 0 0 0,-1 0 0 0 0,1 0 0 0 0,-1 0 1 0 0,1 1-1 0 0,-1 0 0 0 0,0-1 0 0 0,1 1 0 0 0,-1 1 0 0 0,0-1 0 0 0,1 0 1 0 0,-1 1-1 0 0,1 0 0 0 0,-1 0 0 0 0,1 0 0 0 0,-1 0 0 0 0,1 1 0 0 0,-1-1 0 0 0,1 1 1 0 0,0 0-1 0 0,0 0 0 0 0,-1 1-86 0 0,-64 81 1081 0 0,64-80-1048 0 0,2 0 0 0 0,-1 0 0 0 0,0 1-1 0 0,1-1 1 0 0,0 1 0 0 0,0 0 0 0 0,0 0 0 0 0,0-1 0 0 0,0 5-33 0 0,0-2 52 0 0,0-1 1 0 0,0 1-1 0 0,-1-1 1 0 0,0 0 0 0 0,-1 3-53 0 0,2-7 24 0 0,0 1 0 0 0,1 0 1 0 0,-1 0-1 0 0,1-1 1 0 0,-1 1-1 0 0,1 0 0 0 0,0 0 1 0 0,0 0-1 0 0,1 0 0 0 0,-1 0 1 0 0,1 1-1 0 0,-1-1 0 0 0,1 0 1 0 0,0 0-1 0 0,0 0 0 0 0,0 0 1 0 0,1 0-1 0 0,-1 1 0 0 0,2 1-24 0 0,-2-4 11 0 0,0 0-1 0 0,0 0 0 0 0,1 0 0 0 0,-1-1 1 0 0,0 1-1 0 0,1 0 0 0 0,-1 0 0 0 0,1 0 1 0 0,-1-1-1 0 0,1 1 0 0 0,-1 0 0 0 0,1-1 1 0 0,0 1-1 0 0,-1-1 0 0 0,1 1 0 0 0,0 0 1 0 0,-1-1-1 0 0,1 0 0 0 0,0 1 0 0 0,0-1 0 0 0,0 1 1 0 0,-1-1-1 0 0,1 0 0 0 0,0 1 0 0 0,0-1 1 0 0,0 0-1 0 0,0 0 0 0 0,0 0 0 0 0,-1 0 1 0 0,1 0-1 0 0,0 0 0 0 0,0 0 0 0 0,0 0 1 0 0,0 0-1 0 0,0 0 0 0 0,0 0 0 0 0,-1-1 1 0 0,1 1-1 0 0,0 0 0 0 0,0-1 0 0 0,0 1 1 0 0,0-1-11 0 0,6-2 96 0 0,0 0 1 0 0,0 0 0 0 0,0-1 0 0 0,4-3-97 0 0,-3 2-11 0 0,8-5 42 0 0,-2 0-1 0 0,1-1 1 0 0,-1-1 0 0 0,-1 0-1 0 0,6-8-30 0 0,1 1 51 0 0,-12 12-21 0 0,0 0 0 0 0,0-1-1 0 0,-1 0 1 0 0,0-1 0 0 0,0 1 0 0 0,-1-1 0 0 0,0-1 0 0 0,0-1-30 0 0,3-7 119 0 0,1 0 1 0 0,10-14-120 0 0,-1 2 239 0 0,-19 29-230 0 0,0 1 0 0 0,0 0 0 0 0,0 0-1 0 0,0-1 1 0 0,0 1 0 0 0,0 0 0 0 0,0 0-1 0 0,0-1 1 0 0,1 1 0 0 0,-1 0 0 0 0,0 0-1 0 0,0-1 1 0 0,0 1 0 0 0,0 0 0 0 0,0 0-1 0 0,0 0 1 0 0,1-1 0 0 0,-1 1 0 0 0,0 0-1 0 0,0 0 1 0 0,0 0 0 0 0,1-1 0 0 0,-1 1-1 0 0,0 0 1 0 0,0 0 0 0 0,0 0 0 0 0,1 0-1 0 0,-1 0 1 0 0,0 0 0 0 0,0 0 0 0 0,1-1-1 0 0,-1 1 1 0 0,0 0 0 0 0,0 0-1 0 0,1 0 1 0 0,-1 0 0 0 0,0 0 0 0 0,0 0-1 0 0,1 0 1 0 0,-1 0 0 0 0,0 0 0 0 0,0 0-1 0 0,1 1 1 0 0,-1-1 0 0 0,0 0 0 0 0,0 0-9 0 0,3 15 29 0 0,-7 32-155 0 0,-4 16 42 0 0,4 1 1 0 0,2 25 83 0 0,2-37-72 0 0,-2 1-1 0 0,-3-1 1 0 0,-6 23 72 0 0,8-51-4 0 0,0 0-1 0 0,2-1 1 0 0,1 1 0 0 0,1 18 4 0 0,1-29 14 0 0,-1 0 0 0 0,1-1 0 0 0,1 1 0 0 0,0-1 0 0 0,1 0 0 0 0,1 1 0 0 0,0-2 0 0 0,0 1 0 0 0,4 6-14 0 0,-7-17 7 0 0,0 1 1 0 0,-1-1-1 0 0,1 1 1 0 0,0-1-1 0 0,0 0 0 0 0,0 0 1 0 0,0 0-1 0 0,0 0 1 0 0,0 0-1 0 0,0 0 0 0 0,0 0 1 0 0,0-1-1 0 0,0 1 1 0 0,0-1-1 0 0,0 0 0 0 0,1 0 1 0 0,-1 1-1 0 0,0-1 1 0 0,0-1-1 0 0,0 1 0 0 0,2 0-7 0 0,4-1 7 0 0,1 0 0 0 0,0 0 0 0 0,-1-1 0 0 0,7-1-7 0 0,2-2-13 0 0,1-1 0 0 0,-1-1 0 0 0,0 0 0 0 0,0-1 1 0 0,-1-1-1 0 0,0 0 0 0 0,-1-1 0 0 0,11-9 13 0 0,-14 9-34 0 0,0 1 0 0 0,1 0 0 0 0,9-4 34 0 0,7-2-2631 0 0,-2 2-9874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4.1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4816 0 0,'-2'46'1267'0'0,"1"-27"-1190"0"0,0-1-1 0 0,2 1 1 0 0,0-1-1 0 0,0 1 1 0 0,2-1-1 0 0,3 11-76 0 0,-3-16 60 0 0,0 0 1 0 0,-1 0-1 0 0,0 0 0 0 0,-1 5-60 0 0,-1-6 134 0 0,2 0 1 0 0,-1-1-1 0 0,1 1 1 0 0,1-1 0 0 0,2 8-135 0 0,-3-14 106 0 0,0 0 0 0 0,-1 0 0 0 0,0 1 0 0 0,0-1 0 0 0,0 1 0 0 0,0-1 0 0 0,-1 1 0 0 0,0 0-106 0 0,-8-5-834 0 0,8-1-4500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3.5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1 523 8840 0 0,'5'-6'1279'0'0,"6"0"518"0"0,5-5-288 0 0,-14 9-1399 0 0,0 1 0 0 0,1-1 1 0 0,-1 0-1 0 0,0 1 0 0 0,1-1 0 0 0,-1 1 0 0 0,1-1 1 0 0,-1 1-1 0 0,1 0 0 0 0,0 0-110 0 0,21-11 426 0 0,-3-3-282 0 0,0-2 0 0 0,-1 0 0 0 0,-1-1 0 0 0,-1-1 0 0 0,12-16-144 0 0,-5 7 350 0 0,-21 24-283 0 0,1 0 1 0 0,-1-1-1 0 0,0 1 1 0 0,-1-1-1 0 0,1 0 1 0 0,-1 0-1 0 0,0 0-67 0 0,7-18 200 0 0,-8 16-115 0 0,1 1 1 0 0,0 0-1 0 0,0-1 1 0 0,0 1-1 0 0,1 1 0 0 0,4-6-85 0 0,1 0 232 0 0,-1-1 0 0 0,0 0 0 0 0,-1 0-1 0 0,4-8-231 0 0,12-20 499 0 0,-11 21-239 0 0,16-27 477 0 0,-27 45-712 0 0,-1 0-1 0 0,1 0 1 0 0,0 0-1 0 0,0 0 1 0 0,0-1-1 0 0,0 1 1 0 0,1 1 0 0 0,-1-1-1 0 0,0 0 1 0 0,0 0-1 0 0,1 0 1 0 0,-1 1-1 0 0,0-1 1 0 0,2 0-25 0 0,-2 1 21 0 0,0-1 0 0 0,0 1 0 0 0,-1 0 1 0 0,1-1-1 0 0,0 1 0 0 0,0-1 0 0 0,0 1 0 0 0,0-1 1 0 0,-1 0-1 0 0,1 1 0 0 0,0-1 0 0 0,0 0 0 0 0,-1 1 1 0 0,1-1-1 0 0,0 0 0 0 0,-1 0 0 0 0,1 0 1 0 0,-1 0-1 0 0,1 0-21 0 0,0 0 24 0 0,-1 0 0 0 0,1 0 0 0 0,0 0 1 0 0,0 1-1 0 0,0-1 0 0 0,0 0 0 0 0,0 1 0 0 0,0-1 1 0 0,0 0-1 0 0,0 1 0 0 0,0-1 0 0 0,0 1 0 0 0,1 0 1 0 0,-1-1-1 0 0,0 1 0 0 0,0 0 0 0 0,0 0 0 0 0,1 0 1 0 0,-1 0-1 0 0,0 0 0 0 0,1 0-24 0 0,18-6 201 0 0,-19 6-180 0 0,-1 0 1 0 0,1 1-1 0 0,0-1 1 0 0,0 0-1 0 0,0 0 1 0 0,-1 1-1 0 0,1-1 0 0 0,0 1 1 0 0,0-1-1 0 0,-1 0 1 0 0,1 1-1 0 0,0-1 1 0 0,-1 1-1 0 0,1 0 0 0 0,-1-1 1 0 0,1 1-1 0 0,0-1 1 0 0,-1 1-1 0 0,1 0 1 0 0,-1 0-22 0 0,14 16 10 0 0,-13-13-7 0 0,1 0 0 0 0,-1 0 0 0 0,1 0 1 0 0,-1 0-1 0 0,-1 0 0 0 0,1 0 0 0 0,0 0 0 0 0,-1 1 1 0 0,0 2-4 0 0,0-2 2 0 0,0-1 0 0 0,0 1 1 0 0,1 0-1 0 0,0-1 1 0 0,0 1-1 0 0,0-1 0 0 0,0 0 1 0 0,1 1-1 0 0,1 2-2 0 0,5 11 6 0 0,-1 1 0 0 0,0 0 0 0 0,-2 1-1 0 0,0-1 1 0 0,1 19-6 0 0,2-1 3 0 0,7 8-3 0 0,-11-38 0 0 0,-1 0 0 0 0,-1 0 0 0 0,1 1 0 0 0,-1-1 0 0 0,-1 1 0 0 0,1 3 0 0 0,5 24-19 0 0,-5-27 12 0 0,0 1 0 0 0,-1 0 0 0 0,0-1-1 0 0,0 5 8 0 0,-1 28 10 0 0,0-41 3 0 0,0 0-1 0 0,0 0 9 0 0,0 0 6 0 0,0 0 8 0 0,0 0-7 0 0,0 0 0 0 0,0 0-10 0 0,0 0-2 0 0,0 0 0 0 0,0 0-1 0 0,0 0-2734 0 0,0 0-10912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4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9744 0 0,'0'1'181'0'0,"0"2"2081"0"0,0-1-1904 0 0,1 12-57 0 0,1 0-1 0 0,0 0 1 0 0,1 0-1 0 0,0-1 1 0 0,4 10-301 0 0,8 30 9 0 0,28 108 222 0 0,-42-158-222 0 0,6 29 318 0 0,-7-30-304 0 0,1 0-1 0 0,-1 0 0 0 0,1-1 0 0 0,0 1 0 0 0,0 0 1 0 0,0-1-1 0 0,0 1 0 0 0,0 0 0 0 0,0-1 1 0 0,0 1-1 0 0,0-1 0 0 0,0 0 0 0 0,1 1 1 0 0,0-1-23 0 0,4 5 260 0 0,-6-6 254 0 0,0-5-168 0 0,0 5-129 0 0,0 0 7 0 0,0 0 5 0 0,0-11 235 0 0,2-33 174 0 0,2 0 0 0 0,2 1 0 0 0,2 0 0 0 0,8-25-638 0 0,-14 63 60 0 0,-1 0-1 0 0,1 0 1 0 0,1 1 0 0 0,-1-1-1 0 0,1 0 1 0 0,0 1 0 0 0,0 0-1 0 0,0 0 1 0 0,0 0-1 0 0,1 0 1 0 0,0 0 0 0 0,0 1-1 0 0,0-1 1 0 0,0 1 0 0 0,0 0-1 0 0,1 1 1 0 0,-1-1 0 0 0,1 1-1 0 0,0-1-59 0 0,16-6 219 0 0,0 1-1 0 0,0 1 1 0 0,21-4-219 0 0,-16 4 52 0 0,-6 4-2 0 0,0 0 0 0 0,0 1 0 0 0,0 1 0 0 0,0 1 0 0 0,19 2-50 0 0,12-1 46 0 0,-17-1 545 0 0,-15-1-3918 0 0,-16 0-10352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8:54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6928 0 0,'20'24'3136'0'0,"6"10"-1262"0"0,-13-15-1717 0 0,0 2 0 0 0,-2 0 0 0 0,0 0 0 0 0,-1 1 0 0 0,-1 0 0 0 0,5 23-157 0 0,8 16 0 0 0,85 240 574 0 0,-94-264-369 0 0,6 34-205 0 0,5 15 93 0 0,-14-53 163 0 0,-1 1 1 0 0,3 33-257 0 0,-11-54 78 0 0,-1 0-1 0 0,0-1 1 0 0,-1 1-1 0 0,-1 0 1 0 0,0 2-78 0 0,-2 15 131 0 0,3-15-5 0 0,-2-1 0 0 0,1 1 1 0 0,-2-1-1 0 0,0 0 0 0 0,-4 10-126 0 0,5-17 118 0 0,0-1-1 0 0,0 1 1 0 0,-1-1-1 0 0,0 0 1 0 0,0-1-1 0 0,0 1 1 0 0,0-1-1 0 0,-1 1 0 0 0,0-1 1 0 0,0-1-1 0 0,-1 1 1 0 0,-5 3-118 0 0,-5 4 370 0 0,13-9-288 0 0,0-1 0 0 0,0 0 0 0 0,0 0 0 0 0,0 0 0 0 0,0 0 0 0 0,-1 0 0 0 0,1-1-1 0 0,-1 0 1 0 0,1 1 0 0 0,-1-1-82 0 0,-5 1 210 0 0,0 2 0 0 0,0-1 1 0 0,0 1-1 0 0,-1 1-210 0 0,-32 13 768 0 0,34-16-650 0 0,4-1-60 0 0,0 0 0 0 0,0 0 0 0 0,1 0 0 0 0,-1 0 0 0 0,0 1 0 0 0,0-1 0 0 0,0 1 0 0 0,1 0 0 0 0,-1 0 0 0 0,1 1 0 0 0,0-1 0 0 0,-2 2-58 0 0,5-4-34 0 0,0 1 1 0 0,-1-1-1 0 0,1 1 0 0 0,-1-1 1 0 0,1 0-1 0 0,-1 1 1 0 0,1-1-1 0 0,-1 0 0 0 0,0 0 1 0 0,1 1-1 0 0,-1-1 1 0 0,1 0-1 0 0,-1 0 0 0 0,1 0 1 0 0,-1 0-1 0 0,0 1 1 0 0,1-1-1 0 0,-1 0 0 0 0,0 0 1 0 0,1 0-1 0 0,-1-1 1 0 0,0 1 33 0 0,-1 0-1712 0 0,1 0-11146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7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1 4616 0 0,'0'0'752'0'0,"0"0"-2"0"0,0 0-3 0 0,0 0-30 0 0,0 0-133 0 0,0 0-37 0 0,0 0 4 0 0,0 0-35 0 0,0 0-144 0 0,0 0-35 0 0,0 0 6 0 0,0 0-15 0 0,0 0-64 0 0,0 0-15 0 0,0 0 6 0 0,0 0-39 0 0,0 0-160 0 0,0 0-42 0 0,0 0-3 0 0,0 0 9 0 0,0 0 21 0 0,0 0 2 0 0,0 0 4 0 0,0 0 9 0 0,0 0 33 0 0,-3 6 15 0 0,0 1-70 0 0,0 0 0 0 0,1 0-1 0 0,0 0 1 0 0,0 1 0 0 0,1-1 0 0 0,0 1 0 0 0,0-1 0 0 0,0 4-34 0 0,0 37 105 0 0,0-16 87 0 0,3 28-192 0 0,-2-36 74 0 0,0-1 0 0 0,-2 0-1 0 0,-2 13-73 0 0,1-8 106 0 0,3 27 190 0 0,1-45-268 0 0,0 0 0 0 0,-1 0 0 0 0,0 0 0 0 0,-1 0 0 0 0,0 2-28 0 0,2 3 40 0 0,-1-15-37 0 0,1 1 1 0 0,-1 0 0 0 0,0-1 0 0 0,0 1 0 0 0,0 0-1 0 0,1-1 1 0 0,-1 1 0 0 0,0 0 0 0 0,0-1 0 0 0,0 1-1 0 0,0 0 1 0 0,0-1 0 0 0,0 1 0 0 0,-1 0-1 0 0,1 0 1 0 0,0-1 0 0 0,0 1 0 0 0,0-1 0 0 0,-1 1-1 0 0,1 0 1 0 0,0-1 0 0 0,-1 1 0 0 0,1 0-1 0 0,0-1 1 0 0,-1 1-4 0 0,-3 12 335 0 0,4-13-290 0 0,0-10 87 0 0,0 3-1944 0 0,0 5-7330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7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46 5016 0 0,'20'-32'2089'0'0,"-17"26"-1271"0"0,3 1 753 0 0,11 3-1077 0 0,-11 2-481 0 0,-1 0 0 0 0,1 0 0 0 0,0 1 0 0 0,-1-1 0 0 0,1 1 1 0 0,-1 1-1 0 0,1-1 0 0 0,-1 1 0 0 0,1 0 0 0 0,-1 0 0 0 0,0 0 0 0 0,0 1 1 0 0,0 0-1 0 0,1 0-13 0 0,26 16-4 0 0,-27-17 4 0 0,-1 0 0 0 0,1 0 0 0 0,-1 1 0 0 0,0-1 0 0 0,0 1 0 0 0,0 0 0 0 0,0 0 0 0 0,-1 1 0 0 0,1-1 0 0 0,-1 1 0 0 0,0 0 0 0 0,0 0 0 0 0,0 0 0 0 0,0 0 0 0 0,0 1 0 0 0,0 2-2 0 0,7 11-29 0 0,-1 0-1 0 0,-1 1 1 0 0,-1 0-1 0 0,-1 1 1 0 0,0 1 31 0 0,-4-14-43 0 0,0-1 1 0 0,0 0-1 0 0,0 0 0 0 0,1 0 1 0 0,0 0-1 0 0,0 0 43 0 0,-1-2 4 0 0,0 1-1 0 0,0-1 1 0 0,0 0 0 0 0,0 1-1 0 0,-1-1 1 0 0,1 1-1 0 0,-1-1 1 0 0,0 1 0 0 0,-1 0-1 0 0,1 0 1 0 0,-1 1-4 0 0,0 18 71 0 0,0 10 12 0 0,-1 0 0 0 0,-2 2-83 0 0,2-25 21 0 0,-1-1 1 0 0,0 1-1 0 0,-1-1 1 0 0,0 0 0 0 0,0 0-1 0 0,-1 0 1 0 0,-1 0-1 0 0,-4 7-21 0 0,-29 35 164 0 0,28-43-12 0 0,0 0-1 0 0,-1 0 0 0 0,0-1 1 0 0,-1-1-1 0 0,1 0 0 0 0,-13 5-151 0 0,16-8 104 0 0,-1-1-1 0 0,1 0 0 0 0,-1-1 0 0 0,0 1 1 0 0,0-2-1 0 0,0 1 0 0 0,-6-1-103 0 0,9-1 50 0 0,0 0 1 0 0,1 0-1 0 0,-1 0 0 0 0,0-1 1 0 0,0 0-1 0 0,1 0 0 0 0,-1 0 1 0 0,1-1-1 0 0,-1 0 0 0 0,1 0 1 0 0,-1 0-1 0 0,0-2-50 0 0,4 3 5 0 0,1-1-1 0 0,0 1 1 0 0,0-1-1 0 0,0 1 1 0 0,0-1 0 0 0,0 0-1 0 0,1 1 1 0 0,-1-1-1 0 0,0 0 1 0 0,1 0 0 0 0,-1 0-1 0 0,1-1-4 0 0,-2-2-1327 0 0,2 4-6762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8.1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6 8336 0 0,'0'0'648'0'0,"0"-5"3624"0"0,-2 93-4243 0 0,-8 50-29 0 0,10-58 112 0 0,0-79-110 0 0,-3 43 190 0 0,3-40-165 0 0,0 0 1 0 0,0 0-1 0 0,0-1 0 0 0,0 1 1 0 0,1 0-1 0 0,0 0 1 0 0,0 0-1 0 0,0-1 1 0 0,0 1-1 0 0,1 0-27 0 0,13 22-1171 0 0,-14-26-7899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8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84 3808 0 0,'1'-1'108'0'0,"-1"-1"1"0"0,1 1-1 0 0,-1-1 0 0 0,1 1 1 0 0,-1 0-1 0 0,0-1 0 0 0,1 1 1 0 0,-1-1-1 0 0,0 1 0 0 0,0-1 1 0 0,0 1-1 0 0,0-1 1 0 0,0 1-1 0 0,0-1 0 0 0,-1 1 1 0 0,1-1-1 0 0,0 1 0 0 0,-1-1 1 0 0,1 1-1 0 0,-1 0 0 0 0,1-1 1 0 0,-1 1-1 0 0,0 0 0 0 0,0-1 1 0 0,0 1-109 0 0,-1-3 347 0 0,0-1 0 0 0,-1 1-1 0 0,0 0 1 0 0,0 0 0 0 0,0 0 0 0 0,0 1 0 0 0,-2-3-347 0 0,1 4 32 0 0,1 1 1 0 0,-1-1-1 0 0,1 0 1 0 0,-1 1-1 0 0,0 0 0 0 0,0 0 1 0 0,0 0-1 0 0,1 0 0 0 0,-1 1 1 0 0,0 0-1 0 0,0-1 0 0 0,0 2 1 0 0,0-1-1 0 0,-1 0-32 0 0,-2 1 91 0 0,-1-1 0 0 0,0 2 0 0 0,0-1 0 0 0,1 1 0 0 0,-1 0-1 0 0,1 0 1 0 0,0 1-91 0 0,-8 4 99 0 0,3-2 61 0 0,0 1 0 0 0,0 0 0 0 0,0 1 0 0 0,-9 7-160 0 0,8-5 97 0 0,11-8-67 0 0,0 1 1 0 0,-1-1-1 0 0,1 1 0 0 0,1 0 0 0 0,-1-1 1 0 0,0 1-1 0 0,0 0 0 0 0,1 0 1 0 0,-1 0-1 0 0,1 0 0 0 0,-1 0 0 0 0,1 0 1 0 0,-1 2-31 0 0,-2 5 49 0 0,3-8-33 0 0,0 0-1 0 0,0 1 1 0 0,1-1 0 0 0,-1 1-1 0 0,0-1 1 0 0,1 1-1 0 0,-1 0 1 0 0,1-1 0 0 0,-1 1-1 0 0,1-1 1 0 0,0 1 0 0 0,0 0-1 0 0,0-1 1 0 0,0 1-1 0 0,0 0 1 0 0,0-1 0 0 0,0 1-1 0 0,1 0 1 0 0,-1-1 0 0 0,0 1-1 0 0,1 0 1 0 0,0-1-1 0 0,-1 1 1 0 0,1-1 0 0 0,0 1-16 0 0,5 12 128 0 0,-5-12-120 0 0,-1 1 1 0 0,1-1 0 0 0,0 0 0 0 0,0 0 0 0 0,0 0 0 0 0,0 0 0 0 0,0 0 0 0 0,1 0 0 0 0,-1 0 0 0 0,1-1 0 0 0,-1 1 0 0 0,1 0 0 0 0,0-1 0 0 0,-1 1 0 0 0,1-1 0 0 0,0 1 0 0 0,0-1 0 0 0,0 0 0 0 0,0 0 0 0 0,0 0 0 0 0,0 0 0 0 0,0 0 0 0 0,1-1 0 0 0,-1 1 0 0 0,1 0-9 0 0,126 31 172 0 0,-75-20-82 0 0,-1 2 1 0 0,7 4-91 0 0,-42-11 24 0 0,0 1 0 0 0,-1 1-1 0 0,0 0 1 0 0,0 1 0 0 0,-1 0 0 0 0,1 3-24 0 0,-15-11-16 0 0,0 0 0 0 0,0 0 1 0 0,0 0-1 0 0,-1 0 1 0 0,1 0-1 0 0,-1 0 0 0 0,1 0 1 0 0,-1 1-1 0 0,0-1 1 0 0,0 1-1 0 0,0-1 0 0 0,0 1 1 0 0,0-1-1 0 0,-1 1 0 0 0,1-1 16 0 0,1 41-309 0 0,-2-40 299 0 0,-1-1-10 0 0,0 0 0 0 0,0 0-1 0 0,0-1 1 0 0,0 1 0 0 0,-1 0-1 0 0,1-1 1 0 0,0 1 0 0 0,-1-1-1 0 0,0 0 1 0 0,1 1 0 0 0,-1-1-1 0 0,0 0 1 0 0,0 0 0 0 0,0 0 20 0 0,-11 8-57 0 0,8-5 54 0 0,-1 0 0 0 0,1-1 0 0 0,-1 1-1 0 0,0-2 1 0 0,0 1 0 0 0,0-1 0 0 0,-1 1 0 0 0,1-2 0 0 0,-1 1 0 0 0,-2 0 3 0 0,-16 4 2 0 0,8 0 22 0 0,-6 2 31 0 0,0-1 0 0 0,0-1 0 0 0,-1-1 0 0 0,0-1 0 0 0,0-1 0 0 0,-1-1-55 0 0,-49-1 868 0 0,56 4-587 0 0,17-5-262 0 0,0 1 0 0 0,0-1 0 0 0,0 1-1 0 0,0-1 1 0 0,0 0 0 0 0,0 1 0 0 0,0-1 0 0 0,0 0 0 0 0,0 0 0 0 0,0 0 0 0 0,0 0 0 0 0,0 0 0 0 0,0 0 0 0 0,0 0 0 0 0,0 0 0 0 0,0 0 0 0 0,0 0 0 0 0,-1-1-19 0 0,1 1 80 0 0,4-7-1430 0 0,-2 6-7372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9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0,'0'0'609'0'0,"0"0"4"0"0,1 0-493 0 0,-1 0-1 0 0,1 0 0 0 0,0 0 1 0 0,0 0-1 0 0,0 0 0 0 0,-1 0 0 0 0,1 0 1 0 0,0 1-1 0 0,0-1 0 0 0,-1 0 1 0 0,1 0-1 0 0,0 1 0 0 0,-1-1 1 0 0,1 1-1 0 0,0-1 0 0 0,-1 0 0 0 0,1 1 1 0 0,0-1-1 0 0,-1 1-119 0 0,6 93 262 0 0,-4-73-209 0 0,1 43 1196 0 0,-4 36-1249 0 0,-1-25 1987 0 0,2-74-1930 0 0,0-1-1 0 0,0 0-25 0 0,0 0-1754 0 0,0 0-6986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9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0 115 4912 0 0,'0'0'768'0'0,"1"-2"2302"0"0,0 2-3040 0 0,-1 0-1 0 0,1 1 0 0 0,-1-1 1 0 0,1 1-1 0 0,0-1 0 0 0,-1 0 0 0 0,1 0 1 0 0,0 1-1 0 0,-1-1 0 0 0,1 0 1 0 0,0 0-1 0 0,-1 0 0 0 0,1 0 0 0 0,0 0 1 0 0,-1 0-1 0 0,1 0 0 0 0,0 0 1 0 0,-1 0-1 0 0,1 0 0 0 0,0 0 0 0 0,-1 0 1 0 0,1-1-1 0 0,0 1 0 0 0,-1 0 1 0 0,1 0-1 0 0,0-1 0 0 0,-1 1-29 0 0,22-10 151 0 0,-19 9-90 0 0,11-6 16 0 0,1 2 1 0 0,0 0-1 0 0,7-2-77 0 0,17-5 21 0 0,-1 0-4 0 0,2 1-1 0 0,-1 2 0 0 0,1 2 0 0 0,0 2 1 0 0,5 1-17 0 0,40-12 8 0 0,-76 15 5 0 0,0 0 1 0 0,0 1 0 0 0,0 0-1 0 0,0 1 1 0 0,0 0-1 0 0,0 0 1 0 0,2 1-14 0 0,43 4 82 0 0,-31-6-1322 0 0,-18 0-5209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39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70 4816 0 0,'-6'61'1760'0'0,"1"-42"-1284"0"0,4-18-475 0 0,0 1-1 0 0,0 0 1 0 0,1 0 0 0 0,-1-1 0 0 0,1 1 0 0 0,-1 0 0 0 0,1 0 0 0 0,0 0 0 0 0,0 0 0 0 0,0 0 0 0 0,0-1-1 0 0,0 3 0 0 0,4 61 25 0 0,-3-42 5 0 0,1 0 0 0 0,0 0 0 0 0,4 13-30 0 0,-3-23 123 0 0,-1-1 0 0 0,-1 1 0 0 0,0 7-123 0 0,2 22 675 0 0,-4-21-173 0 0,1-18-415 0 0,-1-1-1 0 0,1 0 1 0 0,-1 1 0 0 0,1-1-1 0 0,0 1 1 0 0,0-1-1 0 0,0 0 1 0 0,0 1 0 0 0,1-1-1 0 0,-1 0 1 0 0,0 1-1 0 0,1-1 1 0 0,0 0 0 0 0,0 3-87 0 0,0-5 58 0 0,-1 1 0 0 0,1 0 1 0 0,-1 0-1 0 0,0-1 0 0 0,1 1 1 0 0,-1 0-1 0 0,0-1 1 0 0,0 1-1 0 0,1 0 0 0 0,-1 0 1 0 0,0 0-1 0 0,0-1 0 0 0,0 1 1 0 0,0 0-1 0 0,0 0 0 0 0,0 0 1 0 0,0-1-1 0 0,-1 1 1 0 0,1 0-1 0 0,0 0 0 0 0,0-1 1 0 0,-1 1-1 0 0,1 0 0 0 0,0 0-58 0 0,-4 2 1406 0 0,2-14-539 0 0,2 4-818 0 0,0-31 404 0 0,4-28-453 0 0,-2 53 32 0 0,0 1 0 0 0,1-1 0 0 0,0 1 0 0 0,0 0 0 0 0,2-1 0 0 0,0 2 1 0 0,1-4-33 0 0,52-110 248 0 0,-54 117-234 0 0,1 0 1 0 0,0 1 0 0 0,0-1 0 0 0,1 1-1 0 0,-1 1 1 0 0,2-1 0 0 0,-1 1-1 0 0,6-5-14 0 0,14-9 65 0 0,22-13-65 0 0,-32 23 16 0 0,-3 3 7 0 0,0 0 0 0 0,0 1-1 0 0,1 0 1 0 0,0 2-1 0 0,0-1 1 0 0,11-1-23 0 0,-10 3 34 0 0,-12 2-23 0 0,0 0 1 0 0,0 1 0 0 0,0-1 0 0 0,0 1-1 0 0,0 0 1 0 0,1 0 0 0 0,-1 0 0 0 0,0 1 0 0 0,0-1-1 0 0,0 1 1 0 0,0 0 0 0 0,0-1 0 0 0,0 1 0 0 0,0 1-1 0 0,0-1 1 0 0,0 0 0 0 0,0 1 0 0 0,-1-1-1 0 0,1 1 1 0 0,0 0 0 0 0,-1 0 0 0 0,0 0 0 0 0,1 0-1 0 0,-1 1 1 0 0,0 0-12 0 0,16 12 132 0 0,-16-14-120 0 0,0 0 0 0 0,0 0 0 0 0,0 1-1 0 0,0-1 1 0 0,-1 1 0 0 0,1-1 0 0 0,-1 1-1 0 0,1-1 1 0 0,-1 1 0 0 0,0 0 0 0 0,0 0 0 0 0,1 1-12 0 0,0 0 7 0 0,0 0 1 0 0,0 1-1 0 0,-1-1 1 0 0,0 1 0 0 0,1-1-1 0 0,-1 1 1 0 0,0 0 0 0 0,-1 0-1 0 0,1-1 1 0 0,-1 1 0 0 0,1 0-1 0 0,-1 0 1 0 0,0-1-1 0 0,-1 1 1 0 0,1 0 0 0 0,-1 0-1 0 0,1-1 1 0 0,-1 1 0 0 0,0 0-1 0 0,-1-1 1 0 0,1 1 0 0 0,-1 1-8 0 0,-1 2-2 0 0,0-1 0 0 0,0 0 0 0 0,0 1 0 0 0,-1-1 0 0 0,0-1 0 0 0,0 1 0 0 0,-1 0 0 0 0,1-1 1 0 0,-1 0-1 0 0,0 0 0 0 0,-1 0 2 0 0,-2 1-4 0 0,0-1 1 0 0,-1 0-1 0 0,1 0 1 0 0,-1-1-1 0 0,0 0 1 0 0,0-1-1 0 0,-8 2 4 0 0,9-2-3 0 0,-10 2-2 0 0,0 1-1 0 0,0 1 1 0 0,1 1-1 0 0,-3 2 6 0 0,19-10-1 0 0,0 1 1 0 0,0-1-1 0 0,1 0 1 0 0,-1 1-1 0 0,0 0 1 0 0,0-1-1 0 0,1 1 0 0 0,-1-1 1 0 0,0 1-1 0 0,0 0 1 0 0,1-1-1 0 0,-1 1 1 0 0,1 0-1 0 0,-1 0 1 0 0,1 0-1 0 0,-1-1 0 0 0,1 1 1 0 0,-1 0-1 0 0,1 0 1 0 0,0 0-1 0 0,-1 1 1 0 0,2-1-1 0 0,-1-1 0 0 0,0 1 0 0 0,0 0 0 0 0,0 0-1 0 0,1-1 1 0 0,-1 1 0 0 0,0 0 0 0 0,1-1 0 0 0,-1 1-1 0 0,1 0 1 0 0,-1-1 0 0 0,1 1 0 0 0,-1 0 0 0 0,1-1-1 0 0,-1 1 1 0 0,1-1 0 0 0,-1 1 0 0 0,1-1 0 0 0,0 1-1 0 0,-1-1 1 0 0,1 0 1 0 0,7 5-13 0 0,0-1 0 0 0,1-1 0 0 0,-1 0 0 0 0,7 2 13 0 0,2 1-8 0 0,24 14 13 0 0,-31-14 1 0 0,0-1 0 0 0,0 0 0 0 0,1-1 0 0 0,-1 0 0 0 0,1-1 0 0 0,10 2-6 0 0,42 4 113 0 0,1-3-1 0 0,49-1-112 0 0,-33-5-1982 0 0,-57 0-7886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4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5120 0 0,'9'3'211'0'0,"-10"2"239"0"0,1-4-421 0 0,0-1 0 0 0,-1 1 0 0 0,1 0 0 0 0,0-1 0 0 0,0 1 0 0 0,0 0 0 0 0,0-1-1 0 0,0 1 1 0 0,0 0 0 0 0,0-1 0 0 0,0 1 0 0 0,0 0 0 0 0,0-1 0 0 0,0 1 0 0 0,0 0-1 0 0,0-1 1 0 0,0 1 0 0 0,1 0-29 0 0,9-2 651 0 0,87-14 421 0 0,69-22-1072 0 0,-144 33 45 0 0,-1 0 1 0 0,1 1-1 0 0,0 1 1 0 0,4 1-46 0 0,-13 0 3 0 0,-8 1-4 0 0,0 0 0 0 0,-1 0 1 0 0,1 1-1 0 0,0-1 0 0 0,0 1 0 0 0,-1 0 0 0 0,1 0 1 0 0,0 1-1 0 0,-1-1 0 0 0,1 1 0 0 0,-1 0 0 0 0,0 0 1 0 0,0 1-1 0 0,0-1 0 0 0,0 1 0 0 0,0 0 0 0 0,0 0 0 0 0,-1 0 1 0 0,1 1-1 0 0,-1-1 0 0 0,0 1 0 0 0,0 0 0 0 0,1 2 1 0 0,1 2-15 0 0,1-1 0 0 0,0 1 0 0 0,0-1 0 0 0,1 0 0 0 0,0 0-1 0 0,7 5 16 0 0,9 9-34 0 0,-20-19 40 0 0,1 1 0 0 0,-1-1 0 0 0,0 0 0 0 0,0 0 0 0 0,1-1 0 0 0,-1 1 0 0 0,1-1 0 0 0,0 1 0 0 0,-1-1-1 0 0,1 0 1 0 0,0-1 0 0 0,0 1 0 0 0,0-1 0 0 0,0 1 0 0 0,-1-1 0 0 0,2 0-6 0 0,8 0 186 0 0,0-1 1 0 0,0-1-1 0 0,0 0 0 0 0,1 0-186 0 0,-8-1 130 0 0,1 0-1 0 0,-1 0 0 0 0,0 0 1 0 0,0-1-1 0 0,0 0 1 0 0,-1 0-1 0 0,1 0 1 0 0,-1-1-1 0 0,1-1-129 0 0,17-23 1226 0 0,-21 28-1106 0 0,-1-1 0 0 0,0 1 1 0 0,0-1-1 0 0,0 0 1 0 0,0 1-1 0 0,0-1 0 0 0,0 0 1 0 0,0 0-1 0 0,0 1 0 0 0,-1-1 1 0 0,1 0-1 0 0,-1 0 1 0 0,1 0-1 0 0,-1-1-120 0 0,6-15 699 0 0,-5 14-586 0 0,0 1 0 0 0,0 0 1 0 0,0 0-1 0 0,-1-1 1 0 0,1 1-1 0 0,-1 0 0 0 0,0-1 1 0 0,0 1-1 0 0,0 0 0 0 0,0-1-113 0 0,0-3-1307 0 0,0 6-8335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0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0,'1'0'71'0'0,"0"0"-1"0"0,-1 0 1 0 0,1 0 0 0 0,0 0 0 0 0,-1 0-1 0 0,1 0 1 0 0,0 0 0 0 0,-1 0 0 0 0,1 0-1 0 0,0 1 1 0 0,-1-1 0 0 0,1 0 0 0 0,0 0-1 0 0,-1 1 1 0 0,1-1 0 0 0,-1 1 0 0 0,1-1-1 0 0,0 0 1 0 0,-1 1 0 0 0,1-1 0 0 0,-1 1-1 0 0,1-1 1 0 0,-1 1 0 0 0,0 0 0 0 0,1-1-1 0 0,-1 1 1 0 0,0-1 0 0 0,1 1 0 0 0,-1 0-1 0 0,0-1 1 0 0,1 1 0 0 0,-1 0 0 0 0,0-1-1 0 0,0 1 1 0 0,0 0 0 0 0,0-1 0 0 0,0 1-1 0 0,0 0 1 0 0,0 0 0 0 0,0-1 0 0 0,0 1-1 0 0,0 0 1 0 0,0 0-71 0 0,5 20 1507 0 0,9 8-1023 0 0,9 25-484 0 0,-1-1 0 0 0,15 19 7 0 0,-26-45 150 0 0,-5-16 36 0 0,-1 1 0 0 0,0-1 1 0 0,-1 1-1 0 0,-1 0 0 0 0,0 0 1 0 0,0 1-1 0 0,-1-1 1 0 0,0 12-194 0 0,1-11 166 0 0,-3-13-161 0 0,0 0-1 0 0,0 0 1 0 0,0 1 0 0 0,0-1 0 0 0,0 0-1 0 0,0 0 1 0 0,0 0 0 0 0,0 1 0 0 0,0-1-1 0 0,0 0 1 0 0,1 0 0 0 0,-1 0 0 0 0,0 0-1 0 0,0 1 1 0 0,0-1 0 0 0,0 0 0 0 0,1 0-1 0 0,-1 0 1 0 0,0 0 0 0 0,0 0-1 0 0,0 0 1 0 0,1 1 0 0 0,-1-1 0 0 0,0 0-1 0 0,0 0 1 0 0,0 0 0 0 0,1 0 0 0 0,-1 0-1 0 0,0 0 1 0 0,0 0 0 0 0,1 0 0 0 0,-1 0-1 0 0,0 0 1 0 0,0 0 0 0 0,0 0 0 0 0,1 0-1 0 0,-1 0 1 0 0,0 0 0 0 0,0 0 0 0 0,1 0-1 0 0,-1-1 1 0 0,0 1 0 0 0,0 0 0 0 0,0 0-1 0 0,1 0 1 0 0,-1 0 0 0 0,0 0 0 0 0,0 0-1 0 0,0-1 1 0 0,0 1 0 0 0,1 0 0 0 0,-1 0-1 0 0,0 0 1 0 0,0 0 0 0 0,0-1 0 0 0,0 1-5 0 0,1-2-1516 0 0,-1 2-7544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0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1 180 7736 0 0,'1'8'509'0'0,"1"1"1"0"0,-1-1-1 0 0,2 0 1 0 0,-1 0-1 0 0,1 0 1 0 0,0 0 0 0 0,3 4-510 0 0,10 30 1778 0 0,20 47-1331 0 0,-35-85-446 0 0,0 0 0 0 0,1 0 0 0 0,0-1 0 0 0,0 1 0 0 0,0-1 0 0 0,0 1 0 0 0,1-1 0 0 0,1 2-1 0 0,-2-3 2 0 0,0 0-1 0 0,0 0 1 0 0,-1 1-1 0 0,1-1 1 0 0,-1 1-1 0 0,1-1 1 0 0,-1 1-1 0 0,0-1 1 0 0,0 1-1 0 0,0 0 1 0 0,0 0-1 0 0,0 1-1 0 0,6 11 61 0 0,-8-15-54 0 0,1 0-1 0 0,0 0 1 0 0,0 0 0 0 0,0 0-1 0 0,-1 0 1 0 0,1 0-1 0 0,0 0 1 0 0,0 0-1 0 0,-1 0 1 0 0,1 0 0 0 0,0 0-1 0 0,0 0 1 0 0,0 0-1 0 0,-1 1 1 0 0,1-1 0 0 0,0 0-1 0 0,0 0 1 0 0,0 0-1 0 0,-1 0 1 0 0,1 0-1 0 0,0 0 1 0 0,0 0 0 0 0,0 1-1 0 0,0-1 1 0 0,-1 0-1 0 0,1 0 1 0 0,0 0 0 0 0,0 0-1 0 0,0 1 1 0 0,0-1-1 0 0,0 0 1 0 0,0 0 0 0 0,0 0-1 0 0,-1 0 1 0 0,1 1-1 0 0,0-1 1 0 0,0 0-1 0 0,0 0 1 0 0,0 1 0 0 0,0-1-1 0 0,0 0 1 0 0,0 0-1 0 0,0 0 1 0 0,0 1 0 0 0,0-1-1 0 0,0 0 1 0 0,0 0-1 0 0,0 0 1 0 0,0 1 0 0 0,1-1-1 0 0,-1 0 1 0 0,0 0-1 0 0,0 0 1 0 0,0 1-1 0 0,0-1 1 0 0,0 0 0 0 0,0 0-1 0 0,0 0 1 0 0,1 1-1 0 0,-1-1 1 0 0,0 0 0 0 0,0 0-7 0 0,-1 0 41 0 0,1 0 3 0 0,0 0-7 0 0,0 0 7 0 0,0-2-33 0 0,-1 0-1 0 0,0 0 1 0 0,0 0 0 0 0,0 0-1 0 0,0 0 1 0 0,0 0-1 0 0,0 0 1 0 0,-1 0-1 0 0,1 1 1 0 0,-1-1-11 0 0,-2-4 17 0 0,-3-4 20 0 0,0-1 1 0 0,1 0-1 0 0,0 0 0 0 0,1-1 1 0 0,1 0-1 0 0,-1 1 1 0 0,2-1-1 0 0,0-1 0 0 0,0 1 1 0 0,1 0-1 0 0,1-1 1 0 0,0 1-1 0 0,1-1 0 0 0,0 0 1 0 0,1 1-1 0 0,0-1 1 0 0,1 1-1 0 0,0 0 0 0 0,1-1 1 0 0,1 1-1 0 0,0 0 1 0 0,1-2-38 0 0,0 4 30 0 0,0 1 1 0 0,0 1-1 0 0,0-1 1 0 0,1 1 0 0 0,0 0-1 0 0,1 0 1 0 0,0 1-1 0 0,1-1-30 0 0,6-4 97 0 0,1 0 0 0 0,0 1-1 0 0,16-8-96 0 0,-18 11 44 0 0,31-16 69 0 0,-40 23-104 0 0,-1 0-1 0 0,1 0 1 0 0,-1 0-1 0 0,1 1 0 0 0,-1-1 1 0 0,1 1-1 0 0,0 0 1 0 0,-1 0-1 0 0,1 0 1 0 0,-1 0-1 0 0,1 1 1 0 0,3 0-9 0 0,9 3 26 0 0,-9-3-4 0 0,-1 0 1 0 0,1 0 0 0 0,-1 1 0 0 0,0 0-1 0 0,0 0 1 0 0,1 1 0 0 0,-1-1-1 0 0,-1 1 1 0 0,1 1 0 0 0,0-1 0 0 0,-1 1-1 0 0,0 0 1 0 0,1 0 0 0 0,-2 1-1 0 0,1-1 1 0 0,4 6-23 0 0,-5-4 10 0 0,1-1 0 0 0,-1 1 0 0 0,0 0 0 0 0,-1 0 0 0 0,0 0 0 0 0,0 1 0 0 0,0-1 0 0 0,0 1 0 0 0,-1 0 0 0 0,-1 0 0 0 0,1 0 0 0 0,-1 0 0 0 0,0 0 0 0 0,0 0 0 0 0,-1 0 0 0 0,0 6-10 0 0,-1-9 4 0 0,0 0 0 0 0,-1 0 0 0 0,1 0 0 0 0,-1 0 0 0 0,0-1 0 0 0,0 1 0 0 0,0-1 0 0 0,0 1 0 0 0,-1-1 0 0 0,1 0 0 0 0,-1 1 0 0 0,0-1 0 0 0,0-1 0 0 0,0 1 0 0 0,0 0 0 0 0,-1 0-4 0 0,-12 8 36 0 0,0 0 0 0 0,-15 7-36 0 0,20-12 17 0 0,-7 1-4 0 0,14-7-12 0 0,1 1 0 0 0,-1 0 0 0 0,1 1 0 0 0,-1-1 1 0 0,1 1-1 0 0,0-1 0 0 0,0 1 0 0 0,-1 1-1 0 0,3-3-12 0 0,1 0 1 0 0,0 0-2 0 0,19 0-196 0 0,82-6-1 0 0,-73 3 151 0 0,1 1 0 0 0,0 1-1 0 0,0 1 1 0 0,-1 2 0 0 0,20 4 59 0 0,-11 0 17 0 0,-23-4 3 0 0,-1 0 1 0 0,0 1-1 0 0,0 0 1 0 0,1 1-21 0 0,-13-3 0 0 0,0-1 1 0 0,-1 0 0 0 0,1 1-1 0 0,0-1 1 0 0,0 1-1 0 0,-1-1 1 0 0,1 1-1 0 0,0-1 1 0 0,-1 1 0 0 0,1-1-1 0 0,0 1 1 0 0,-1 0-1 0 0,1-1 1 0 0,-1 1 0 0 0,1 0-1 0 0,-1-1 1 0 0,1 1-1 0 0,-1 0 1 0 0,0 0-1 0 0,1 0 1 0 0,-1-1 0 0 0,0 1-1 0 0,0 0 1 0 0,1 0-1 0 0,-1 0 1 0 0,0 0-1 0 0,0 0 1 0 0,0-1 0 0 0,0 1-1 0 0,0 0 1 0 0,0 0-1 0 0,0 0 1 0 0,0 0-1 0 0,-1 0 1 0 0,1 0 0 0 0,0-1-1 0 0,-1 1 1 0 0,1 0-1 0 0,0 0 1 0 0,-1 0 0 0 0,1-1-1 0 0,-1 1 1 0 0,1 0-1 0 0,-1 0 0 0 0,-1 2-7 0 0,1-1 1 0 0,-1 0-1 0 0,0 1 0 0 0,0-1 0 0 0,0 0 0 0 0,0 0 0 0 0,-1 0 0 0 0,1 0 1 0 0,0 0-1 0 0,-1-1 0 0 0,1 1 0 0 0,-1-1 0 0 0,0 1 0 0 0,-1-1 7 0 0,-33 10-30 0 0,15-5 15 0 0,1 1 0 0 0,-9 4 15 0 0,3 0-13 0 0,0-2-1 0 0,0-1 1 0 0,-1-1 0 0 0,-14 1 13 0 0,-115 11 447 0 0,140-18-355 0 0,12-1-63 0 0,0 0 0 0 0,0 1 0 0 0,0-1 0 0 0,0 1 0 0 0,-1 0 0 0 0,1 1 0 0 0,-4 1-29 0 0,8-3 13 0 0,1 1 0 0 0,-1-1 0 0 0,1 0 0 0 0,-1 0 0 0 0,1 0 0 0 0,-1 0 0 0 0,1 0-1 0 0,-1 0 1 0 0,0 0 0 0 0,1 0 0 0 0,-1 0 0 0 0,1 0 0 0 0,-1 0 0 0 0,1 0 0 0 0,-1 0-1 0 0,1-1 1 0 0,-1 1 0 0 0,1 0 0 0 0,-1 0 0 0 0,0-1-13 0 0,-7-1-2093 0 0,8 2-8423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1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7528 0 0,'1'5'300'0'0,"0"0"0"0"0,1 0-1 0 0,0 0 1 0 0,0 0 0 0 0,0 0 0 0 0,0 0 0 0 0,1-1 0 0 0,0 1 0 0 0,0-1-1 0 0,2 3-299 0 0,8 13 179 0 0,42 90-100 0 0,-47-96 23 0 0,0-1 1 0 0,0 0-1 0 0,1 0 1 0 0,8 7-103 0 0,-13-15 40 0 0,0-1-1 0 0,1 0 1 0 0,0 0 0 0 0,0 0 0 0 0,0-1 0 0 0,0 0 0 0 0,1 0-1 0 0,-1 0 1 0 0,1 0 0 0 0,0-1 0 0 0,0 0 0 0 0,0 0 0 0 0,1-1-40 0 0,14 5 229 0 0,-16-4-156 0 0,1 0-1 0 0,-1-1 0 0 0,0 0 0 0 0,1 0 0 0 0,-1 0 0 0 0,0-1 0 0 0,1 0 0 0 0,-1 0 0 0 0,2 0-72 0 0,0-1 74 0 0,0 0 0 0 0,1 0 0 0 0,-1-1 0 0 0,0 0 0 0 0,0-1 0 0 0,-1 1 0 0 0,1-1 0 0 0,0 0 0 0 0,-1-1 0 0 0,0 0 0 0 0,0 0 0 0 0,0 0 0 0 0,0-1 0 0 0,-1 0 0 0 0,1 0 0 0 0,-1 0 0 0 0,0-1-74 0 0,14-16 309 0 0,-8 10-148 0 0,0-1 0 0 0,-1-1 0 0 0,-1 0 0 0 0,4-7-161 0 0,-11 17 61 0 0,0 0 0 0 0,0 0-1 0 0,0-1 1 0 0,-1 1 0 0 0,1-1 0 0 0,-1 1 0 0 0,0-1-1 0 0,-1 1 1 0 0,1-1 0 0 0,-1 0 0 0 0,0 1 0 0 0,0-1-1 0 0,0 0 1 0 0,-1 1 0 0 0,1-1 0 0 0,-1 1 0 0 0,0-1 0 0 0,-1-1-61 0 0,-9-27 289 0 0,5 15-170 0 0,0 0 1 0 0,-1 1-1 0 0,-8-13-119 0 0,15 28 14 0 0,-1 1 0 0 0,1 0 0 0 0,-1 0 0 0 0,1-1 0 0 0,-1 1-1 0 0,1 0 1 0 0,0-1 0 0 0,0 1 0 0 0,0 0 0 0 0,0-1 0 0 0,0 1-1 0 0,0 0 1 0 0,0-1 0 0 0,0 1 0 0 0,0 0 0 0 0,1-1 0 0 0,-1 1-1 0 0,1 0 1 0 0,-1 0 0 0 0,1-1 0 0 0,-1 1 0 0 0,1 0-14 0 0,4-19-2268 0 0,-5 20-8152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1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6520 0 0,'25'-16'3737'0'0,"-24"15"-3661"0"0,0 1 0 0 0,0 0 0 0 0,1 0 0 0 0,-1 0 0 0 0,0 1 0 0 0,0-1 0 0 0,1 0 0 0 0,-1 0 0 0 0,0 1 0 0 0,0-1 0 0 0,0 0-1 0 0,0 1 1 0 0,1 0 0 0 0,-1-1 0 0 0,0 1 0 0 0,0-1 0 0 0,0 1 0 0 0,0 0 0 0 0,0 0 0 0 0,-1 0 0 0 0,2 0-76 0 0,0 1 27 0 0,0-1 1 0 0,0 1-1 0 0,-1-1 0 0 0,1 1 1 0 0,0 0-1 0 0,-1 0 1 0 0,1 0-1 0 0,-1 0 0 0 0,0 0 1 0 0,0 1-1 0 0,1 0-27 0 0,10 31 205 0 0,-10-28-164 0 0,1-1 0 0 0,-1 1-1 0 0,0 0 1 0 0,-1 0 0 0 0,1 1-1 0 0,-1-1 1 0 0,0 0 0 0 0,-1 2-41 0 0,1 35 205 0 0,-1 0 47 0 0,-1 0 0 0 0,-2 1-252 0 0,5-6 276 0 0,1-6-23 0 0,-5-21 30 0 0,-2-10-646 0 0,2-1-587 0 0,2 0-8262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2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1896 0 0,'20'0'3068'0'0,"0"-2"1"0"0,17-3-3069 0 0,12-5 46 0 0,11-5-46 0 0,11-3 501 0 0,61-20 787 0 0,-123 36-1131 0 0,0 1-1 0 0,0 0 1 0 0,0 0 0 0 0,0 1 0 0 0,0 0 0 0 0,1 1 0 0 0,-1 0 0 0 0,0 1 0 0 0,7 1-157 0 0,9 2 529 0 0,0-2 1 0 0,7-1-530 0 0,-2 0 386 0 0,-26-1-322 0 0,0 0-1 0 0,0 0 1 0 0,0 0-1 0 0,-1 0 1 0 0,1 1-1 0 0,0-1 1 0 0,0 1 0 0 0,0 0-64 0 0,-1 0-219 0 0,1 0 0 0 0,-1 0 0 0 0,1-1 1 0 0,0 0-1 0 0,-1 1 0 0 0,1-1 0 0 0,0-1 1 0 0,4 1 218 0 0,9 0-8212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2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6424 0 0,'1'39'3525'0'0,"0"-31"-3366"0"0,0 1 0 0 0,0-2 1 0 0,1 1-1 0 0,0 0 0 0 0,3 7-159 0 0,8 34 338 0 0,-10-39-305 0 0,-1 0 0 0 0,1 0 0 0 0,0 0 0 0 0,1-1 0 0 0,4 9-33 0 0,3 3 94 0 0,-1 0 0 0 0,-2 1 0 0 0,4 13-94 0 0,3 7 936 0 0,-12-30-579 0 0,-3-11-321 0 0,0 0 1 0 0,0 1 0 0 0,1-1-1 0 0,-1 1 1 0 0,0-1 0 0 0,1 0 0 0 0,-1 1-1 0 0,1-1 1 0 0,0 0 0 0 0,-1 0-1 0 0,1 1 1 0 0,0-1 0 0 0,0 0-1 0 0,0 0 1 0 0,0 0-37 0 0,0 0 17 0 0,-1-1 1 0 0,0 1-1 0 0,1 0 1 0 0,-1-1-1 0 0,0 1 1 0 0,1-1-1 0 0,-1 1 0 0 0,0 0 1 0 0,0-1-1 0 0,0 1 1 0 0,1 0-1 0 0,-1-1 1 0 0,0 1-1 0 0,0 0 1 0 0,0-1-1 0 0,0 1 0 0 0,0 0 1 0 0,0-1-1 0 0,-1 1 1 0 0,1 0-1 0 0,0-1 1 0 0,0 1-1 0 0,0 0 1 0 0,0-1-1 0 0,-1 1 0 0 0,1 0 1 0 0,0-1-1 0 0,-1 1 1 0 0,1-1-1 0 0,-1 1 1 0 0,1-1-1 0 0,0 1 1 0 0,-1-1-1 0 0,1 1 0 0 0,-1 0-17 0 0,-3 5-1306 0 0,4-6-7755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2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 7736 0 0,'6'4'337'0'0,"0"1"0"0"0,0 0 0 0 0,0 0 0 0 0,-1 0 1 0 0,0 1-1 0 0,2 2-337 0 0,7 7 618 0 0,-4-4-399 0 0,-1 0 1 0 0,-1 1-1 0 0,0 0 1 0 0,-1 0-1 0 0,0 0 1 0 0,2 8-220 0 0,-2-6-8 0 0,1 0 1 0 0,0-1-1 0 0,0 0 1 0 0,10 12 7 0 0,8 7-15 0 0,-20-24 12 0 0,0 1-1 0 0,1-1 1 0 0,0 0-1 0 0,0-1 1 0 0,7 5 3 0 0,-2-1-131 0 0,-7-6 329 0 0,0 0 0 0 0,0-1-1 0 0,0 0 1 0 0,1 0-1 0 0,5 3-197 0 0,-10-6 50 0 0,0-1-1 0 0,-1 1 0 0 0,1-1 0 0 0,0 0 1 0 0,0 1-1 0 0,0-1 0 0 0,0 0 1 0 0,0 0-1 0 0,0 1 0 0 0,0-1 0 0 0,0 0 1 0 0,0 0-1 0 0,0 0 0 0 0,0 0 1 0 0,0 0-1 0 0,0-1 0 0 0,-1 1 1 0 0,1 0-1 0 0,0 0 0 0 0,0 0 0 0 0,0-1 1 0 0,0 1-1 0 0,0-1 0 0 0,0 1 1 0 0,0-1-1 0 0,-1 1 0 0 0,1-1 0 0 0,0 1 1 0 0,0-1-1 0 0,-1 0 0 0 0,1 1 1 0 0,0-1-1 0 0,-1 0 0 0 0,1 1 1 0 0,-1-1-1 0 0,1 0 0 0 0,-1 0 0 0 0,1 0 1 0 0,-1 0-1 0 0,0 0 0 0 0,1 1 1 0 0,-1-2-50 0 0,1 0 54 0 0,1 0 1 0 0,-1 0 0 0 0,1 0-1 0 0,-1 0 1 0 0,1 0-1 0 0,0 0 1 0 0,0 1 0 0 0,0-1-1 0 0,0 1 1 0 0,0-1 0 0 0,0 1-1 0 0,2-1-54 0 0,-1 0 51 0 0,0 0-1 0 0,0 0 0 0 0,0 0 0 0 0,-1 0 0 0 0,1-1 0 0 0,0 1 1 0 0,-1-1-1 0 0,1 0-50 0 0,10-19 223 0 0,0 0-1 0 0,-2-1 1 0 0,1-2-223 0 0,18-36 381 0 0,21-28 410 0 0,-45 78-580 0 0,1 0 0 0 0,0 1-1 0 0,0-1 1 0 0,1 1 0 0 0,1 1 0 0 0,3-4-211 0 0,-7 6 154 0 0,-5 7-142 0 0,0-1-1 0 0,0 1 1 0 0,1-1-1 0 0,-1 1 1 0 0,0-1-1 0 0,1 1 1 0 0,-1-1-1 0 0,0 1 1 0 0,1-1-1 0 0,-1 1 1 0 0,1 0-1 0 0,-1-1 1 0 0,1 1-1 0 0,-1 0 1 0 0,1-1-1 0 0,-1 1 1 0 0,1 0-1 0 0,-1-1 1 0 0,1 1-1 0 0,0 0 1 0 0,-1 0-1 0 0,1 0 1 0 0,-1 0-1 0 0,1 0 1 0 0,-1 0-1 0 0,1-1 1 0 0,0 1-1 0 0,0 1-11 0 0,-1-1-2 0 0,7-2 134 0 0,-5 0-2473 0 0,-1 1-9790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3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7 9040 0 0,'0'0'41'0'0,"0"0"1"0"0,0 0-1 0 0,0-1 1 0 0,0 1-1 0 0,0 0 1 0 0,0 0-1 0 0,0 0 1 0 0,0 0-1 0 0,-1 0 1 0 0,1 0-1 0 0,0 0 0 0 0,0-1 1 0 0,0 1-1 0 0,0 0 1 0 0,0 0-1 0 0,0 0 1 0 0,0 0-1 0 0,0 0 1 0 0,0 0-1 0 0,1 0 1 0 0,-1-1-1 0 0,0 1 1 0 0,0 0-1 0 0,0 0 1 0 0,0 0-1 0 0,0 0 1 0 0,0 0-1 0 0,0 0 1 0 0,0 0-1 0 0,0-1 1 0 0,0 1-1 0 0,0 0 1 0 0,0 0-1 0 0,0 0 1 0 0,0 0-1 0 0,1 0 1 0 0,-1 0-1 0 0,0 0 0 0 0,0 0 1 0 0,0 0-1 0 0,0 0 1 0 0,0 0-1 0 0,0 0 1 0 0,0 0-1 0 0,1 0 1 0 0,-1 0-1 0 0,0-1 1 0 0,0 1-1 0 0,0 0 1 0 0,0 0-1 0 0,0 0 1 0 0,0 0-1 0 0,0 0 1 0 0,1 0-1 0 0,-1 1 1 0 0,0-1-1 0 0,0 0 1 0 0,0 0-1 0 0,0 0 1 0 0,0 0-1 0 0,0 0 1 0 0,1 0-42 0 0,-2-1 216 0 0,0 0 234 0 0,1 1-56 0 0,0 0 0 0 0,0 0-28 0 0,0 0-156 0 0,0 0-31 0 0,-19 10 168 0 0,16-8-347 0 0,0 0 0 0 0,-1-1 0 0 0,1 1 0 0 0,0-1 0 0 0,-1 1 0 0 0,1-1 0 0 0,-1 0 0 0 0,0-1 0 0 0,0 1 0 0 0,1 0 0 0 0,-1 0 0 0 0,1 0 0 0 0,0 0 0 0 0,-1 1 0 0 0,1-1 0 0 0,0 1 0 0 0,0 0 0 0 0,-3 2 0 0 0,-99 70 48 0 0,74-41-33 0 0,25-26-9 0 0,0 0 0 0 0,0-1 0 0 0,0 1 1 0 0,-5 2-7 0 0,6-4 0 0 0,0 0 0 0 0,1 1 0 0 0,0 0 0 0 0,0-1 0 0 0,0 1 0 0 0,0 1 0 0 0,1-1 0 0 0,0 0 0 0 0,1 1 0 0 0,-2 5 0 0 0,-12 24 0 0 0,14-31 0 0 0,1-1 0 0 0,-1 1 0 0 0,1 0 0 0 0,1-1 0 0 0,-1 1 0 0 0,1 0 0 0 0,-1-1 0 0 0,1 1 0 0 0,1 0 0 0 0,-1 0 0 0 0,1-1 0 0 0,0 1 0 0 0,0 0 0 0 0,0-1 0 0 0,1 3 0 0 0,5 36 0 0 0,-7-39-2 0 0,0 1 0 0 0,0-1 1 0 0,1 0-1 0 0,0 0 1 0 0,0 0-1 0 0,0 0 0 0 0,1 0 1 0 0,-1 0-1 0 0,1 0 1 0 0,0 0-1 0 0,0 0 0 0 0,0 0 1 0 0,0-1-1 0 0,1 1 1 0 0,0-1-1 0 0,0 1 2 0 0,2 1-4 0 0,0-1-1 0 0,0 1 1 0 0,1-1-1 0 0,-1 0 1 0 0,1 0 0 0 0,0 0-1 0 0,1-1 1 0 0,-1 0-1 0 0,5 1 5 0 0,3 2-11 0 0,-9-4 8 0 0,1 1 0 0 0,-1-1-1 0 0,1 0 1 0 0,0-1 0 0 0,0 1 0 0 0,0-1-1 0 0,0-1 1 0 0,1 1 3 0 0,7-2 41 0 0,0 0 0 0 0,0-1 0 0 0,-1 0 0 0 0,1-1 0 0 0,0 0 0 0 0,-1-2 0 0 0,6-1-41 0 0,-16 3-1755 0 0,-2 2-7306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3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8240 0 0,'137'-3'2847'0'0,"-18"0"-4846"0"0,-113 3-4505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3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0 6632 0 0,'0'0'14'0'0,"-1"0"-1"0"0,1 1 1 0 0,0-1 0 0 0,0 0-1 0 0,-1 0 1 0 0,1 0 0 0 0,0 1 0 0 0,-1-1-1 0 0,1 0 1 0 0,0 1 0 0 0,0-1 0 0 0,-1 0-1 0 0,1 0 1 0 0,0 1 0 0 0,0-1-1 0 0,0 0 1 0 0,0 1 0 0 0,-1-1 0 0 0,1 0-1 0 0,0 1 1 0 0,0-1 0 0 0,0 1 0 0 0,0-1-1 0 0,0 0 1 0 0,0 1 0 0 0,0-1-1 0 0,0 0 1 0 0,0 1 0 0 0,0-1-14 0 0,-1 21 821 0 0,0 4-40 0 0,-5-1-374 0 0,2 0 0 0 0,1 1 0 0 0,1-1 0 0 0,1 19-407 0 0,1-16 269 0 0,-1 0 0 0 0,-2-1 0 0 0,-1 1 0 0 0,-2 6-269 0 0,3-20 175 0 0,1-1-1 0 0,0 1 1 0 0,1 0 0 0 0,0 0 0 0 0,1 0 0 0 0,1 6-175 0 0,5 9 395 0 0,0 3 663 0 0,-5-30-977 0 0,1-1-1 0 0,-1 1 0 0 0,0 0 0 0 0,0-1 1 0 0,1 1-1 0 0,-1-1 0 0 0,1 0 0 0 0,-1 1 1 0 0,0-1-1 0 0,1 0 0 0 0,-1 0 0 0 0,1 0 1 0 0,-1 0-1 0 0,1 0 0 0 0,0 0-80 0 0,27-2 863 0 0,51-14 173 0 0,-50 11-819 0 0,-1-1 0 0 0,1-2 0 0 0,-1-1 0 0 0,-1-1-217 0 0,-19 8 24 0 0,-1-1 0 0 0,1 1 0 0 0,-1 1-1 0 0,1 0 1 0 0,-1 0 0 0 0,1 0 0 0 0,0 1 0 0 0,0 0 0 0 0,-1 1 0 0 0,3 1-24 0 0,24-1-2167 0 0,-32-1-9186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4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7328 0 0,'0'17'-19'0'0,"0"24"641"0"0,2 0 0 0 0,2 5-622 0 0,-3 7 418 0 0,-2-44-405 0 0,1 0-1 0 0,0 0 0 0 0,0 0 0 0 0,1 0 1 0 0,0 0-1 0 0,1 0 0 0 0,1 2-12 0 0,3 12 18 0 0,-4-15 5 0 0,0 0 1 0 0,0 0-1 0 0,1 0 0 0 0,0 0 1 0 0,5 6-24 0 0,-8-12 38 0 0,1 0-1 0 0,0 1 1 0 0,0-1 0 0 0,-1 0 0 0 0,0 0 0 0 0,1 1 0 0 0,-1-1 0 0 0,0 0 0 0 0,0 1-1 0 0,0-1 1 0 0,0 1 0 0 0,-1 1-38 0 0,1 5 459 0 0,0-8-300 0 0,0 11-890 0 0,0-12-6074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4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0 496 9744 0 0,'5'0'49'0'0,"0"-1"1"0"0,0 0-1 0 0,0 0 1 0 0,-1 0-1 0 0,1 0 1 0 0,0-1-1 0 0,-1 0 1 0 0,1 0-1 0 0,-1 0 0 0 0,0 0 1 0 0,0-1-1 0 0,0 0 1 0 0,0 0-1 0 0,0 0 1 0 0,0 0-1 0 0,-1 0 1 0 0,2-2-50 0 0,10-12 443 0 0,-1 0 1 0 0,-1-1-1 0 0,4-9-443 0 0,10-11 291 0 0,34-46 1581 0 0,25-49-1872 0 0,-29 45 1103 0 0,-55 85-1027 0 0,0 1 1 0 0,0-1 0 0 0,1 0-1 0 0,-1 1 1 0 0,1-1-1 0 0,0 1 1 0 0,0 0 0 0 0,0 0-1 0 0,0 0 1 0 0,0 0-1 0 0,0 0 1 0 0,1 1 0 0 0,-1-1-1 0 0,0 1 1 0 0,1 0-1 0 0,0 0 1 0 0,-1 0 0 0 0,1 1-1 0 0,-1-1 1 0 0,1 1-77 0 0,-3 0 69 0 0,-1 0-47 0 0,1 0-1 0 0,0 0 1 0 0,-1 0-1 0 0,1 0 1 0 0,-1 1-1 0 0,1-1 1 0 0,0 0-1 0 0,-1 0 1 0 0,1 0-1 0 0,-1 1 1 0 0,1-1-1 0 0,-1 0 1 0 0,1 1-1 0 0,-1-1 1 0 0,1 0-1 0 0,-1 1 1 0 0,1-1-1 0 0,-1 1 1 0 0,1-1-1 0 0,-1 1 1 0 0,1-1-1 0 0,-1 1-21 0 0,0 5 5 0 0,1-1 0 0 0,0 1-1 0 0,0-1 1 0 0,1 1-1 0 0,-1-1 1 0 0,1 1-1 0 0,3 4-4 0 0,5 19 0 0 0,8 35-185 0 0,0 11 185 0 0,8 33-21 0 0,-10-51 135 0 0,-13-47-69 0 0,1 0 0 0 0,-2 0 1 0 0,1 0-1 0 0,-1 0 0 0 0,-1 0 0 0 0,0 0 0 0 0,0 1-45 0 0,-8 14-55 0 0,2-20-2327 0 0,4-5-8396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4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9344 0 0,'12'-1'299'0'0,"0"-1"-1"0"0,0 0 1 0 0,0 0 0 0 0,0-2 0 0 0,8-2-299 0 0,39-10 992 0 0,179-20-950 0 0,-201 32-45 0 0,-27 4 1 0 0,-1-1-1 0 0,0 0 0 0 0,1 0 0 0 0,-1-1 1 0 0,6-3 2 0 0,16-6-1495 0 0,1 0-5914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5.0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4416 0 0,'0'0'0'0'0,"1"1"113"0"0,1 1 0 0 0,-1-1 0 0 0,1 0 0 0 0,-1 1 0 0 0,0-1 0 0 0,0 1 0 0 0,0-1 0 0 0,0 1 0 0 0,0 0 0 0 0,0-1 0 0 0,0 1 0 0 0,-1 0 0 0 0,1 0 0 0 0,0 0 0 0 0,-1-1 0 0 0,0 1 0 0 0,1 1-113 0 0,19 56 1253 0 0,-18-47-1183 0 0,1-1 0 0 0,0 1 0 0 0,1-1 0 0 0,1 0 0 0 0,0 0 0 0 0,0 0-1 0 0,1-1 1 0 0,0 1 0 0 0,1-1 0 0 0,7 8-70 0 0,-6-7 56 0 0,1-1-1 0 0,0-1 1 0 0,1 1-1 0 0,0-2 1 0 0,0 1-1 0 0,0-1 0 0 0,1-1 1 0 0,1 0-1 0 0,-1 0 1 0 0,1-1-1 0 0,0-1 1 0 0,1 0-1 0 0,9 3-55 0 0,-10-5 92 0 0,-5-1 12 0 0,0 0-1 0 0,-1 0 0 0 0,1 0 0 0 0,0-1 1 0 0,0 0-1 0 0,0-1 0 0 0,0 1 1 0 0,0-2-1 0 0,0 1 0 0 0,0-1 0 0 0,0 0 1 0 0,0 0-1 0 0,0 0 0 0 0,0-1 1 0 0,1-1-104 0 0,13-4 189 0 0,-8 3 2 0 0,-1-1 1 0 0,0 0 0 0 0,0-1-1 0 0,1 0-191 0 0,-9 3 82 0 0,1 0 0 0 0,-1 0-1 0 0,0-1 1 0 0,0 0-1 0 0,0 0 1 0 0,0 0 0 0 0,-1 0-1 0 0,1 0 1 0 0,-1-1-1 0 0,0 1 1 0 0,2-5-82 0 0,2-5 435 0 0,-1-1 1 0 0,0-1-1 0 0,-1 1 1 0 0,0-1-1 0 0,-2 1 1 0 0,1-1-1 0 0,-2-1 1 0 0,0 1-1 0 0,-1 0 0 0 0,-1-15-435 0 0,0 31 158 0 0,0 0 2 0 0,0 23 462 0 0,1-7-548 0 0,2-1-1 0 0,-1 0 1 0 0,2 0-1 0 0,0 0 1 0 0,1 0 0 0 0,1 0-1 0 0,0-1 1 0 0,0 0-1 0 0,2 0 1 0 0,0-1-1 0 0,0 0 1 0 0,1-1-1 0 0,1 1 1 0 0,0-2-1 0 0,6 6-73 0 0,-6-7 65 0 0,-1-1 49 0 0,1 0 0 0 0,0-1 0 0 0,9 6-114 0 0,-15-12 23 0 0,0 1 1 0 0,1-1 0 0 0,-1 0-1 0 0,1-1 1 0 0,-1 1-1 0 0,1-1 1 0 0,-1 0-1 0 0,1 0 1 0 0,0 0-1 0 0,0-1 1 0 0,-1 1-1 0 0,2-1-23 0 0,6-1 45 0 0,-1 0-1 0 0,1-1 0 0 0,0 0 0 0 0,-1-1 1 0 0,1-1-1 0 0,-1 1 0 0 0,0-2 0 0 0,0 1 1 0 0,0-2-1 0 0,-1 1 0 0 0,6-6-44 0 0,-11 8 10 0 0,0-1-1 0 0,-1 0 1 0 0,1 0 0 0 0,-1-1 0 0 0,0 1-1 0 0,-1-1 1 0 0,1 0 0 0 0,-1 0-1 0 0,0 0 1 0 0,0 0 0 0 0,0-1 0 0 0,-1 1-1 0 0,0-1 1 0 0,1-4-10 0 0,10-23 56 0 0,-8 23-12 0 0,-1 0 0 0 0,0 0 1 0 0,-1 0-1 0 0,-1-1 0 0 0,1 1 0 0 0,-1-3-44 0 0,0-38 218 0 0,-2 38-191 0 0,0 0 0 0 0,1 0 0 0 0,1 0 0 0 0,0 1-1 0 0,1-3-26 0 0,1-1 42 0 0,-3 10-18 0 0,0 1 0 0 0,0 0 0 0 0,1 1 0 0 0,-1-1-1 0 0,1 0 1 0 0,0 0 0 0 0,1 1 0 0 0,-1-1-1 0 0,1 1 1 0 0,0 0 0 0 0,0-1 0 0 0,0 1-1 0 0,1 1 1 0 0,-1-1 0 0 0,1 0-24 0 0,6-5-98 0 0,7-5 257 0 0,-7 8-2820 0 0,-8 5-10689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9:45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97 8432 0 0,'2'0'92'0'0,"-1"-1"-1"0"0,1 0 1 0 0,-1 1 0 0 0,1-1 0 0 0,-1 0 0 0 0,1 0-1 0 0,-1 0 1 0 0,0 0 0 0 0,1 0 0 0 0,-1 0 0 0 0,0 0-1 0 0,0-1 1 0 0,0 1 0 0 0,0 0 0 0 0,0-1 0 0 0,0 1 0 0 0,0-1-1 0 0,0 1 1 0 0,0-1 0 0 0,-1 1 0 0 0,1-1 0 0 0,-1 0-1 0 0,1 1 1 0 0,-1-1 0 0 0,0 0 0 0 0,1 1 0 0 0,-1-1-1 0 0,0 0 1 0 0,0 1 0 0 0,0-1 0 0 0,0 0 0 0 0,-1 0 0 0 0,1 1-1 0 0,0-1 1 0 0,-1 0 0 0 0,0 0-92 0 0,0-6 628 0 0,1 7-607 0 0,0 0-1 0 0,0 0 0 0 0,-1 0 1 0 0,1 0-1 0 0,0 0 0 0 0,0 0 0 0 0,-1 0 1 0 0,1 0-1 0 0,-1 0 0 0 0,1 0 1 0 0,-1 1-1 0 0,1-1 0 0 0,-1 0 0 0 0,1 0 1 0 0,-1 1-1 0 0,0-1 0 0 0,0 0 0 0 0,1 0 1 0 0,-1 1-1 0 0,0-1 0 0 0,0 1 1 0 0,0-1-21 0 0,-3-1 8 0 0,0 0 0 0 0,0 1 0 0 0,0-1 0 0 0,0 1 1 0 0,0 0-1 0 0,-1 0 0 0 0,1 0 0 0 0,0 1 0 0 0,-2-1-8 0 0,-3 0 51 0 0,-1-1 2 0 0,-1 1 0 0 0,0 0 1 0 0,0 0-1 0 0,0 1 1 0 0,0 0-1 0 0,1 1 1 0 0,-1 0-1 0 0,0 1 1 0 0,0 0-1 0 0,1 1 0 0 0,0 0 1 0 0,-1 1-1 0 0,-3 2-53 0 0,13-6 14 0 0,0 1-1 0 0,0 0 1 0 0,0 0-1 0 0,-1 0 1 0 0,1 0-1 0 0,0 0 0 0 0,0 0 1 0 0,1 0-1 0 0,-1 0 1 0 0,0 1-1 0 0,0-1 1 0 0,0 0-1 0 0,1 0 1 0 0,-1 1-1 0 0,1-1 1 0 0,-1 0-1 0 0,1 1 1 0 0,-1-1-1 0 0,1 1 0 0 0,0-1 1 0 0,0 0-1 0 0,0 1 1 0 0,0-1-1 0 0,0 1-13 0 0,4 37 54 0 0,-3-36-44 0 0,26 115 58 0 0,-24-107-63 0 0,1 0 1 0 0,0 0-1 0 0,0 0 1 0 0,1 0-1 0 0,0-1 1 0 0,5 7-6 0 0,10 22 11 0 0,9 15 2 0 0,-24-34-6 0 0,-5-19-5 0 0,0-1 1 0 0,0 1-1 0 0,0-1 0 0 0,0 1 0 0 0,0-1 1 0 0,0 0-1 0 0,0 1 0 0 0,0-1 1 0 0,0 1-1 0 0,0-1 0 0 0,0 1 1 0 0,0-1-1 0 0,-1 1 0 0 0,1-1 1 0 0,0 0-1 0 0,0 1 0 0 0,-1-1 1 0 0,1 0-1 0 0,0 1 0 0 0,-1-1 1 0 0,1 0-1 0 0,0 1 0 0 0,-1-1 1 0 0,1 0-1 0 0,0 1 0 0 0,-1-1 1 0 0,1 0-1 0 0,-1 0 0 0 0,1 0 1 0 0,0 1-1 0 0,-1-1 0 0 0,1 0 1 0 0,-1 0-1 0 0,1 0 0 0 0,-1 0 1 0 0,1 0-1 0 0,-1 0 0 0 0,1 0 1 0 0,-1 0-3 0 0,-120-6 330 0 0,53 2-243 0 0,65 3-69 0 0,1 1-1 0 0,0 0 1 0 0,0-1 0 0 0,0 0 0 0 0,0 1-1 0 0,0-1 1 0 0,0 0 0 0 0,0 0 0 0 0,0 0-1 0 0,0 0 1 0 0,0-1 0 0 0,0 1 0 0 0,1-1-1 0 0,-2 0-17 0 0,1 1 49 0 0,1-1 1 0 0,-1 1-1 0 0,0-1 0 0 0,0 1 0 0 0,0 0 0 0 0,0 0 1 0 0,0 0-1 0 0,0 0 0 0 0,-1 0 0 0 0,1 0 0 0 0,0 1 1 0 0,-2-1-50 0 0,-25-7-1392 0 0,27 8-8680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1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4720 0 0,'0'0'0'0'0,"0"0"-3544"0"0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2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8944 0 0,'0'0'616'0'0,"0"0"0"0"0,0 0 1 0 0,0 0-14 0 0,0 0-78 0 0,0 0-14 0 0,0 0 1 0 0,0 0-60 0 0,0 0-240 0 0,0 0-60 0 0,0 6 0 0 0,0 27 101 0 0,2 1 1 0 0,1-1 0 0 0,3 6-254 0 0,-3-14 138 0 0,0 1 1 0 0,-1-1-1 0 0,-1 1 1 0 0,-3 18-139 0 0,1 11 141 0 0,-3 298 1692 0 0,3-350-1805 0 0,1-1 1 0 0,0 1-1 0 0,0-1 1 0 0,0 1 0 0 0,1-1-1 0 0,-1 1 1 0 0,0-1-1 0 0,1 0 1 0 0,0 1-1 0 0,-1-1 1 0 0,1 0 0 0 0,0 1-1 0 0,0-1 1 0 0,1 0-1 0 0,-1 0 1 0 0,0 0-1 0 0,1 0 1 0 0,-1 0-1 0 0,2 1-28 0 0,-7-32 1490 0 0,3 26-1482 0 0,0 0-1 0 0,0-1 1 0 0,1 1 0 0 0,0 0 0 0 0,-1-1-1 0 0,1 1 1 0 0,1-3-8 0 0,-1-9 2 0 0,-4-14-2410 0 0,0-3-9657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2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54 5224 0 0,'38'-34'4645'0'0,"-35"32"-4612"0"0,0 0 0 0 0,0 0 1 0 0,0 0-1 0 0,1 0 0 0 0,-1 0 0 0 0,0 1 0 0 0,0 0 0 0 0,1-1 0 0 0,-1 1 1 0 0,1 0-1 0 0,0 1 0 0 0,-1-1 0 0 0,1 1 0 0 0,-1-1 0 0 0,1 1 1 0 0,0 0-1 0 0,-1 1 0 0 0,1-1 0 0 0,-1 1 0 0 0,1-1 0 0 0,0 1 1 0 0,-1 0-1 0 0,3 1-33 0 0,19 7-451 0 0,-18-7 416 0 0,0 0 0 0 0,0 0 0 0 0,-1 1 0 0 0,1 0 1 0 0,-1 1-1 0 0,4 2 35 0 0,8 8-71 0 0,0 1 0 0 0,-1 1 1 0 0,-1 0-1 0 0,3 6 71 0 0,-7-9-13 0 0,-8-9-4 0 0,-1 0 0 0 0,1 0-1 0 0,-1 0 1 0 0,0 1-1 0 0,0 0 1 0 0,0-1 0 0 0,0 1-1 0 0,-1 0 1 0 0,1 4 17 0 0,-1-5-16 0 0,-1-1 2 0 0,1 1 1 0 0,-1 0-1 0 0,0-1 1 0 0,0 1-1 0 0,0 0 1 0 0,0-1-1 0 0,-1 1 1 0 0,1 0-1 0 0,-1 0 1 0 0,0-1-1 0 0,-1 1 1 0 0,1 0-1 0 0,0 0 1 0 0,-1 0-1 0 0,0-1 1 0 0,0 2 13 0 0,-1 2 75 0 0,-1-1 0 0 0,0 1 0 0 0,0-1-1 0 0,-1 1 1 0 0,0-1 0 0 0,0 0 0 0 0,0 0 0 0 0,0 0 0 0 0,-1-1 0 0 0,-2 2-75 0 0,-2 2 133 0 0,-1 1 0 0 0,0-2 1 0 0,-1 1-1 0 0,0-2 0 0 0,0 1 0 0 0,-1-2 0 0 0,1 1 0 0 0,-7 1-133 0 0,-186 65 1991 0 0,191-67-1770 0 0,1-1 194 0 0,12-5-451 0 0,-1 0 0 0 0,1 0 0 0 0,0 0 0 0 0,0 0 0 0 0,-1 0 1 0 0,1 0-1 0 0,0 0 0 0 0,0-1 0 0 0,-1 1 0 0 0,1 0 0 0 0,0 0 0 0 0,0 0 0 0 0,0 0 0 0 0,-1-1 0 0 0,1 1 1 0 0,0 0-1 0 0,0 0 0 0 0,0 0 0 0 0,0-1 0 0 0,0 1 0 0 0,-1 0 0 0 0,1 0 0 0 0,0-1 0 0 0,0 1 0 0 0,0 0 1 0 0,0 0-1 0 0,0-1 0 0 0,0 1 0 0 0,0 0 0 0 0,0 0 0 0 0,0-1 0 0 0,0 1 0 0 0,0 0 0 0 0,0-1 0 0 0,0 1 1 0 0,0 0-1 0 0,0 0 0 0 0,0-1 0 0 0,0 1 0 0 0,0 0 36 0 0,0-1-8781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3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16 5120 0 0,'-2'-9'3357'0'0,"2"12"-3077"0"0,0 0-1 0 0,1 0 1 0 0,-1 0-1 0 0,1 0 1 0 0,0 0-1 0 0,-1 0 1 0 0,1 0-1 0 0,1 0 1 0 0,-1 0 0 0 0,0 0-1 0 0,1-1 1 0 0,-1 1-1 0 0,1 0 1 0 0,0-1-1 0 0,2 2-279 0 0,9 10 181 0 0,-1 0-1 0 0,0 0 0 0 0,-1 1 1 0 0,7 10-181 0 0,2 8 173 0 0,-11-20-96 0 0,-1 0 0 0 0,0 1 0 0 0,-1-1 0 0 0,4 13-77 0 0,-2-5 64 0 0,1-1 0 0 0,1 0 0 0 0,4 4-64 0 0,-4-8 128 0 0,-2 0 1 0 0,0 1-1 0 0,0 1 0 0 0,-2-1 0 0 0,3 10-128 0 0,-6-13 114 0 0,1 0 1 0 0,1 0-1 0 0,2 5-114 0 0,12 4 897 0 0,-10-9-552 0 0,-5-13-65 0 0,-3-9 222 0 0,-2 7-294 0 0,0 1-24 0 0,0 0-3 0 0,0-23 726 0 0,3-1-802 0 0,2 1 0 0 0,0-1 0 0 0,1 0 0 0 0,6-12-105 0 0,-1 0 225 0 0,4-22-225 0 0,-11 40 76 0 0,0 0 0 0 0,1 0 1 0 0,1 0-1 0 0,1 1 0 0 0,1 0 0 0 0,0 0 0 0 0,1 1 0 0 0,7-9-76 0 0,1 8 99 0 0,-15 15-82 0 0,-1 1-1 0 0,1 0 0 0 0,0-1 1 0 0,-1 0-1 0 0,1 1 1 0 0,-1-1-1 0 0,1 0 0 0 0,-1 0 1 0 0,0 0-1 0 0,1-2-16 0 0,0 0 41 0 0,0 0-1 0 0,1 0 1 0 0,-1 1 0 0 0,1-1-1 0 0,0 0 1 0 0,0 1 0 0 0,0 0-1 0 0,0 0 1 0 0,2-2-41 0 0,-1 2 30 0 0,-1 0 0 0 0,1-1 0 0 0,-1 0 0 0 0,0 1 0 0 0,0-1 0 0 0,0 0 0 0 0,2-4-30 0 0,-3 3 32 0 0,-2 4-26 0 0,0 1 0 0 0,1-1 0 0 0,-1 1 1 0 0,0-1-1 0 0,0 1 0 0 0,0 0 0 0 0,1-1 0 0 0,-1 1 0 0 0,0 0 0 0 0,0-1 1 0 0,1 1-1 0 0,-1 0 0 0 0,0-1 0 0 0,1 1 0 0 0,-1 0 0 0 0,0-1 0 0 0,1 1 1 0 0,-1 0-1 0 0,0 0 0 0 0,1 0 0 0 0,-1-1 0 0 0,1 1 0 0 0,-1 0 0 0 0,0 0 0 0 0,1 0 1 0 0,-1 0-1 0 0,1 0 0 0 0,-1 0 0 0 0,1 0 0 0 0,-1 0 0 0 0,1 0 0 0 0,-1 0 1 0 0,0 0-1 0 0,1 0 0 0 0,-1 0 0 0 0,1 0 0 0 0,-1 0 0 0 0,1 0-6 0 0,-1 0 18 0 0,0 0 2 0 0,0 0-14 0 0,0 0-18 0 0,0 0-2617 0 0,0 0-10453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3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15 6128 0 0,'0'0'35'0'0,"1"0"0"0"0,-1 0 0 0 0,1 0 1 0 0,-1 0-1 0 0,1 0 0 0 0,-1 0 0 0 0,0 0 1 0 0,1 0-1 0 0,-1 0 0 0 0,1-1 0 0 0,-1 1 0 0 0,1 0 1 0 0,-1 0-1 0 0,0-1 0 0 0,1 1 0 0 0,-1 0 0 0 0,0 0 1 0 0,1-1-1 0 0,-1 1 0 0 0,0 0 0 0 0,1-1 1 0 0,-1 1-1 0 0,0-1-35 0 0,0 1 26 0 0,1 0 1 0 0,-1 0-1 0 0,0 0 1 0 0,0 0-1 0 0,0 0 1 0 0,0-1-1 0 0,0 1 1 0 0,0 0-1 0 0,0 0 0 0 0,0 0 1 0 0,0 0-1 0 0,0 0 1 0 0,0 0-1 0 0,0-1 1 0 0,0 1-1 0 0,0 0 1 0 0,0 0-1 0 0,0 0 1 0 0,0 0-1 0 0,0 0 1 0 0,0-1-1 0 0,0 1 1 0 0,0 0-1 0 0,0 0 1 0 0,0 0-1 0 0,0 0 0 0 0,0 0 1 0 0,0 0-1 0 0,0 0 1 0 0,0-1-1 0 0,0 1 1 0 0,0 0-1 0 0,0 0 1 0 0,-1 0-1 0 0,1 0 1 0 0,0 0-1 0 0,0 0 1 0 0,0 0-1 0 0,0 0 1 0 0,0-1-1 0 0,0 1 1 0 0,0 0-1 0 0,0 0 0 0 0,-1 0 1 0 0,1 0-1 0 0,0 0 1 0 0,0 0-1 0 0,0 0 1 0 0,0 0-1 0 0,0 0 1 0 0,-1 0-27 0 0,7-1 977 0 0,-8 0 426 0 0,-1-1-191 0 0,9 2-715 0 0,-6 2-362 0 0,0 1 0 0 0,0-1 0 0 0,1 0 0 0 0,-1 1 0 0 0,-1-1 0 0 0,1 0 0 0 0,0 1 0 0 0,-1 1-135 0 0,-11 6 129 0 0,1 0 0 0 0,0 1 0 0 0,1 0 0 0 0,0 1 0 0 0,1 0 0 0 0,-6 9-129 0 0,-11 22 363 0 0,-6 18-363 0 0,27-50 60 0 0,0 0 0 0 0,2 0 0 0 0,-1 1 0 0 0,1 0 0 0 0,0 3-60 0 0,1-3 35 0 0,0-1 1 0 0,-2 0-1 0 0,1 0 1 0 0,-1-1 0 0 0,-2 4-36 0 0,2-5 32 0 0,0 1 1 0 0,0-1-1 0 0,1 1 0 0 0,0 0 1 0 0,1 0-1 0 0,0 0 1 0 0,1 0-1 0 0,0 0 1 0 0,0 0-1 0 0,1 5-32 0 0,-1 5 53 0 0,-1 11 13 0 0,0-19-23 0 0,1 0-1 0 0,0 0 1 0 0,1 0 0 0 0,0 0 0 0 0,1 0 0 0 0,0 0 0 0 0,1 0 0 0 0,2 4-43 0 0,31 96 152 0 0,-32-103-148 0 0,1-1 1 0 0,0 1-1 0 0,0-1 0 0 0,1 1 1 0 0,0-1-1 0 0,0-1 0 0 0,5 6-4 0 0,47 46 34 0 0,-32-36-28 0 0,-19-17-4 0 0,1-1 0 0 0,-1 0 1 0 0,1 0-1 0 0,0-1 0 0 0,1 0 1 0 0,-1 0-1 0 0,1-1 0 0 0,0 0 1 0 0,0 0-1 0 0,0-1 0 0 0,0 1 1 0 0,0-2-1 0 0,0 0 0 0 0,1 0 1 0 0,-1 0-1 0 0,0-1 1 0 0,5 0-3 0 0,-8-1 5 0 0,1 0 0 0 0,0 0 1 0 0,0 0-1 0 0,0-1 1 0 0,-1 0-1 0 0,1 0 0 0 0,-1 0 1 0 0,1-1-6 0 0,24-9 19 0 0,-25 10-269 0 0,0 1-1 0 0,0-1 1 0 0,-1-1-1 0 0,0 1 1 0 0,1-1-1 0 0,-1 1 1 0 0,0-1-1 0 0,0-1 251 0 0,0 1-10130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4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76 10344 0 0,'5'-9'203'0'0,"-4"9"-150"0"0,0-1 1 0 0,0 0-1 0 0,0-1 0 0 0,-1 1 0 0 0,1 0 0 0 0,0 0 0 0 0,-1 0 1 0 0,1 0-1 0 0,-1 0 0 0 0,1-1 0 0 0,-1 1 0 0 0,0 0 0 0 0,0 0 0 0 0,1-1 1 0 0,-1 1-1 0 0,0 0 0 0 0,0-1 0 0 0,0 1 0 0 0,0 0 0 0 0,0 0 1 0 0,-1-1-1 0 0,1 1 0 0 0,0 0 0 0 0,-1 0 0 0 0,1-1 0 0 0,0 1 0 0 0,-1 0 1 0 0,0-1-54 0 0,0 0 58 0 0,-1 0 0 0 0,0-1-1 0 0,0 1 1 0 0,0 0 0 0 0,0 0 0 0 0,0 0 0 0 0,-1 0 0 0 0,1 1 0 0 0,0-1 0 0 0,-1 1 0 0 0,1-1 0 0 0,-1 1 0 0 0,0 0 0 0 0,1 0 0 0 0,-1 0 0 0 0,0 0 0 0 0,0 0 0 0 0,0 1 0 0 0,0-1-1 0 0,1 1 1 0 0,-1 0 0 0 0,0 0 0 0 0,0 0 0 0 0,-2 0-58 0 0,0 1 49 0 0,1-1-1 0 0,-1 1 1 0 0,0 0-1 0 0,0 0 0 0 0,1 1 1 0 0,-1 0-1 0 0,1-1 1 0 0,-1 1-1 0 0,1 1 1 0 0,0-1-1 0 0,0 1 1 0 0,0 0-1 0 0,0-1 0 0 0,0 2 1 0 0,0-1-49 0 0,-35 36 511 0 0,28-28-286 0 0,10-10-198 0 0,-1-1 1 0 0,1 1-1 0 0,0 0 1 0 0,0 0-1 0 0,0 0 1 0 0,0 1-1 0 0,0-1 0 0 0,0 0 1 0 0,0 0-1 0 0,1 1 1 0 0,-1-1-1 0 0,0 0 0 0 0,1 1 1 0 0,-1-1-1 0 0,1 0 1 0 0,-1 1-1 0 0,1-1 1 0 0,0 1-1 0 0,0-1 0 0 0,-1 1 1 0 0,1 0-28 0 0,-2 22 509 0 0,1-19-425 0 0,0 0 1 0 0,1 0-1 0 0,-1 0 1 0 0,1 0 0 0 0,0 0-1 0 0,1 1-84 0 0,-1-5 13 0 0,0 1-1 0 0,1-1 0 0 0,-1 0 1 0 0,1 0-1 0 0,-1 1 0 0 0,1-1 1 0 0,-1 0-1 0 0,1 0 0 0 0,0 0 1 0 0,-1 0-1 0 0,1 0 1 0 0,0 0-1 0 0,0 0 0 0 0,0 0 1 0 0,0 0-1 0 0,0 0 0 0 0,0 0 1 0 0,0 0-1 0 0,0-1 0 0 0,0 1 1 0 0,0 0-1 0 0,1-1 0 0 0,-1 1 1 0 0,0-1-1 0 0,0 0-12 0 0,3 2 28 0 0,0-2-1 0 0,1 1 0 0 0,-1 0 1 0 0,0-1-1 0 0,0 0 1 0 0,0 0-1 0 0,0 0 0 0 0,1 0 1 0 0,-1-1-1 0 0,0 0 1 0 0,0 0-1 0 0,4-1-27 0 0,-1 0 3 0 0,0-1 0 0 0,0 0 0 0 0,0 0 0 0 0,0 0 0 0 0,0-1 0 0 0,4-3-3 0 0,4-4 8 0 0,2-1-7 0 0,-1 0 1 0 0,13-13-2 0 0,-24 20 4 0 0,-1 1 1 0 0,0-1 0 0 0,0 0 0 0 0,0-1-1 0 0,0 1 1 0 0,-1-1 0 0 0,0 1-1 0 0,0-1 1 0 0,-1 0 0 0 0,0 0-1 0 0,1-1-4 0 0,7-8 40 0 0,-2 4 72 0 0,-7 10-94 0 0,-1 0-1 0 0,0 1 0 0 0,0-1 1 0 0,1 0-1 0 0,-1 0 0 0 0,0 1 1 0 0,0-1-1 0 0,0 0 0 0 0,0 0 1 0 0,0 1-1 0 0,0-1 0 0 0,0 0 1 0 0,0 0-1 0 0,0 0 0 0 0,0 1 1 0 0,-1-1-1 0 0,1 0 0 0 0,0 1 1 0 0,0-1-1 0 0,-1 0-17 0 0,1 1 2 0 0,0 0 0 0 0,-1 0 0 0 0,1 0 0 0 0,0 0 1 0 0,-1 0-1 0 0,1 0 0 0 0,0 0 0 0 0,-1 0 0 0 0,1 1 0 0 0,0-1 0 0 0,-1 0 1 0 0,1 0-1 0 0,0 0 0 0 0,-1 0 0 0 0,1 1 0 0 0,0-1 0 0 0,-1 0 0 0 0,1 0 1 0 0,0 0-1 0 0,0 1 0 0 0,0-1 0 0 0,-1 0 0 0 0,1 1 0 0 0,0-1 0 0 0,0 0 0 0 0,0 0 1 0 0,-1 1-1 0 0,1-1 0 0 0,0 0 0 0 0,0 1 0 0 0,0-1 0 0 0,0 0 0 0 0,0 1 1 0 0,0-1-1 0 0,0 0 0 0 0,0 1 0 0 0,0-1 0 0 0,0 1 0 0 0,0-1 0 0 0,0 1-2 0 0,-18 61-215 0 0,-3 28 215 0 0,-3 10-126 0 0,0 27-131 0 0,20-99 246 0 0,1 1 0 0 0,1 7 11 0 0,-4 36-5 0 0,-2 59-3 0 0,7-123 7 0 0,1-1 0 0 0,0 1 0 0 0,0-1 0 0 0,1 1 0 0 0,0-1 0 0 0,0 1 0 0 0,1-1 0 0 0,0 0 0 0 0,0 0 0 0 0,1 0 0 0 0,-1 0 0 0 0,2 0 0 0 0,-1 0-1 0 0,1-1 2 0 0,-3-4 4 0 0,0-1-1 0 0,1 0 0 0 0,-1 1 0 0 0,0-1 1 0 0,1 0-1 0 0,-1 0 0 0 0,1 0 0 0 0,-1 0 1 0 0,1 0-1 0 0,0-1 0 0 0,-1 1 0 0 0,1 0 0 0 0,0-1 1 0 0,-1 1-1 0 0,1-1 0 0 0,0 0 0 0 0,0 0 1 0 0,-1 1-1 0 0,1-1 0 0 0,0 0 0 0 0,0 0 0 0 0,0-1 1 0 0,1 1-4 0 0,6-2 33 0 0,0 0 0 0 0,0 0 0 0 0,0-1 1 0 0,3-1-34 0 0,11-4 48 0 0,-14 6-16 0 0,-1-2 0 0 0,1 1-1 0 0,-1-1 1 0 0,1 0 0 0 0,-1-1-1 0 0,0 0 1 0 0,-1 0-1 0 0,1-1 1 0 0,-1 1 0 0 0,5-7-32 0 0,2-2 117 0 0,-1-1 0 0 0,0-1-1 0 0,-2 0 1 0 0,6-10-117 0 0,-14 21-339 0 0,0-1-1 0 0,0 0 0 0 0,-1 0 0 0 0,0 0 1 0 0,0-1-1 0 0,0 0 340 0 0,-2 6-95 0 0,2-4-11363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5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2104 0 0,'17'-3'1750'0'0,"-16"3"-1582"0"0,0-1-1 0 0,0 1 1 0 0,0-1 0 0 0,-1 1-1 0 0,1 0 1 0 0,0 0 0 0 0,1 0 0 0 0,-1 0-1 0 0,0 0 1 0 0,0 0 0 0 0,0 0-1 0 0,0 0 1 0 0,0 0 0 0 0,0 0 0 0 0,0 0-1 0 0,0 0 1 0 0,0 1 0 0 0,0-1-1 0 0,-1 0 1 0 0,1 1 0 0 0,1 0-168 0 0,-2-1 99 0 0,1 0 0 0 0,0 1 0 0 0,-1-1 0 0 0,1 1 0 0 0,-1-1 0 0 0,1 1 0 0 0,-1-1 0 0 0,1 1 0 0 0,-1-1 0 0 0,0 1 0 0 0,1-1 0 0 0,-1 1 0 0 0,0 0 0 0 0,1-1 0 0 0,-1 1 0 0 0,0 0 0 0 0,1-1 0 0 0,-1 1 0 0 0,0 0 0 0 0,0 0-99 0 0,0 0-7 0 0,0 0 0 0 0,1 0-1 0 0,-1-1 1 0 0,0 1 0 0 0,1 0 0 0 0,-1 0 0 0 0,1 0 0 0 0,-1 0 0 0 0,1 0 0 0 0,0 0 0 0 0,-1-1 0 0 0,1 1 0 0 0,0 0 0 0 0,-1 0 0 0 0,1-1 7 0 0,12 33-153 0 0,-8-21 70 0 0,-1 0 1 0 0,0 1-1 0 0,-1-1 0 0 0,0 1 1 0 0,-1 0-1 0 0,-1 0 0 0 0,0 0 1 0 0,-1 0-1 0 0,-1 9 83 0 0,-8 156 72 0 0,8-129 373 0 0,1-45-359 0 0,0 0 0 0 0,0 0 0 0 0,1 0-1 0 0,0 0 1 0 0,0 0 0 0 0,0 0-1 0 0,0 0 1 0 0,1 0 0 0 0,-1 0 0 0 0,2 1-86 0 0,0 1 188 0 0,-2-4-120 0 0,0 0 1 0 0,-1-1 0 0 0,1 1 0 0 0,0 0 0 0 0,0 0 0 0 0,0-1 0 0 0,1 1 0 0 0,-1-1-1 0 0,0 1 1 0 0,1-1 0 0 0,-1 1 0 0 0,1-1 0 0 0,-1 0 0 0 0,2 1-69 0 0,-2-2 152 0 0,28 0 609 0 0,25-6-273 0 0,-24 1-417 0 0,76-10-1582 0 0,-102 15-6234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4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0 414 7024 0 0,'30'-19'5177'0'0,"-15"9"-4568"0"0,-12 9-550 0 0,-1 0 0 0 0,0 0 0 0 0,0-1-1 0 0,0 1 1 0 0,0 0 0 0 0,0-1 0 0 0,0 0 0 0 0,0 1-1 0 0,0-1 1 0 0,1-1-59 0 0,35-53 800 0 0,-14 21 340 0 0,19-22-1140 0 0,-18 22 431 0 0,-19 26-249 0 0,0 1 1 0 0,0-1-1 0 0,1 1 0 0 0,0 1 1 0 0,8-8-183 0 0,-9 9 151 0 0,1 0 1 0 0,-2 0-1 0 0,1-1 1 0 0,-1 0-1 0 0,1-2-151 0 0,-1 2 124 0 0,0 0 0 0 0,0 1-1 0 0,1-1 1 0 0,-1 1 0 0 0,6-3-124 0 0,7-8 246 0 0,-16 14-190 0 0,1 0-1 0 0,0 0 0 0 0,0 0 0 0 0,1 0 0 0 0,-1 1 0 0 0,1-1 0 0 0,2 0-55 0 0,-4 2 87 0 0,0 0 1 0 0,1 0 0 0 0,-1 0 0 0 0,1 1-1 0 0,-1-1 1 0 0,1 1 0 0 0,-1-1 0 0 0,1 1-1 0 0,-1 0 1 0 0,2 0-88 0 0,-4 0 129 0 0,0 0-25 0 0,0 0-96 0 0,0 0-24 0 0,17 9-46 0 0,-6-3 28 0 0,1 0 1 0 0,0-1 0 0 0,0 0-1 0 0,0 0 1 0 0,4-1 33 0 0,-2 1-11 0 0,-10-4 11 0 0,0 1 0 0 0,0 0 0 0 0,-1 1 0 0 0,1-1 0 0 0,0 0 0 0 0,-1 1 0 0 0,2 1 0 0 0,11 9 0 0 0,-13-9 0 0 0,0 0 0 0 0,0 0 0 0 0,-1 0 0 0 0,0 1 0 0 0,0-1 0 0 0,0 1 0 0 0,-1-1 0 0 0,1 1 0 0 0,-1 0 0 0 0,0 3 0 0 0,2 1 0 0 0,4 33 0 0 0,-5-31 1 0 0,0 0-1 0 0,0 0 1 0 0,3 9-1 0 0,2-1 2 0 0,-1 0 0 0 0,-1 1 0 0 0,0 2-2 0 0,3-4 0 0 0,-1-3 2 0 0,-5-11 14 0 0,1 0-1 0 0,-1 0 1 0 0,1-1 0 0 0,0 1 0 0 0,0-1 0 0 0,1 1 0 0 0,-1-1 0 0 0,1 0-1 0 0,1 1-15 0 0,0-1 31 0 0,0 0-1 0 0,0 0 1 0 0,0 0-1 0 0,1-1 1 0 0,-1 0-1 0 0,1 0 1 0 0,1 0-31 0 0,-1 0 41 0 0,0 0-1 0 0,0 0 1 0 0,0 1-1 0 0,-1 0 1 0 0,1 0 0 0 0,0 0-41 0 0,1 4 160 0 0,1 0-2798 0 0,-6-7-9997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5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0 218 10752 0 0,'3'1'252'0'0,"-1"0"1"0"0,0 0 0 0 0,0 0 0 0 0,1 1 0 0 0,-1-1 0 0 0,0 1-1 0 0,0 0 1 0 0,0 0 0 0 0,-1 0 0 0 0,1 0 0 0 0,0 0-1 0 0,-1 0 1 0 0,1 0 0 0 0,0 2-253 0 0,4 4 502 0 0,-2-1-417 0 0,0 0 0 0 0,0 0 0 0 0,-1 0 0 0 0,0 0 0 0 0,0 1 0 0 0,-1-1 0 0 0,0 1 0 0 0,1 5-85 0 0,-1-3 75 0 0,0-1 0 0 0,1 0 0 0 0,0 0 0 0 0,1-1 0 0 0,3 7-75 0 0,3-5 183 0 0,-10-10-167 0 0,1 0-1 0 0,-1 1 1 0 0,1-1 0 0 0,0 0 0 0 0,-1 1-1 0 0,1-1 1 0 0,-1 1 0 0 0,1-1 0 0 0,-1 1-1 0 0,0-1 1 0 0,1 1 0 0 0,-1-1 0 0 0,1 1-1 0 0,-1 0 1 0 0,0-1 0 0 0,1 1 0 0 0,-1 0-1 0 0,0-1 1 0 0,0 1 0 0 0,0 0 0 0 0,0-1-1 0 0,1 1 1 0 0,-1 0 0 0 0,0-1 0 0 0,0 1-1 0 0,0 0 1 0 0,0-1 0 0 0,0 1-1 0 0,-1 0-15 0 0,1-16 1031 0 0,-2 0-1 0 0,0 0 0 0 0,-2-5-1030 0 0,0 3 77 0 0,1 0 1 0 0,1 1-1 0 0,1-9-77 0 0,1 22 30 0 0,-1-1 0 0 0,1 1 0 0 0,-1-1 0 0 0,0 1 0 0 0,0 0 0 0 0,0-1 0 0 0,-1 0-30 0 0,1 2 25 0 0,0 0 0 0 0,0 0-1 0 0,0 0 1 0 0,1 0 0 0 0,-1 0 0 0 0,0-1 0 0 0,1 1 0 0 0,0 0 0 0 0,0 0-1 0 0,0-1 1 0 0,0 1 0 0 0,0 0 0 0 0,0-1 0 0 0,0 1 0 0 0,1-1-25 0 0,1-4 19 0 0,0 1 0 0 0,0 0 0 0 0,1 0 1 0 0,-1 0-1 0 0,1 1 0 0 0,1-1 0 0 0,-1 1 0 0 0,1 0 1 0 0,0 0-1 0 0,0 0 0 0 0,1 0 0 0 0,0 0 0 0 0,-1 1 0 0 0,1 0 1 0 0,2-1-20 0 0,3-2 29 0 0,1 1 0 0 0,0 0 0 0 0,0 1 0 0 0,1 0 0 0 0,-1 0 0 0 0,10-1-29 0 0,75-16 92 0 0,-40 10-46 0 0,73-10 24 0 0,-17 2 41 0 0,-95 18-89 0 0,0 0 0 0 0,1 1-1 0 0,1 1-21 0 0,-19 0 2 0 0,1 0 1 0 0,-1 0-1 0 0,1 0 0 0 0,-1 1 0 0 0,1-1 0 0 0,0 0 0 0 0,-1 0 0 0 0,1 1 0 0 0,-1-1 1 0 0,1 0-1 0 0,-1 1 0 0 0,0-1 0 0 0,1 0 0 0 0,-1 1 0 0 0,1-1 0 0 0,-1 1 0 0 0,0-1 1 0 0,1 1-1 0 0,-1-1 0 0 0,0 1 0 0 0,1-1 0 0 0,-1 1 0 0 0,0-1 0 0 0,0 1-2 0 0,2 4-2692 0 0,-1-4-10594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5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6928 0 0,'0'0'107'0'0,"1"0"0"0"0,0 0 0 0 0,-1 0 0 0 0,1 0 0 0 0,-1 0 0 0 0,1 0 0 0 0,0-1 0 0 0,-1 1 0 0 0,1 0 0 0 0,0 0 0 0 0,-1 0 0 0 0,1-1 0 0 0,-1 1 0 0 0,1 0 0 0 0,0-1 0 0 0,-1 1 0 0 0,1 0 0 0 0,-1-1 0 0 0,1 1 0 0 0,-1-1 0 0 0,1 1-107 0 0,2-2 1987 0 0,4 8-933 0 0,22 11 236 0 0,-6 2-1248 0 0,-1 1 0 0 0,-1 1 0 0 0,0 0 0 0 0,-2 2-1 0 0,-1 1 1 0 0,0 0 0 0 0,-2 1 0 0 0,8 18-42 0 0,-1 2-40 0 0,16 46 40 0 0,-31-68-6 0 0,-1 0-1 0 0,-1 1 0 0 0,-1 0 0 0 0,-1 0 1 0 0,-1 3 6 0 0,-1-8 23 0 0,0 1 0 0 0,-1 0 1 0 0,-2-1-1 0 0,0 1 1 0 0,0 0-1 0 0,-2-1 1 0 0,-3 12-24 0 0,-7 6 153 0 0,-2-1 1 0 0,-1-1 0 0 0,-1 0-1 0 0,-10 12-153 0 0,22-39 15 0 0,-8 18 72 0 0,7-15 9 0 0,0 1 0 0 0,-1 0 0 0 0,0-1 1 0 0,-1-1-1 0 0,0 1 0 0 0,0-1 0 0 0,-1 0 0 0 0,-1-1 0 0 0,-3 3-96 0 0,-20 20 950 0 0,32-31-980 0 0,1-1 0 0 0,-1 0 0 0 0,1 1-1 0 0,-1-1 1 0 0,0 0 0 0 0,1 0 0 0 0,-1 0-1 0 0,0 1 1 0 0,0-1 0 0 0,1 0 0 0 0,-1 0-1 0 0,0 0 1 0 0,1 0 0 0 0,-1 0 0 0 0,0 0-1 0 0,0 0 1 0 0,1 0 0 0 0,-1-1 0 0 0,0 1-1 0 0,1 0 1 0 0,-1 0 0 0 0,0-1 0 0 0,0 1 30 0 0,1 0-11264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6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7232 0 0,'45'-19'1358'0'0,"-36"16"-915"0"0,1-1-1 0 0,-1 0 0 0 0,0-1 1 0 0,1 0-443 0 0,-3 2 224 0 0,-1 0 1 0 0,1 1 0 0 0,0 0 0 0 0,-1 0 0 0 0,1 0-1 0 0,0 1 1 0 0,0 0 0 0 0,4 0-225 0 0,-5 1 120 0 0,103-6 240 0 0,-78 6-17 0 0,-27 1-261 0 0,1-1-1 0 0,0 1 1 0 0,0-1-1 0 0,0-1 1 0 0,0 1-1 0 0,-1-1 1 0 0,4 0-82 0 0,4-1 242 0 0,1 0 1 0 0,-1 1 0 0 0,1 0-1 0 0,-1 1 1 0 0,1 0 0 0 0,0 1-243 0 0,16 0-1510 0 0,-28-1-8132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6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9440 0 0,'17'-2'401'0'0,"1"0"0"0"0,-1-1 0 0 0,1-1 0 0 0,-1-1 0 0 0,0 0 0 0 0,-1-2-1 0 0,4-1-400 0 0,1-1 593 0 0,2 2-1 0 0,-1 0 1 0 0,12-1-593 0 0,50-11 78 0 0,-58 13-30 0 0,-1 0 1 0 0,1 1-1 0 0,1 2 1 0 0,15 0-49 0 0,-24 3-1716 0 0,-17 0-7280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6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7936 0 0,'0'0'642'0'0,"0"0"12"0"0,0 1-287 0 0,0 1 0 0 0,0 0 0 0 0,0 0 0 0 0,0 0 0 0 0,1 0 0 0 0,-1 0 0 0 0,0 0 0 0 0,1-1 0 0 0,-1 1 0 0 0,1 0-367 0 0,260-12 883 0 0,-154 3-426 0 0,-93 4-2206 0 0,-11 3-7176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17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0 5824 0 0,'-20'5'5433'0'0,"1"12"-4660"0"0,12-11-674 0 0,0 0 0 0 0,0 1-1 0 0,0 0 1 0 0,-4 8-99 0 0,-8 13 3 0 0,2 2 0 0 0,1 0 1 0 0,1 1-1 0 0,2 1 0 0 0,1 0 0 0 0,2 1 1 0 0,-2 9-4 0 0,-17 105 20 0 0,23-113-6 0 0,3-9 62 0 0,2-1 0 0 0,1 1 0 0 0,2 24-76 0 0,0-10 76 0 0,0-21 5 0 0,2 0-1 0 0,0 0 1 0 0,1 0-1 0 0,0-1 1 0 0,2 0-1 0 0,0 0 1 0 0,3 4-81 0 0,-6-13 66 0 0,3 5 65 0 0,1-1 1 0 0,1 0 0 0 0,0 0 0 0 0,0-1 0 0 0,1 0 0 0 0,1-1 0 0 0,0 0-1 0 0,0-1 1 0 0,3 2-132 0 0,-3-3 120 0 0,0-1 0 0 0,1 0 0 0 0,4 2-120 0 0,31 19 476 0 0,-22-16-2264 0 0,-24-11-7966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7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9 4120 0 0,'1'-8'1306'0'0,"-1"12"1568"0"0,-3 13 1312 0 0,-4-8-4272 0 0,1 0-1 0 0,-2 0 1 0 0,-6 6 86 0 0,5-6-159 0 0,0 1 0 0 0,0 0 0 0 0,-1 4 159 0 0,4-4-29 0 0,1 1 0 0 0,0 0-1 0 0,1 0 1 0 0,0 0-1 0 0,-2 12 30 0 0,2-8-31 0 0,-1 0 0 0 0,0-1 0 0 0,-2 3 31 0 0,-3 7-39 0 0,1 0 0 0 0,2 0-1 0 0,0 1 1 0 0,2 0 0 0 0,1 2 39 0 0,-8 29-26 0 0,-4 6 25 0 0,10-41 9 0 0,0 0 0 0 0,1 0 0 0 0,2 1 0 0 0,0 0-1 0 0,1 13-7 0 0,1 13 13 0 0,0-15 71 0 0,1 0 0 0 0,2 1 0 0 0,1-1-1 0 0,6 27-83 0 0,-7-53 26 0 0,1 1 0 0 0,0 0 0 0 0,1-1-1 0 0,0 0 1 0 0,0 1-26 0 0,9 17 230 0 0,-10-19-187 0 0,0 0 0 0 0,0 0-1 0 0,0-1 1 0 0,0 0 0 0 0,1 1 0 0 0,0-1 0 0 0,0 0 0 0 0,1 0-43 0 0,0 0 31 0 0,-4-4 14 0 0,0 1 0 0 0,1-1-1 0 0,-1 1 1 0 0,1-1-1 0 0,-1 1 1 0 0,1-1 0 0 0,0 0-1 0 0,0 0 1 0 0,-1 0-1 0 0,1 0 1 0 0,0 0-1 0 0,0 0 1 0 0,0 0 0 0 0,0-1-1 0 0,0 1 1 0 0,0-1-1 0 0,0 1 1 0 0,0-1-1 0 0,0 0 1 0 0,0 0 0 0 0,2 0-45 0 0,6 5 634 0 0,-9-5-594 0 0,-1 1 0 0 0,1 0 0 0 0,0-1 0 0 0,0 1 0 0 0,0-1 0 0 0,0 0-1 0 0,0 1 1 0 0,-1-1 0 0 0,1 1 0 0 0,0-1 0 0 0,0 0 0 0 0,0 0 0 0 0,0 0 0 0 0,1 0-40 0 0,-1 1-74 0 0,1-1 0 0 0,-1 1 0 0 0,0 0 0 0 0,1-1 0 0 0,-1 1 0 0 0,0 0 0 0 0,0 0 0 0 0,0 0 0 0 0,1 0 0 0 0,-1 0 0 0 0,0 0 0 0 0,0 0 0 0 0,0 0 0 0 0,-1 0 0 0 0,1 0 0 0 0,0 0 1 0 0,0 1-1 0 0,-1-1 0 0 0,2 1 74 0 0,-2-1-9380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8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29 792 0 0,'3'191'3180'0'0,"-1"-76"-638"0"0,-1-38-1863 0 0,-2-50-644 0 0,1-8 14 0 0,0 1 0 0 0,1 0 0 0 0,1-1 0 0 0,2 9-49 0 0,-2-21 35 0 0,-1 0-1 0 0,-1 0 1 0 0,1 0 0 0 0,-1 0-1 0 0,0 0 1 0 0,-1 0 0 0 0,0 0 0 0 0,0 2-35 0 0,1-5 42 0 0,-1 2 34 0 0,1 1 1 0 0,1-1 0 0 0,-1 1-1 0 0,1-1 1 0 0,1 6-77 0 0,2 23 354 0 0,2 31 1757 0 0,-6-65-1823 0 0,0-1-2 0 0,0 0-7 0 0,0 0-11 0 0,0 0 1 0 0,0-30 815 0 0,1-55-649 0 0,0-23 384 0 0,-6-24-819 0 0,1 69 464 0 0,3-1 1 0 0,4-6-465 0 0,-3 53 256 0 0,2 0-1 0 0,0 0 1 0 0,4-12-256 0 0,-5 23 60 0 0,1 1-1 0 0,0-1 0 0 0,0 1 1 0 0,1 0-1 0 0,-1 0 0 0 0,1 0 1 0 0,0 0-1 0 0,0 0 1 0 0,1 0-1 0 0,0 1 0 0 0,-1 0 1 0 0,5-4-60 0 0,-5 5 52 0 0,0 0-1 0 0,0 0 1 0 0,0-1 0 0 0,-1 1 0 0 0,0-1 0 0 0,1 1 0 0 0,-1-1-52 0 0,-1 2 0 0 0,-1 0 0 0 0,1 0 0 0 0,1 0 1 0 0,-1 0-1 0 0,0 0 0 0 0,0 0 0 0 0,1 1 0 0 0,-1-1 1 0 0,1 1-1 0 0,-1-1 0 0 0,1 1 0 0 0,0-1 0 0 0,0 1 1 0 0,-1 0-1 0 0,1 0 0 0 0,0 0 0 0 0,0 0 1 0 0,0 0-1 0 0,0 0 0 0 0,0 1 0 0 0,0-1 0 0 0,1 1 1 0 0,-1-1-1 0 0,1 1 0 0 0,5-1-11 0 0,1 1-1 0 0,0 0 1 0 0,-1 1 0 0 0,1 0 0 0 0,0 0 0 0 0,-1 1-1 0 0,1 0 1 0 0,3 2 11 0 0,5 2-29 0 0,0 1 0 0 0,0 0-1 0 0,7 5 30 0 0,-15-6 9 0 0,-1 0 0 0 0,0 1 0 0 0,0 0 0 0 0,-1 0-1 0 0,0 1 1 0 0,0 0 0 0 0,-1 0 0 0 0,0 0-1 0 0,0 1 1 0 0,-1 0 0 0 0,0 0 0 0 0,2 7-9 0 0,-5-13 2 0 0,-1 1 1 0 0,1 0-1 0 0,-1 0 1 0 0,1 0 0 0 0,-1 0-1 0 0,-1 0 1 0 0,1 0-1 0 0,0 4-2 0 0,-1-7 1 0 0,0 1-1 0 0,-1-1 0 0 0,1 1 1 0 0,0-1-1 0 0,-1 1 1 0 0,1-1-1 0 0,0 0 0 0 0,-1 1 1 0 0,0-1-1 0 0,1 0 1 0 0,-1 1-1 0 0,0-1 0 0 0,0 0 1 0 0,0 0-1 0 0,1 1 0 0 0,-1-1 1 0 0,-1 0-1 0 0,1 0 1 0 0,0 0-1 0 0,0 0 0 0 0,0 0 1 0 0,0-1-1 0 0,-1 1 1 0 0,1 0-1 0 0,0-1 0 0 0,-1 1 0 0 0,-21 14-63 0 0,19-12 38 0 0,0 0 1 0 0,0-1-1 0 0,0 1 0 0 0,0-1 0 0 0,0 0 1 0 0,-1 0-1 0 0,1 0 0 0 0,-4 0 25 0 0,-11 2-192 0 0,1 0-1 0 0,0-2 1 0 0,-19 1 192 0 0,-20-16-2487 0 0,56 13-7331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9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5120 0 0,'1'2'13'0'0,"2"1"507"0"0,-1-1 0 0 0,0 1 0 0 0,0 1 0 0 0,0-1 1 0 0,-1 0-1 0 0,1 0 0 0 0,-1 1 0 0 0,0-1 0 0 0,0 0 1 0 0,0 1-1 0 0,0 0 0 0 0,-1 0-520 0 0,1 11 747 0 0,6-10 183 0 0,-6-5-919 0 0,0 0 0 0 0,0 1 0 0 0,0-1 0 0 0,0 1 0 0 0,-1-1 0 0 0,1 1 0 0 0,0-1 0 0 0,0 1 1 0 0,0-1-1 0 0,0 1 0 0 0,-1 0 0 0 0,1-1 0 0 0,0 1 0 0 0,-1 0 0 0 0,1 0-11 0 0,26 57 413 0 0,-11-26 300 0 0,10 32-713 0 0,-23-58 41 0 0,0 1-1 0 0,0-1 1 0 0,0-1 0 0 0,1 1 0 0 0,1 2-41 0 0,12 20 124 0 0,-3 0 22 0 0,2 0 1 0 0,2 3-147 0 0,-14-26 3 0 0,33 49 70 0 0,-33-50-16 0 0,0 1 1 0 0,0-1 0 0 0,0 1-1 0 0,0-1 1 0 0,1 0-1 0 0,-1 0 1 0 0,1-1 0 0 0,0 0-1 0 0,1 0 1 0 0,-1 0-1 0 0,0 0 1 0 0,1-1 0 0 0,-1 0-1 0 0,1 0 1 0 0,3 1-58 0 0,-8-3 61 0 0,1 0-1 0 0,-1 1 1 0 0,1-1 0 0 0,-1 0 0 0 0,1 0-1 0 0,0 0 1 0 0,-1 0 0 0 0,1-1 0 0 0,-1 1-1 0 0,1 0 1 0 0,-1 0 0 0 0,1-1-1 0 0,-1 1 1 0 0,1-1 0 0 0,-1 0 0 0 0,0 1-1 0 0,1-1 1 0 0,-1 0 0 0 0,0 0 0 0 0,0 0-1 0 0,1 0 1 0 0,-1 0 0 0 0,0 0 0 0 0,0 0-1 0 0,0 0 1 0 0,0 0 0 0 0,0-1 0 0 0,0 1-1 0 0,-1 0 1 0 0,1-1 0 0 0,0 0-61 0 0,2-5 162 0 0,0-1-1 0 0,0 0 1 0 0,-1 0 0 0 0,0 0 0 0 0,0-6-162 0 0,2-5 125 0 0,6-21 288 0 0,3 0 1 0 0,9-22-414 0 0,-18 55 88 0 0,0-1 1 0 0,0 1 0 0 0,1 0-1 0 0,4-6-88 0 0,11-16 303 0 0,-17 24-256 0 0,0 1 0 0 0,1 0 0 0 0,0 0 0 0 0,0 0 0 0 0,0 0 0 0 0,0 1 0 0 0,0 0 0 0 0,1 0 1 0 0,-1 0-48 0 0,1-1 51 0 0,0 1 1 0 0,0-1 0 0 0,0 1-1 0 0,-1-1 1 0 0,0-1 0 0 0,0 1-1 0 0,3-4-51 0 0,-6 6 25 0 0,0 0-1 0 0,1 0 0 0 0,-1 1 0 0 0,1-1 0 0 0,-1 0 0 0 0,1 1 1 0 0,0-1-1 0 0,-1 1 0 0 0,1 0 0 0 0,0-1 0 0 0,0 1 0 0 0,0 0 1 0 0,0 0-1 0 0,0 0 0 0 0,0 1 0 0 0,1-1-24 0 0,13-1-2427 0 0,-16 2-11116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1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8936 0 0,'0'4'76'0'0,"1"-6"99"0"0,8-12 168 0 0,-1 4-227 0 0,-8 10-115 0 0,1-1 0 0 0,-1 0 0 0 0,0 1 1 0 0,1-1-1 0 0,-1 0 0 0 0,1 1 0 0 0,-1-1 1 0 0,1 1-1 0 0,-1-1 0 0 0,1 1 0 0 0,0-1 1 0 0,-1 1-1 0 0,1-1 0 0 0,-1 1 1 0 0,1-1-1 0 0,0 1 0 0 0,0 0 0 0 0,-1-1 1 0 0,1 1-1 0 0,0 0 0 0 0,0 0 0 0 0,-1 0 1 0 0,1-1-1 0 0,0 1 0 0 0,0 0 0 0 0,-1 0 1 0 0,1 0-2 0 0,72-6-331 0 0,-40 6 290 0 0,-24-1 71 0 0,1 1 1 0 0,-1 1-1 0 0,0-1 0 0 0,1 2 1 0 0,-1-1-1 0 0,2 2-30 0 0,-8-2 48 0 0,0 0-1 0 0,0 0 1 0 0,0 1-1 0 0,0-1 0 0 0,0 1 1 0 0,0 0-1 0 0,0 0 1 0 0,0 0-1 0 0,-1 0 1 0 0,1 1-1 0 0,-1-1 1 0 0,0 1-1 0 0,1-1 0 0 0,-1 1 1 0 0,-1 0-1 0 0,1 0 1 0 0,0 0-1 0 0,-1 0 1 0 0,2 2-48 0 0,-1 3 128 0 0,0 0-1 0 0,-1 0 1 0 0,0-1 0 0 0,0 1 0 0 0,-1 1 0 0 0,0-1 0 0 0,0 0 0 0 0,-1 0 0 0 0,0 0 0 0 0,0 0-1 0 0,-2 6-127 0 0,-3 27 316 0 0,6-39-283 0 0,-1 1-1 0 0,1-1 1 0 0,-1 0 0 0 0,0 1-1 0 0,1-1 1 0 0,-1 0-1 0 0,0 0 1 0 0,-1 1 0 0 0,1-1-1 0 0,0 0 1 0 0,-2 1-33 0 0,2-1 27 0 0,0-1 0 0 0,0 1 0 0 0,0 0 0 0 0,0 0 0 0 0,0 0 0 0 0,0 0 0 0 0,0-1 0 0 0,1 1 0 0 0,-1 0 0 0 0,1 0 0 0 0,-1 0 0 0 0,1 0 0 0 0,0 1-27 0 0,-1 6 49 0 0,0-6 48 0 0,1-5 223 0 0,0 3-60 0 0,0-8-2093 0 0,0 6-6540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5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1 404 7936 0 0,'27'-23'665'0'0,"-19"8"-574"0"0,-1-1 0 0 0,0 0 0 0 0,-1 1 0 0 0,0-5-91 0 0,6-14 347 0 0,28-63 778 0 0,-28 54-531 0 0,-11 37-429 0 0,1-1-1 0 0,-1 1 0 0 0,1 0 0 0 0,0 0 0 0 0,1 0 1 0 0,-1 0-1 0 0,1 0 0 0 0,3-3-164 0 0,30-31 1677 0 0,-17 22-558 0 0,-18 17-1116 0 0,-1 1 0 0 0,0-1-1 0 0,1 1 1 0 0,-1-1 0 0 0,1 1 0 0 0,-1-1 0 0 0,1 1 0 0 0,-1-1-1 0 0,1 1 1 0 0,-1 0 0 0 0,1-1 0 0 0,-1 1 0 0 0,1 0 0 0 0,0-1-1 0 0,-1 1 1 0 0,1 0 0 0 0,-1 0 0 0 0,1-1 0 0 0,0 1 0 0 0,-1 0-1 0 0,1 0 1 0 0,0 0 0 0 0,-1 0 0 0 0,1 0 0 0 0,0 0 0 0 0,0 0-1 0 0,-1 0 1 0 0,1 0 0 0 0,-1 0 0 0 0,1 1 0 0 0,0-1 0 0 0,-1 0-1 0 0,1 0 1 0 0,0 0 0 0 0,-1 1 0 0 0,1-1 0 0 0,-1 0 0 0 0,1 1 0 0 0,0-1-1 0 0,-1 1 1 0 0,1-1 0 0 0,-1 1 0 0 0,0-1 0 0 0,1 1 0 0 0,-1-1-1 0 0,1 1 1 0 0,-1-1-3 0 0,10 5 34 0 0,3 2 7 0 0,-2 8 35 0 0,0 0 0 0 0,-1 0 0 0 0,8 17-76 0 0,-1-2 40 0 0,-12-19-26 0 0,0 0 1 0 0,0 1-1 0 0,-1-1 0 0 0,-1 1 1 0 0,1 3-15 0 0,-2-6 9 0 0,0 0 0 0 0,1 0-1 0 0,0-1 1 0 0,0 1 0 0 0,1-1 0 0 0,0 0 0 0 0,1 0 0 0 0,3 4-9 0 0,-2-2 6 0 0,1-1 0 0 0,-2 1 0 0 0,4 7-6 0 0,-6-10 4 0 0,1 0 0 0 0,0-1-1 0 0,0 1 1 0 0,0-1 0 0 0,0 0-1 0 0,1 0 1 0 0,0-1 0 0 0,1 1-4 0 0,-4-5-9 0 0,0 1 0 0 0,0-1 0 0 0,-1 1 0 0 0,1-1 1 0 0,0 1-1 0 0,-1-1 0 0 0,1 1 0 0 0,-1 0 1 0 0,1 0-1 0 0,-1 0 0 0 0,0 0 0 0 0,0 0 0 0 0,0 0 1 0 0,0 0-1 0 0,0 0 0 0 0,-1 0 0 0 0,1 1 1 0 0,0-1-1 0 0,-1 2 9 0 0,0-4-32 0 0,0 0 7 0 0,0 0 2 0 0,0 0-1936 0 0,0 0-7763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9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6928 0 0,'11'24'652'0'0,"-7"10"1405"0"0,-2-10-1248 0 0,4-1-140 0 0,0 6-335 0 0,-5-15-222 0 0,0-1-1 0 0,1 0 1 0 0,1 1 0 0 0,3 8-112 0 0,5 32 304 0 0,-10-45-241 0 0,0-1 1 0 0,1 1 0 0 0,0 0 0 0 0,0 0 0 0 0,1-1 0 0 0,0 0-1 0 0,1 1 1 0 0,0 0-64 0 0,-3-6 36 0 0,1-1 1 0 0,-1 1-1 0 0,-1 0 0 0 0,1 0 0 0 0,0 0 1 0 0,-1 0-1 0 0,1 0 0 0 0,-1 0 0 0 0,0 0 0 0 0,0-1 1 0 0,0 1-1 0 0,-1 0 0 0 0,1 2-36 0 0,-1-1 131 0 0,1-1-1 0 0,0 1 1 0 0,0-1 0 0 0,0 1-1 0 0,0 0 1 0 0,1-1 0 0 0,-1 1-1 0 0,2 2-130 0 0,-2-5 97 0 0,1-1-1 0 0,-1 1 1 0 0,1 0-1 0 0,0 0 0 0 0,-1 0 1 0 0,1-1-1 0 0,0 1 1 0 0,-1 0-1 0 0,1-1 1 0 0,0 1-1 0 0,0-1 1 0 0,0 1-1 0 0,-1-1 0 0 0,1 1 1 0 0,1-1-97 0 0,-2 0 248 0 0,-10-17 1060 0 0,5 0-1085 0 0,1 0 0 0 0,1-1 0 0 0,1 1 0 0 0,-1-17-223 0 0,2 19 88 0 0,1 8-21 0 0,0 0 0 0 0,0 0-1 0 0,1 0 1 0 0,0-1 0 0 0,1 1 0 0 0,-1 0 0 0 0,2-1-67 0 0,4-23 341 0 0,-7 16-97 0 0,0 14-228 0 0,0 0 1 0 0,0 0 0 0 0,0 0-1 0 0,-1 0 1 0 0,2 0 0 0 0,-1 0-1 0 0,0 0 1 0 0,0 1 0 0 0,0-1-1 0 0,0 0 1 0 0,1 0 0 0 0,-1 0-1 0 0,0 0 1 0 0,1 0 0 0 0,-1 0 0 0 0,0 1-1 0 0,1-1 1 0 0,-1 0 0 0 0,1 0-1 0 0,0 1 1 0 0,-1-1 0 0 0,1 0-1 0 0,-1 1 1 0 0,1-1 0 0 0,0 1-1 0 0,0-1 1 0 0,-1 1 0 0 0,1-1-17 0 0,28-29 460 0 0,-25 25-415 0 0,0 0 1 0 0,1 1-1 0 0,-1-1 1 0 0,1 1 0 0 0,2-2-46 0 0,17-15 215 0 0,-21 17-188 0 0,1 1 0 0 0,-1 0-1 0 0,1 0 1 0 0,0 0 0 0 0,0 0-1 0 0,0 0 1 0 0,0 1 0 0 0,1 0 0 0 0,-1-1-27 0 0,15-8 104 0 0,-16 8-77 0 0,0 1 0 0 0,0 0 0 0 0,0 0 0 0 0,1 1 0 0 0,-1-1 0 0 0,0 1 0 0 0,1-1 0 0 0,1 1-27 0 0,3-2 66 0 0,-7 3-57 0 0,1-1 0 0 0,-1 1 0 0 0,1-1-1 0 0,-1 1 1 0 0,0 0 0 0 0,1-1 0 0 0,-1 1 0 0 0,1 0-1 0 0,-1 0 1 0 0,1 0 0 0 0,-1 0 0 0 0,1 0 0 0 0,-1 1 0 0 0,0-1-1 0 0,2 1-8 0 0,7-2 58 0 0,-9 1-56 0 0,-1 0 0 0 0,1 0 0 0 0,0 0 0 0 0,-1-1 1 0 0,1 1-1 0 0,0 0 0 0 0,0 0 0 0 0,-1 0 0 0 0,1 0 0 0 0,0 0 0 0 0,-1 1 1 0 0,1-1-1 0 0,0 0 0 0 0,-1 0 0 0 0,1 0 0 0 0,0 0 0 0 0,-1 1 0 0 0,1-1-2 0 0,18 4 17 0 0,-17-4-17 0 0,-1 0-1 0 0,1 0 0 0 0,-1 0 0 0 0,0 0 1 0 0,1 1-1 0 0,-1-1 0 0 0,1 0 0 0 0,-1 1 1 0 0,0-1-1 0 0,1 1 0 0 0,-1-1 1 0 0,0 1-1 0 0,1 0 0 0 0,-1 0 0 0 0,0-1 1 0 0,1 2 0 0 0,6 3-224 0 0,-5-4-2322 0 0,-2 0-10841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30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4 9064 0 0,'28'-2'993'0'0,"-23"1"-748"0"0,1 1-1 0 0,-1 0 1 0 0,1-1 0 0 0,0 2 0 0 0,-1-1-1 0 0,1 1 1 0 0,-1 0 0 0 0,1 0 0 0 0,4 1-245 0 0,-4 1 98 0 0,0 0 0 0 0,0 0 0 0 0,0 0 0 0 0,0 1 0 0 0,-1 0 0 0 0,1 0 1 0 0,-1 0-1 0 0,0 0 0 0 0,0 1 0 0 0,-1 0 0 0 0,4 4-98 0 0,4 8 12 0 0,-1 0-1 0 0,0 1 1 0 0,0 3-12 0 0,4 7 52 0 0,-8-15 13 0 0,-1 1 0 0 0,0 0 0 0 0,-1 0 0 0 0,-1 0 0 0 0,0 1-1 0 0,0 5-64 0 0,4 26 147 0 0,-2 17-147 0 0,3 12 7 0 0,-3-38 31 0 0,-1 1 1 0 0,-3-1-1 0 0,0 1 0 0 0,-4 27-38 0 0,-2-7 30 0 0,4-33 18 0 0,-2-1 0 0 0,-1 0 0 0 0,-4 13-48 0 0,-1 3 95 0 0,7-31-40 0 0,0 0-1 0 0,0 1 1 0 0,-2-1-1 0 0,1 0 1 0 0,-1 0-1 0 0,0 0 0 0 0,-1-1 1 0 0,0 1-1 0 0,0-1 1 0 0,-1 0-1 0 0,-5 8-54 0 0,-33 45 772 0 0,34-53-540 0 0,0-1-1 0 0,-1 0 1 0 0,1-1 0 0 0,-1 0-1 0 0,-1 0 1 0 0,1-1-232 0 0,-36 22 702 0 0,37-21-506 0 0,-1-1 0 0 0,1 0-1 0 0,-1 0 1 0 0,-1-1 0 0 0,1-1 0 0 0,0 1-1 0 0,-1-2-195 0 0,-22 9-2366 0 0,30-10-9684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3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4912 0 0,'0'0'265'0'0,"0"0"3"0"0,0 0-7 0 0,5 7-13 0 0,-1-2-193 0 0,-2-2-26 0 0,0 0 1 0 0,1 0 0 0 0,-1 0-1 0 0,0 0 1 0 0,-1 0 0 0 0,1 0-1 0 0,0 1 1 0 0,-1-1 0 0 0,0 1-1 0 0,0-1 1 0 0,0 1 0 0 0,0-1-1 0 0,-1 1 1 0 0,1 2-30 0 0,-1 5 82 0 0,0 8 161 0 0,0-1-1 0 0,1 0 1 0 0,1 1-1 0 0,0-1 0 0 0,6 17-242 0 0,-4-18 282 0 0,0 1-1 0 0,-1 0 0 0 0,-1 0 0 0 0,0 16-281 0 0,-2-19 88 0 0,1 0-1 0 0,1 0 0 0 0,0 0 0 0 0,1 0 1 0 0,1 0-1 0 0,0-1 0 0 0,3 6-87 0 0,-1-4 187 0 0,-1 1-1 0 0,0-1 0 0 0,1 13-186 0 0,-1-3 260 0 0,1-1 264 0 0,-2 0 0 0 0,0 0 0 0 0,-2 0 0 0 0,-1 5-524 0 0,-1-30 17 0 0,0 1-1 0 0,0-1 1 0 0,0 0-1 0 0,0 1 1 0 0,1-1 0 0 0,-1 0-1 0 0,0 1 1 0 0,0-1-1 0 0,0 0 1 0 0,0 1 0 0 0,1-1-1 0 0,-1 0 1 0 0,0 1-1 0 0,0-1 1 0 0,0 0-1 0 0,1 0 1 0 0,-1 1 0 0 0,0-1-1 0 0,1 0 1 0 0,-1 0-1 0 0,0 0 1 0 0,1 1 0 0 0,-1-1-1 0 0,0 0 1 0 0,1 0-1 0 0,-1 0 1 0 0,0 0 0 0 0,1 0-1 0 0,-1 0 1 0 0,0 0-1 0 0,1 0 1 0 0,-1 0 0 0 0,0 0-1 0 0,1 0 1 0 0,-1 0-1 0 0,0 0 1 0 0,1 0 0 0 0,-1 0-1 0 0,1 0 1 0 0,-1 0-1 0 0,0 0 1 0 0,1 0 0 0 0,-1 0-1 0 0,0-1 1 0 0,1 1-1 0 0,-1 0 1 0 0,0 0 0 0 0,0 0-1 0 0,1-1 1 0 0,-1 1-1 0 0,0 0 1 0 0,0 0 0 0 0,1-1-1 0 0,-1 1 1 0 0,0 0-1 0 0,0 0 1 0 0,1-1 0 0 0,-1 1-1 0 0,0 0 1 0 0,0-1-1 0 0,0 1 1 0 0,0 0 0 0 0,0-1-1 0 0,0 1 1 0 0,0 0-1 0 0,1-1 1 0 0,-1 1-17 0 0,-9-216-1347 0 0,9 208-7323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3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7136 0 0,'5'0'123'0'0,"1"-1"0"0"0,-1-1 0 0 0,1 1 0 0 0,-1-1 0 0 0,0 0 0 0 0,4-2-123 0 0,14-4 320 0 0,6-1-252 0 0,-14 4-68 0 0,-1 0 1 0 0,1 2-1 0 0,0 0 0 0 0,0 0 1 0 0,14 1-1 0 0,9 1-18 0 0,-25 0-52 0 0,1 0-1 0 0,-1 1 0 0 0,0 1 1 0 0,0 0-1 0 0,0 1 0 0 0,0 0 1 0 0,0 1-1 0 0,5 2 71 0 0,7 4-75 0 0,-17-6 88 0 0,1 0 1 0 0,-1 0-1 0 0,0 1 0 0 0,-1-1 1 0 0,8 6-14 0 0,-12-6 49 0 0,0-1 1 0 0,0 1-1 0 0,-1-1 1 0 0,1 1-1 0 0,-1 0 1 0 0,0 0-1 0 0,0 0 1 0 0,0 1 0 0 0,0-1-1 0 0,0 0 1 0 0,-1 1-1 0 0,1-1 1 0 0,-1 1-1 0 0,0 0 1 0 0,1 3-50 0 0,-1-1 66 0 0,0 0 0 0 0,0 0 0 0 0,0 0 0 0 0,-1 0 1 0 0,0 0-1 0 0,0 0 0 0 0,0 1 0 0 0,-1-1 0 0 0,0 0 1 0 0,0 0-1 0 0,0 0 0 0 0,-1 0 0 0 0,0 0 0 0 0,0-1 0 0 0,-1 1 1 0 0,-2 3-67 0 0,1-3 39 0 0,0 0 0 0 0,0 0 1 0 0,-1-1-1 0 0,0 0 1 0 0,0 1-1 0 0,0-2 0 0 0,-1 1 1 0 0,0-1-1 0 0,1 0 1 0 0,-2 0-1 0 0,1 0 1 0 0,0-1-1 0 0,-1 0 0 0 0,-3 1-39 0 0,-19 8 58 0 0,16-6-30 0 0,0-1 0 0 0,0 0 1 0 0,-1-1-1 0 0,1 0 0 0 0,-5-1-28 0 0,-26 3 18 0 0,16-3 23 0 0,1 1 0 0 0,0 2 0 0 0,-4 1-41 0 0,-3-4 176 0 0,25-3-149 0 0,9 0-1332 0 0,0 0-5311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4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10 6632 0 0,'21'-3'660'0'0,"-21"0"-83"0"0,-10-1-54 0 0,10 4-452 0 0,-1 0-1 0 0,1 0 1 0 0,0 0 0 0 0,0 0 0 0 0,-1 0 0 0 0,1 0 0 0 0,0 0-1 0 0,-1 1 1 0 0,1-1 0 0 0,0 0 0 0 0,-1 0 0 0 0,1 0 0 0 0,0 0 0 0 0,0 0-1 0 0,-1 1 1 0 0,1-1 0 0 0,0 0 0 0 0,0 0 0 0 0,-1 0 0 0 0,1 1-1 0 0,0-1 1 0 0,0 0 0 0 0,0 0 0 0 0,-1 1 0 0 0,1-1 0 0 0,0 0 0 0 0,0 0-1 0 0,0 1 1 0 0,0-1 0 0 0,0 0 0 0 0,-1 1 0 0 0,1-1 0 0 0,0 0-1 0 0,0 1 1 0 0,0-1 0 0 0,0 0 0 0 0,0 0 0 0 0,0 1 0 0 0,0-1-71 0 0,1 8 1614 0 0,-2-6-1609 0 0,0 0-1 0 0,0 0 1 0 0,0 0-1 0 0,0 0 1 0 0,0 0-1 0 0,0 0 1 0 0,-1-1 0 0 0,1 1-1 0 0,-1 0 1 0 0,1-1-1 0 0,-1 1 1 0 0,1-1-1 0 0,-1 0 1 0 0,0 1 0 0 0,0-1-1 0 0,0 0 1 0 0,0 0-1 0 0,0 0 1 0 0,0 0-1 0 0,0-1 1 0 0,-1 1-5 0 0,1 0 5 0 0,-14 6 91 0 0,1 1-1 0 0,-1 1 0 0 0,-6 5-95 0 0,17-10 25 0 0,-1 0 0 0 0,1 1 0 0 0,0 0 0 0 0,0 0 0 0 0,1 0 0 0 0,0 0 0 0 0,-1 1 0 0 0,2 0 0 0 0,-1 0 0 0 0,0 2-25 0 0,0-1 37 0 0,1 0-1 0 0,0 1 0 0 0,0 0 1 0 0,-1 7-37 0 0,6 5 124 0 0,-1-19-116 0 0,-1 0 0 0 0,1 1 0 0 0,-1-1 0 0 0,0 0 0 0 0,0 1-1 0 0,0-1 1 0 0,1 0 0 0 0,-1 1 0 0 0,-1-1 0 0 0,1 1 0 0 0,0-1 0 0 0,0 0 0 0 0,0 1-1 0 0,-1-1 1 0 0,1 1-8 0 0,-1-1 4 0 0,1-1-1 0 0,0 1 1 0 0,0-1 0 0 0,0 1-1 0 0,-1-1 1 0 0,1 1-1 0 0,0-1 1 0 0,0 1-1 0 0,0-1 1 0 0,0 1 0 0 0,0 0-1 0 0,0-1 1 0 0,0 1-1 0 0,0-1 1 0 0,0 1 0 0 0,0-1-1 0 0,1 1 1 0 0,-1-1-1 0 0,0 1 1 0 0,0-1-1 0 0,0 1 1 0 0,1-1 0 0 0,-1 1-1 0 0,0-1 1 0 0,0 1-1 0 0,1-1 1 0 0,-1 1 0 0 0,0-1-1 0 0,1 0 1 0 0,-1 1-1 0 0,1-1 1 0 0,-1 0-1 0 0,1 1 1 0 0,-1-1 0 0 0,0 0-1 0 0,1 0 1 0 0,-1 1-1 0 0,1-1 1 0 0,-1 0-1 0 0,1 0 1 0 0,0 0 0 0 0,-1 1-1 0 0,1-1 1 0 0,-1 0-1 0 0,1 0 1 0 0,-1 0 0 0 0,1 0-1 0 0,-1 0 1 0 0,1 0-1 0 0,-1 0 1 0 0,1 0-1 0 0,-1-1 1 0 0,1 1 0 0 0,0 0-4 0 0,33-5 77 0 0,-34 5-78 0 0,7-2 2 0 0,0 0 0 0 0,1-1 0 0 0,-1 0 0 0 0,0 0 0 0 0,-1-1 0 0 0,1 0 1 0 0,-1 0-1 0 0,1 0 0 0 0,-1-1 0 0 0,4-4-1 0 0,8-9 173 0 0,0-1 0 0 0,8-13-173 0 0,-12 15 271 0 0,-2 1-196 0 0,-9 11-11 0 0,0 0 0 0 0,1 0 0 0 0,-1 1 0 0 0,1 0 0 0 0,0 0 1 0 0,4-4-65 0 0,14 1 511 0 0,-14 9-118 0 0,-11 8 65 0 0,-3 15-51 0 0,-38 53-385 0 0,27-43 56 0 0,-13 19-78 0 0,15-30 35 0 0,1 2 1 0 0,1-1-1 0 0,-7 25-35 0 0,7-12-5 0 0,-9 28-72 0 0,0 15 77 0 0,18-60-10 0 0,0 0 0 0 0,1 0-1 0 0,1 1 1 0 0,1-1 0 0 0,1 1-1 0 0,1 0 11 0 0,0-2-5 0 0,-2-16 5 0 0,1 0-1 0 0,0 0 1 0 0,1 0 0 0 0,-1 0-1 0 0,1 1 1 0 0,-1-1 0 0 0,1 0-1 0 0,1 0 1 0 0,-1 0 0 0 0,0 0-1 0 0,1-1 1 0 0,0 1 0 0 0,0 0-1 0 0,0 0 1 0 0,0-1 0 0 0,3 3 0 0 0,-3-3 0 0 0,1 0 0 0 0,-1 0 0 0 0,1 0 0 0 0,0 0 0 0 0,0-1 0 0 0,0 1 0 0 0,0-1 0 0 0,0 0 0 0 0,1 0 0 0 0,-1 0 0 0 0,1 0 0 0 0,-1-1 0 0 0,1 1 0 0 0,0-1 0 0 0,-1 0 0 0 0,1 0 0 0 0,0 0 0 0 0,0-1 0 0 0,0 1 0 0 0,0-1 0 0 0,0 0 0 0 0,0 0 0 0 0,0 0 0 0 0,-1-1 0 0 0,5 0 0 0 0,23-1 7 0 0,-23 2-3 0 0,0 0 0 0 0,0-1 0 0 0,0 0-1 0 0,5-2-3 0 0,108-41 206 0 0,-104 39-154 0 0,-13 4-41 0 0,-1 0 1 0 0,0 0-1 0 0,1 0 0 0 0,-1 0 1 0 0,0-1-1 0 0,0 1 1 0 0,0-1-1 0 0,0 0 1 0 0,0 0-1 0 0,0 0 1 0 0,0 0-1 0 0,0 0-11 0 0,3-5-161 0 0,2-1-229 0 0,1 0-1 0 0,-2 0 1 0 0,1-1-1 0 0,-1 0 1 0 0,1-4 390 0 0,-6 9-10917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5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5224 0 0,'0'-1'45'0'0,"0"-1"1"0"0,0 1-1 0 0,0 0 1 0 0,0-1 0 0 0,1 1-1 0 0,-1 0 1 0 0,0 0-1 0 0,0-1 1 0 0,1 1-1 0 0,-1 0 1 0 0,1 0-1 0 0,-1 0 1 0 0,1 0-1 0 0,-1-1 1 0 0,1 1 0 0 0,0 0-1 0 0,-1 0 1 0 0,1 0-1 0 0,0 0 1 0 0,0 1-1 0 0,0-1 1 0 0,0 0-1 0 0,0 0 1 0 0,0 0-1 0 0,1 0-45 0 0,0 0 193 0 0,0 0 0 0 0,1 1-1 0 0,-1-1 1 0 0,0 1-1 0 0,0 0 1 0 0,1-1-1 0 0,-1 1 1 0 0,0 0-1 0 0,1 0 1 0 0,-1 1-1 0 0,0-1 1 0 0,1 0-1 0 0,1 1-192 0 0,4 1 358 0 0,0 1 1 0 0,0 0-1 0 0,-1 0 0 0 0,1 0 0 0 0,-1 1 0 0 0,1 0 0 0 0,-1 1 0 0 0,0 0-358 0 0,22 17 70 0 0,-7-6-26 0 0,0 1 0 0 0,-2 1 0 0 0,0 0 0 0 0,15 20-44 0 0,-5-6 0 0 0,-24-26 0 0 0,0-1 0 0 0,0 2 0 0 0,-1-1 0 0 0,0 0 0 0 0,0 1 0 0 0,-1 0 0 0 0,1 2 0 0 0,13 25 8 0 0,-2 1 1 0 0,-1 0 0 0 0,-2 2-1 0 0,4 17-8 0 0,2 16 50 0 0,-11-44 6 0 0,-1 0 0 0 0,-1 0 0 0 0,-1 0 0 0 0,-1 1 0 0 0,-1 0 0 0 0,-2 3-56 0 0,2 15 204 0 0,-1-37-158 0 0,-2-1 1 0 0,1 0-1 0 0,-1 0 0 0 0,0 0 0 0 0,0 0 1 0 0,-1 0-1 0 0,0 1 0 0 0,-1 2-46 0 0,1-5 25 0 0,-40 135 757 0 0,37-131-691 0 0,1-1 0 0 0,-2 1 0 0 0,1-1 0 0 0,-1 0 0 0 0,-1-1 0 0 0,1 1 0 0 0,-1-1 0 0 0,-1 0 0 0 0,1 0 0 0 0,-6 4-91 0 0,-13 15 481 0 0,18-18-452 0 0,0 0 0 0 0,0 0 1 0 0,-1-1-1 0 0,0 0 0 0 0,0 0 1 0 0,-2 0-30 0 0,9-6-90 0 0,0 0 1 0 0,0-1-1 0 0,0 1 1 0 0,1 0 0 0 0,-1 0-1 0 0,0 0 1 0 0,1 0-1 0 0,-1-1 1 0 0,0 1 0 0 0,1 0-1 0 0,-1 0 1 0 0,1 0-1 0 0,-1 0 1 0 0,1 1 0 0 0,0-1-1 0 0,0 0 1 0 0,-1 0-1 0 0,1 0 1 0 0,0 0 0 0 0,0 0-1 0 0,0 1 90 0 0,0-1-9626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26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1 413 3712 0 0,'0'5'921'0'0,"0"8"878"0"0,0-13-1758 0 0,0 1 1 0 0,0 0 0 0 0,1 0 0 0 0,-1 0 0 0 0,0-1 0 0 0,0 1-1 0 0,1 0 1 0 0,-1 0 0 0 0,0-1 0 0 0,1 1 0 0 0,-1 0-1 0 0,1-1 1 0 0,-1 1 0 0 0,1 0 0 0 0,-1-1 0 0 0,1 1 0 0 0,-1-1-1 0 0,1 1 1 0 0,0-1 0 0 0,-1 1 0 0 0,1-1 0 0 0,0 1-42 0 0,-1-1 52 0 0,0 0 0 0 0,1 0 1 0 0,-1 1-1 0 0,0-1 0 0 0,0 0 0 0 0,0 0 1 0 0,0 0-1 0 0,0 0 0 0 0,0 0 1 0 0,1 1-1 0 0,-1-1 0 0 0,0 0 0 0 0,0 0 1 0 0,0 0-1 0 0,0 0 0 0 0,1 0 1 0 0,-1 0-1 0 0,0 0 0 0 0,0 0 0 0 0,0 0 1 0 0,1 1-1 0 0,-1-1 0 0 0,0 0 0 0 0,0 0 1 0 0,0 0-1 0 0,1 0 0 0 0,-1 0 1 0 0,0 0-1 0 0,0 0 0 0 0,0 0 0 0 0,1 0 1 0 0,-1-1-1 0 0,0 1 0 0 0,0 0 1 0 0,0 0-1 0 0,1 0 0 0 0,-1 0 0 0 0,0 0 1 0 0,0 0-1 0 0,0 0 0 0 0,0 0 0 0 0,1-1 1 0 0,-1 1-1 0 0,0 0 0 0 0,0 0 1 0 0,0 0-1 0 0,0 0 0 0 0,0 0 0 0 0,1-1 1 0 0,-1 1-1 0 0,0 0 0 0 0,0 0 1 0 0,0 0-1 0 0,0-1 0 0 0,0 1 0 0 0,0 0-52 0 0,6-10 185 0 0,15-17 432 0 0,-13 18-437 0 0,0 0 0 0 0,-1-1 0 0 0,0 0-1 0 0,-1 0 1 0 0,0 0 0 0 0,-1-1 0 0 0,0 0 0 0 0,2-8-180 0 0,-1 2 285 0 0,0 0 0 0 0,1 0 1 0 0,1 1-1 0 0,8-15-285 0 0,13-27 796 0 0,-12 35-270 0 0,-15 22-470 0 0,-1-1-1 0 0,1 0 0 0 0,0 0 0 0 0,-1-1 0 0 0,1 1 1 0 0,-1 0-1 0 0,1 0 0 0 0,-1-1 0 0 0,0 1 1 0 0,0-1-56 0 0,1-1 105 0 0,0 0 1 0 0,1 0 0 0 0,-1 0 0 0 0,1 1-1 0 0,0-1 1 0 0,1 1 0 0 0,-1-1 0 0 0,0 1 0 0 0,1 0-1 0 0,0 0 1 0 0,-1 1 0 0 0,1-1 0 0 0,0 1-1 0 0,1 0 1 0 0,0-1-106 0 0,13-8 621 0 0,7-17 502 0 0,-25 28-1091 0 0,0 0-17 0 0,0 0-1 0 0,0 0 4 0 0,0 0 2 0 0,0 0-10 0 0,0 0-2 0 0,0 0 0 0 0,25 0 82 0 0,-21-1-77 0 0,0 1 0 0 0,0-1 0 0 0,0 0 0 0 0,0 0 0 0 0,0 0 0 0 0,-1-1 0 0 0,1 1-13 0 0,-2 0 5 0 0,0 0 0 0 0,0 0 0 0 0,0 0 0 0 0,0 0-1 0 0,0 1 1 0 0,0-1 0 0 0,1 0 0 0 0,-1 1-1 0 0,0 0 1 0 0,0 0 0 0 0,0-1 0 0 0,1 1 0 0 0,-1 1-1 0 0,0-1 1 0 0,0 0 0 0 0,0 0 0 0 0,0 1-1 0 0,1-1 1 0 0,-1 1 0 0 0,0 0 0 0 0,0 0-5 0 0,11 29 177 0 0,-7-19-165 0 0,0 0 0 0 0,-1 0 0 0 0,-1 0 0 0 0,0 1 1 0 0,0-1-1 0 0,1 8-12 0 0,0 1 7 0 0,47 123 24 0 0,-25-72 10 0 0,-16-52 45 0 0,-10-18-73 0 0,0 0 0 0 0,0 1 1 0 0,0-1-1 0 0,0 0 1 0 0,0 1-1 0 0,0-1 0 0 0,0 1 1 0 0,-1-1-1 0 0,1 1 1 0 0,0 0-1 0 0,-1-1 0 0 0,0 1 1 0 0,1-1-1 0 0,-1 1 1 0 0,0 0-1 0 0,0 0 0 0 0,0-1 1 0 0,0 1-14 0 0,0-1 13 0 0,0-1 1 0 0,1 1 0 0 0,-1-1-1 0 0,0 0 1 0 0,0 1 0 0 0,0-1-1 0 0,0 1 1 0 0,0-1-1 0 0,1 0 1 0 0,-1 1 0 0 0,0-1-1 0 0,0 1 1 0 0,1-1 0 0 0,-1 0-1 0 0,0 1 1 0 0,1-1 0 0 0,-1 0-1 0 0,0 0 1 0 0,1 1 0 0 0,-1-1-1 0 0,1 0 1 0 0,-1 0-1 0 0,0 1 1 0 0,1-1 0 0 0,-1 0-1 0 0,1 0 1 0 0,-1 0 0 0 0,0 0-1 0 0,1 0 1 0 0,-1 0 0 0 0,1 1-1 0 0,-1-1 1 0 0,1 0-1 0 0,-1 0 1 0 0,1 0 0 0 0,-1-1-1 0 0,0 1 1 0 0,1 0 0 0 0,-1 0-1 0 0,1 0 1 0 0,-1 0 0 0 0,1 0-1 0 0,-1 0 1 0 0,0-1-14 0 0,6 1 413 0 0,-6-13-460 0 0,0 10-2302 0 0,0 3-10901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37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1400 0 0,'0'0'521'0'0,"0"0"6"0"0,0 0 1 0 0,0 0-21 0 0,0 0-86 0 0,0 0-21 0 0,0 6 0 0 0,0 106 5478 0 0,0-34-4422 0 0,0-73-1392 0 0,1 0 1 0 0,0 0-1 0 0,0 1 0 0 0,0-1 0 0 0,1 0 0 0 0,0 1-64 0 0,5 19 201 0 0,17 74 339 0 0,-19-81-465 0 0,25 114 518 0 0,-29-117-544 0 0,0-12-34 0 0,-1 1 1 0 0,1 0-1 0 0,0-1 0 0 0,-1 1 0 0 0,1-1 0 0 0,1 1 0 0 0,-1-1 0 0 0,1 1-15 0 0,2 8 60 0 0,-4-11-47 0 0,0-1 0 0 0,0 1-1 0 0,0 0 1 0 0,1 0 0 0 0,-1 0 0 0 0,1 0 0 0 0,-1 0 0 0 0,0 0 0 0 0,1 0 0 0 0,0 0 0 0 0,-1 0-1 0 0,1-1 1 0 0,-1 1 0 0 0,1 0 0 0 0,0 0 0 0 0,0-1 0 0 0,0 1-13 0 0,-1-1 18 0 0,1 1 1 0 0,-1-1-1 0 0,1 1 0 0 0,-1-1 1 0 0,0 1-1 0 0,1-1 0 0 0,-1 1 1 0 0,1-1-1 0 0,-1 1 0 0 0,0-1 1 0 0,1 1-1 0 0,-1-1 0 0 0,0 1 0 0 0,0 0 1 0 0,0-1-1 0 0,1 1 0 0 0,-1 0 1 0 0,0-1-1 0 0,0 1 0 0 0,0-1 1 0 0,0 1-1 0 0,0 0 0 0 0,0-1 1 0 0,0 1-19 0 0,1 5 307 0 0,12-3-69 0 0,-12-5-64 0 0,0 0 0 0 0,0 0 1 0 0,0 0-1 0 0,0 0 0 0 0,0 0 0 0 0,0 1 0 0 0,0-1 0 0 0,1 0 0 0 0,-1 1 0 0 0,1-1-174 0 0,4-4 66 0 0,-1 0-1 0 0,1 0 1 0 0,-1-1-1 0 0,-1 1 0 0 0,1-1 1 0 0,1-4-66 0 0,17-24 122 0 0,-11 20-91 0 0,-1 3 3 0 0,-1-1-1 0 0,0-1 1 0 0,1-4-34 0 0,-4 7 52 0 0,0 0-1 0 0,1 1 1 0 0,0 0-1 0 0,1 0 1 0 0,0 1-1 0 0,6-4-51 0 0,15-16 196 0 0,-9-2-38 0 0,-18 26-146 0 0,0 0 1 0 0,0 1-1 0 0,0-1 0 0 0,1 1 0 0 0,0-1 0 0 0,0 0-12 0 0,2 1 12 0 0,-4 2-5 0 0,0 1 0 0 0,-1-1 0 0 0,1 0 0 0 0,0 0 0 0 0,0 0 0 0 0,-1 0 0 0 0,1 0 0 0 0,-1 0 0 0 0,0 0 0 0 0,1 0 0 0 0,-1 0 0 0 0,0-3-7 0 0,0 3 14 0 0,0 0 1 0 0,0 0-1 0 0,0 0 0 0 0,0 0 1 0 0,0 0-1 0 0,1 1 0 0 0,-1-1 1 0 0,0 0-1 0 0,1 1 0 0 0,-1-1 1 0 0,1 1-1 0 0,0-1 0 0 0,0 1 1 0 0,-1-1-1 0 0,2 1-14 0 0,13-12 129 0 0,-4-9-53 0 0,-7 12 51 0 0,-5 10-119 0 0,0 0 0 0 0,0 0 0 0 0,0 0 0 0 0,0 0 0 0 0,0 0 0 0 0,0 0-1 0 0,0 1 1 0 0,0-1 0 0 0,0 0 0 0 0,0 0 0 0 0,0 0 0 0 0,0 0 0 0 0,0 0-1 0 0,0 0 1 0 0,0 0 0 0 0,0 0 0 0 0,0 0 0 0 0,0 0 0 0 0,0 0 0 0 0,0 0-1 0 0,0 1 1 0 0,0-1 0 0 0,0 0 0 0 0,0 0 0 0 0,1 0 0 0 0,-1 0 0 0 0,0 0-1 0 0,0 0 1 0 0,0 0 0 0 0,0 0 0 0 0,0 0 0 0 0,0 0 0 0 0,0 0 0 0 0,0 0-1 0 0,0 0 1 0 0,0 0 0 0 0,0 0 0 0 0,0 0 0 0 0,0 0 0 0 0,0 0 0 0 0,1 0-1 0 0,-1 0 1 0 0,0 0 0 0 0,0 0 0 0 0,0 0 0 0 0,0 0 0 0 0,0 0 0 0 0,0 0-1 0 0,0 0 1 0 0,0 0 0 0 0,0 0-8 0 0,0 6 9 0 0,0-5-6 0 0,0 0 0 0 0,0 0 0 0 0,-1 0 0 0 0,1 0-1 0 0,0 0 1 0 0,0 0 0 0 0,0 0 0 0 0,0 0 0 0 0,0-1 0 0 0,0 1 0 0 0,1 0 0 0 0,-1 0-1 0 0,0 0 1 0 0,0 0 0 0 0,1 0 0 0 0,-1 0 0 0 0,0-1 0 0 0,1 1 0 0 0,-1 0-1 0 0,1 0 1 0 0,-1 0 0 0 0,1-1 0 0 0,-1 1 0 0 0,1 0 0 0 0,0-1 0 0 0,-1 1-1 0 0,1-1 1 0 0,0 1 0 0 0,0 0 0 0 0,-1-1 0 0 0,1 1 0 0 0,0-1 0 0 0,0 0 0 0 0,0 1-1 0 0,0-1-2 0 0,7 3-2444 0 0,-7-2-9775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45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 4512 0 0,'0'0'495'0'0,"0"0"-5"0"0,0 0 5 0 0,0 0 3 0 0,0 0 13 0 0,0 0 8 0 0,0 0 1 0 0,0 0-7 0 0,0 0-26 0 0,0 0-6 0 0,0 6 4 0 0,1 3-415 0 0,1 0-1 0 0,-1-1 0 0 0,2 1 1 0 0,-1 0-1 0 0,1-1 0 0 0,1 1 0 0 0,-1-1 1 0 0,4 4-70 0 0,-5-6 8 0 0,12 31 104 0 0,-1 1-1 0 0,-3 0 1 0 0,-1 1 0 0 0,-1 0 0 0 0,0 20-112 0 0,4 12 89 0 0,-6-43 22 0 0,-2-1 1 0 0,-1 1 0 0 0,0 16-112 0 0,-5 244 1810 0 0,2-287-1652 0 0,0-1-61 0 0,-7-40 2158 0 0,-8-29-2255 0 0,7 40 54 0 0,1-1 0 0 0,2 0 0 0 0,-1-25-54 0 0,5 39 87 0 0,-1 0-1 0 0,-1 0 1 0 0,-4-11-87 0 0,3 10 73 0 0,1 0 1 0 0,-2-16-74 0 0,4 23 14 0 0,0 0-1 0 0,-1 0 1 0 0,-1-1 0 0 0,1 1 0 0 0,-2 1 0 0 0,1-1 0 0 0,-1 0-1 0 0,-1 0-13 0 0,3 6-32 0 0,1 0 0 0 0,0 0 0 0 0,0-1 0 0 0,1 1 0 0 0,-1 0 0 0 0,1 0 0 0 0,0 0-1 0 0,0-1 1 0 0,1 1 0 0 0,0-4 32 0 0,0-12-134 0 0,-1 12 71 0 0,-1-3-43 0 0,1 1 1 0 0,1-1-1 0 0,-1 0 1 0 0,2 1-1 0 0,-1-1 1 0 0,2 0-1 0 0,-1 1 1 0 0,5-10 105 0 0,5-8-237 0 0,2 1-1 0 0,0 1 1 0 0,2 0 0 0 0,10-12 237 0 0,-19 31-63 0 0,1 0 0 0 0,0 0 1 0 0,0 1-1 0 0,0 0 0 0 0,1 0 1 0 0,0 1-1 0 0,9-5 63 0 0,-14 9-20 0 0,0-1 0 0 0,0 1 0 0 0,1 0 0 0 0,-1 1 0 0 0,0-1 0 0 0,1 1 0 0 0,-1 0 0 0 0,1 0 0 0 0,-1 0 0 0 0,0 0 0 0 0,1 1 0 0 0,-1 0 0 0 0,0 0 0 0 0,0 0 0 0 0,1 0 0 0 0,-1 1 0 0 0,0 0 0 0 0,0-1 0 0 0,0 2 0 0 0,-1-1 0 0 0,1 0 0 0 0,2 3 20 0 0,-2-1-12 0 0,-1 0-1 0 0,0 0 1 0 0,1 0 0 0 0,-2 1-1 0 0,1-1 1 0 0,-1 1 0 0 0,1 0-1 0 0,-1 1 13 0 0,11 20-53 0 0,-10-22 47 0 0,0 1 1 0 0,-1 0-1 0 0,0 0 1 0 0,0 0-1 0 0,0 0 0 0 0,-1 0 1 0 0,0 0-1 0 0,0 0 1 0 0,0 1-1 0 0,0 2 6 0 0,-1 7-21 0 0,0 0 0 0 0,-1-1 1 0 0,-1 3 20 0 0,-2 13-11 0 0,3-24 14 0 0,0-1 0 0 0,-1 0 0 0 0,0 1 0 0 0,0-1 0 0 0,-1 0 1 0 0,1 0-1 0 0,-1 0 0 0 0,0-1 0 0 0,0 1 0 0 0,-1-1 0 0 0,-3 4-3 0 0,-2 4 7 0 0,2-3 0 0 0,0-1 1 0 0,-1 0-1 0 0,0 0 0 0 0,0-1 1 0 0,0 0-1 0 0,-1 0 0 0 0,0-1 1 0 0,-1 0-1 0 0,1-1 0 0 0,-1 0 1 0 0,0-1-1 0 0,-1 1-7 0 0,8-4 8 0 0,1 0 1 0 0,-1 1 0 0 0,0 0-1 0 0,0-1 1 0 0,1 1-1 0 0,-1 0 1 0 0,1 0-1 0 0,0 1 1 0 0,0-1-1 0 0,0 0 1 0 0,0 1-9 0 0,0-1 40 0 0,0 1 0 0 0,0-1 0 0 0,0 0 1 0 0,-1 0-1 0 0,1 0 0 0 0,0 0 0 0 0,-1-1 0 0 0,1 1 0 0 0,-1 0 1 0 0,0-1-1 0 0,1 0 0 0 0,-3 1-40 0 0,-6 4 228 0 0,10-5-192 0 0,0 0 1 0 0,0 0 0 0 0,0-1 0 0 0,0 1-1 0 0,-1 0 1 0 0,1-1 0 0 0,0 1-1 0 0,0-1 1 0 0,-1 1 0 0 0,1-1-1 0 0,0 1 1 0 0,0-1 0 0 0,-1 0-1 0 0,1 0 1 0 0,-1 0 0 0 0,1 1-1 0 0,0-1 1 0 0,-1-1-37 0 0,2 7-1635 0 0,0-6-7683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49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0 676 5120 0 0,'0'0'248'0'0,"0"0"0"0"0,0 0 1 0 0,0 0 54 0 0,0 0 195 0 0,0 0 58 0 0,0 0-1 0 0,0 0-50 0 0,0 0-210 0 0,0 0-50 0 0,0 0-2 0 0,0 0 24 0 0,0 0 81 0 0,0 0 20 0 0,0 0 1 0 0,0 0-28 0 0,3-6-131 0 0,3-11-34 0 0,-1 1 1 0 0,0-2 0 0 0,-1 1-1 0 0,-1 0 1 0 0,1-15-177 0 0,-2 13 141 0 0,1 0 0 0 0,1 0 0 0 0,0 0 0 0 0,1 1 0 0 0,1-1 0 0 0,5-8-141 0 0,-3 9 274 0 0,-1-1 0 0 0,3-11-274 0 0,8-23 537 0 0,-15 47-442 0 0,1 0 1 0 0,-1 1-1 0 0,1-1 0 0 0,0 1 0 0 0,0 0 0 0 0,5-5-95 0 0,18-24 460 0 0,-17 17-340 0 0,32-55 1828 0 0,10-7-1948 0 0,-50 76 125 0 0,0 0 0 0 0,0 0 0 0 0,0-1 1 0 0,-1 1-1 0 0,1-1 0 0 0,-1 1 0 0 0,0-1 0 0 0,0 0 0 0 0,0-1-125 0 0,-1 4 207 0 0,0-8 473 0 0,0 8-658 0 0,0 9-96 0 0,0-1-112 0 0,-1-6 159 0 0,1 0 0 0 0,0 1 1 0 0,0-1-1 0 0,0 1 0 0 0,0-1 0 0 0,0 0 1 0 0,0 1-1 0 0,0-1 0 0 0,0 0 0 0 0,1 1 1 0 0,-1-1-1 0 0,0 1 0 0 0,1-1 1 0 0,-1 0-1 0 0,1 0 0 0 0,0 1 0 0 0,-1-1 1 0 0,1 0-1 0 0,0 0 0 0 0,0 0 0 0 0,0 0 1 0 0,0 0-1 0 0,0 0 0 0 0,0 0 1 0 0,0 0-1 0 0,0 0 0 0 0,1 0 27 0 0,0 1-16 0 0,0 0-1 0 0,0 0 1 0 0,0 0-1 0 0,-1 0 1 0 0,1 0-1 0 0,0 0 0 0 0,-1 1 1 0 0,0-1-1 0 0,1 0 1 0 0,-1 1-1 0 0,0 0 17 0 0,13 20 19 0 0,-9-18 63 0 0,-1 1 0 0 0,0 0-1 0 0,0 0 1 0 0,0 0-1 0 0,-1 0 1 0 0,0 1 0 0 0,0-1-1 0 0,-1 1 1 0 0,0 0-1 0 0,1 6-81 0 0,-1-5 66 0 0,1 0-1 0 0,0 0 1 0 0,0 0 0 0 0,0 0-1 0 0,1-1 1 0 0,0 1-1 0 0,4 4-65 0 0,3 4 89 0 0,-1 0 0 0 0,-1 1 1 0 0,-1 0-1 0 0,0 0 0 0 0,-1 0 0 0 0,1 9-89 0 0,19 42-40 0 0,15 1-551 0 0,7 18-228 0 0,-27-49-791 0 0,-21-37-10191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5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0 129 6328 0 0,'1'-2'90'0'0,"0"0"0"0"0,0 1 0 0 0,0-1 1 0 0,0 0-1 0 0,0 1 0 0 0,0 0 0 0 0,1-1 0 0 0,-1 1 1 0 0,0 0-1 0 0,1-1 0 0 0,-1 1 0 0 0,1 0 0 0 0,0 0 1 0 0,-1 0-1 0 0,1 0 0 0 0,0 1 0 0 0,-1-1 0 0 0,1 0 1 0 0,0 1-1 0 0,0-1 0 0 0,1 1-90 0 0,44-14 1896 0 0,-11 4-1955 0 0,18-8 59 0 0,20-7-195 0 0,-24 6-1 0 0,-28 9-1167 0 0,-1 3-4582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0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9 5520 0 0,'0'0'18'0'0,"0"0"0"0"0,0 1 0 0 0,0-1-1 0 0,0 0 1 0 0,0 0 0 0 0,0 0 0 0 0,0 1 0 0 0,0-1 0 0 0,0 0 0 0 0,0 0 0 0 0,0 1 0 0 0,0-1 0 0 0,0 0 0 0 0,0 0-1 0 0,0 1 1 0 0,0-1 0 0 0,0 0 0 0 0,0 0 0 0 0,0 1 0 0 0,0-1 0 0 0,0 0 0 0 0,1 0 0 0 0,-1 0 0 0 0,0 1-1 0 0,0-1 1 0 0,0 0 0 0 0,0 0 0 0 0,1 0 0 0 0,-1 0 0 0 0,0 1 0 0 0,0-1 0 0 0,0 0 0 0 0,1 0 0 0 0,-1 0-18 0 0,8-4 1202 0 0,-4 1-717 0 0,-3 3-420 0 0,-1 0 1 0 0,0-1 0 0 0,0 1-1 0 0,0 0 1 0 0,1 0 0 0 0,-1-1-1 0 0,0 1 1 0 0,0 0 0 0 0,0 0-1 0 0,0-1 1 0 0,0 1 0 0 0,0 0-1 0 0,0 0 1 0 0,0-1 0 0 0,0 1-1 0 0,0 0 1 0 0,1-1 0 0 0,-2 1-1 0 0,1 0 1 0 0,0-1 0 0 0,0 1-1 0 0,0 0 1 0 0,0 0 0 0 0,0-1-1 0 0,0 1 1 0 0,0 0-1 0 0,0-1 1 0 0,0 1 0 0 0,0 0-1 0 0,-1 0 1 0 0,1-1 0 0 0,0 1-66 0 0,0 0 39 0 0,0 0 0 0 0,0 0 0 0 0,0 1 0 0 0,0-1 0 0 0,0 0 0 0 0,0 0 0 0 0,0 0 0 0 0,0 0 0 0 0,0 0 1 0 0,0 0-1 0 0,0 0 0 0 0,0 0 0 0 0,0 0 0 0 0,0 0 0 0 0,-1 0 0 0 0,1 1 0 0 0,0-1 0 0 0,0 0 0 0 0,0 0 0 0 0,0 0 0 0 0,0 0 1 0 0,0 0-1 0 0,0 0 0 0 0,0 0 0 0 0,0 0 0 0 0,0 0 0 0 0,-1 0 0 0 0,1 0 0 0 0,0 0 0 0 0,0 0 0 0 0,0 0 0 0 0,0 0 0 0 0,0 0 1 0 0,0 0-1 0 0,0 0 0 0 0,0 0 0 0 0,0 0 0 0 0,-1 0 0 0 0,1 0 0 0 0,0 0 0 0 0,0 0 0 0 0,0 0 0 0 0,0 0 0 0 0,0 0 0 0 0,0 0 0 0 0,0 0 1 0 0,0 0-1 0 0,0 0 0 0 0,0 0 0 0 0,0-1 0 0 0,-1 1 0 0 0,1 0-39 0 0,-1 11 89 0 0,-2 0 0 0 0,1-1-1 0 0,-1 1 1 0 0,-1-1 0 0 0,0 0 0 0 0,-2 4-89 0 0,3-7 24 0 0,-8 25 108 0 0,2 1 0 0 0,2-1 0 0 0,0 1 1 0 0,2 0-1 0 0,0 27-132 0 0,-9 60 267 0 0,13-115-258 0 0,-8 41 324 0 0,3 1 0 0 0,-1 44-333 0 0,6-21 104 0 0,-1-35 2 0 0,2 1 0 0 0,1-1-1 0 0,7 32-105 0 0,-6-55 47 0 0,0-1 0 0 0,1 0 0 0 0,1 0 0 0 0,0 0 0 0 0,0-1 0 0 0,1 1 0 0 0,0-1 0 0 0,1 0 0 0 0,0-1 0 0 0,4 5-47 0 0,-9-13 5 0 0,0 1 0 0 0,0-1 0 0 0,0 0 0 0 0,0 1 0 0 0,0-1 0 0 0,0 0 0 0 0,1 0 0 0 0,-1 0 0 0 0,0 0 0 0 0,1 0 0 0 0,-1-1 0 0 0,0 1 0 0 0,1 0 0 0 0,-1-1 0 0 0,1 1 0 0 0,-1-1 0 0 0,1 1 0 0 0,0-1 0 0 0,-1 0 0 0 0,1 1 0 0 0,-1-1 0 0 0,1 0 0 0 0,0 0 0 0 0,-1 0 0 0 0,1 0 0 0 0,-1-1 0 0 0,2 1-5 0 0,4 0 21 0 0,39 4 284 0 0,-38-2-537 0 0,-1-1-1 0 0,1 0 1 0 0,-1-1-1 0 0,1 0 1 0 0,0 0-1 0 0,-1 0 0 0 0,1-1 1 0 0,2-1 232 0 0,-6 1-9721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1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91 7024 0 0,'9'2'152'0'0,"-9"1"202"0"0,0-3-337 0 0,0 0 0 0 0,0 0 0 0 0,-1 0 0 0 0,1 0-1 0 0,0 0 1 0 0,0 0 0 0 0,-1 0 0 0 0,1 0 0 0 0,0 0 0 0 0,0 0 0 0 0,-1 1-1 0 0,1-2 1 0 0,0 1 0 0 0,0 0 0 0 0,-1 0 0 0 0,1 0 0 0 0,0 0 0 0 0,0 0 0 0 0,-1 0-1 0 0,1 0 1 0 0,0 0 0 0 0,0 0 0 0 0,-1 0 0 0 0,1 0 0 0 0,0-1 0 0 0,0 1-1 0 0,0 0 1 0 0,-1 0 0 0 0,1 0 0 0 0,0 0 0 0 0,0-1 0 0 0,0 1 0 0 0,0 0 0 0 0,-1 0-1 0 0,1 0 1 0 0,0-1 0 0 0,0 1 0 0 0,0 0 0 0 0,0 0 0 0 0,0-1 0 0 0,0 1-1 0 0,0 0-16 0 0,1-5 923 0 0,0 2-344 0 0,-8-2-505 0 0,7 5 1 0 0,0-1-39 0 0,0 1 0 0 0,-1-1 0 0 0,1 0 0 0 0,0 1 0 0 0,0-1 0 0 0,0 0 0 0 0,-1 0 1 0 0,1 1-1 0 0,0-1 0 0 0,-1 1 0 0 0,1-1 0 0 0,0 0 0 0 0,-1 1 0 0 0,1-1 0 0 0,-1 1 0 0 0,1-1 0 0 0,-1 1 0 0 0,0-1 0 0 0,1 1 0 0 0,-1-1 0 0 0,1 1 0 0 0,-1 0 0 0 0,0-1 1 0 0,1 1-1 0 0,-1 0 0 0 0,0 0 0 0 0,1-1 0 0 0,-1 1 0 0 0,0 0-36 0 0,-20-6 479 0 0,17 6-394 0 0,0 0 0 0 0,0-1 0 0 0,0 0 0 0 0,1 0 0 0 0,-1 0 0 0 0,0 0 0 0 0,-3-2-85 0 0,3 1 71 0 0,-1 0-1 0 0,1 1 0 0 0,-1-1 1 0 0,1 1-1 0 0,-1 0 1 0 0,-4 0-71 0 0,2 1 64 0 0,-1 0 1 0 0,1 0 0 0 0,0 1 0 0 0,0-1 0 0 0,0 2-1 0 0,-1-1 1 0 0,1 1 0 0 0,0 0 0 0 0,1 0 0 0 0,-1 1-1 0 0,0 0 1 0 0,1 0 0 0 0,-1 1 0 0 0,1 0 0 0 0,0 0-65 0 0,-5 4 149 0 0,1 1 0 0 0,1 0 1 0 0,-1 0-1 0 0,2 1 0 0 0,-1 0 1 0 0,1 0-1 0 0,1 1 0 0 0,0 0 1 0 0,0 0-1 0 0,-1 6-149 0 0,6-12 30 0 0,0 1 0 0 0,0 0 0 0 0,0 0 0 0 0,1 0 0 0 0,0 0-1 0 0,0 0 1 0 0,0 0 0 0 0,1 0 0 0 0,0 0 0 0 0,1 4-30 0 0,-1 1 90 0 0,0-9-87 0 0,0-1-1 0 0,1 0 0 0 0,-1 0 0 0 0,0 0 1 0 0,1 0-1 0 0,-1 0 0 0 0,1 0 1 0 0,-1 0-1 0 0,1 0 0 0 0,0 0 1 0 0,-1 0-1 0 0,1 0 0 0 0,0 0 1 0 0,0 0-1 0 0,0 0 0 0 0,-1 0 1 0 0,1-1-1 0 0,0 1 0 0 0,0 0 0 0 0,0-1 1 0 0,0 1-1 0 0,0-1 0 0 0,1 1 1 0 0,-1-1-1 0 0,0 1 0 0 0,0-1 1 0 0,0 0-1 0 0,0 0 0 0 0,0 1 1 0 0,1-1-1 0 0,-1 0 0 0 0,0 0-2 0 0,4 0 4 0 0,-1 1 0 0 0,1-1 0 0 0,-1 0 0 0 0,1 0 0 0 0,-1 0 0 0 0,1-1 0 0 0,-1 1 0 0 0,1-1-4 0 0,8-2 7 0 0,0-1 1 0 0,1-1-1 0 0,-1 1 0 0 0,-1-2 1 0 0,1 0-1 0 0,-1 0 1 0 0,0-2-1 0 0,-1 1 1 0 0,1-1-1 0 0,-1-1 1 0 0,-1 0-1 0 0,0 0 1 0 0,5-7-8 0 0,1-3 324 0 0,-1-1 0 0 0,7-14-324 0 0,-7 10 405 0 0,-5 12-65 0 0,-8 10-288 0 0,-1 0 0 0 0,1 0 1 0 0,0-1-1 0 0,-1 1 0 0 0,0 0 0 0 0,1-1 0 0 0,-1 1 0 0 0,0-1 0 0 0,0 0-52 0 0,0 0 82 0 0,1-1-1 0 0,0 1 0 0 0,0 0 1 0 0,0 0-1 0 0,0 0 0 0 0,0 0 1 0 0,1 0-1 0 0,-1 0 0 0 0,1 1 1 0 0,0-1-1 0 0,0 1 0 0 0,2-2-81 0 0,-4 3 23 0 0,-1 1 0 0 0,1-1-1 0 0,-1 0 1 0 0,1 0-1 0 0,-1 1 1 0 0,0-1-1 0 0,1 0 1 0 0,-1 0-1 0 0,0 0 1 0 0,1 1-1 0 0,-1-1 1 0 0,0 0-1 0 0,0 0 1 0 0,0 0-1 0 0,0 0 1 0 0,0 0-1 0 0,0 1-21 0 0,0-2 72 0 0,-1 12-34 0 0,0 3 20 0 0,0-1-1 0 0,-1 1 1 0 0,-1 0-1 0 0,0-1 0 0 0,-3 7-58 0 0,-8 41 102 0 0,0 7-44 0 0,9-48-120 0 0,1 0 0 0 0,-2 18 62 0 0,-3 66-225 0 0,1-23-106 0 0,3-1 1 0 0,4 50 330 0 0,4-112-53 0 0,-1 1 1 0 0,2-1-1 0 0,3 8 53 0 0,3 18-101 0 0,-9-39 92 0 0,0 0-1 0 0,0-1 0 0 0,1 1 1 0 0,-1-1-1 0 0,1 0 0 0 0,0 1 1 0 0,-1-1-1 0 0,2 0 1 0 0,-1 0-1 0 0,0 0 0 0 0,0 0 1 0 0,1 0-1 0 0,0-1 1 0 0,0 1-1 0 0,-1-1 0 0 0,1 0 1 0 0,1 0-1 0 0,-1 0 0 0 0,1 1 10 0 0,25-7 170 0 0,-25 4-100 0 0,0-1 0 0 0,-1 1 1 0 0,1-1-1 0 0,-1 0 1 0 0,1-1-1 0 0,0 1 0 0 0,-1 0 1 0 0,0-1-1 0 0,1 0 0 0 0,-1 0 1 0 0,0 0-1 0 0,0 0 0 0 0,2-2-70 0 0,17-9 612 0 0,-21 12-460 0 0,11-13 469 0 0,-12 10-2955 0 0,0 4-10496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3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5720 0 0,'26'-8'4648'0'0,"-25"8"-4622"0"0,-1 0 1 0 0,0 0-1 0 0,0 0 1 0 0,1 0-1 0 0,-1 0 1 0 0,0 0-1 0 0,0 0 1 0 0,1 0-1 0 0,-1 0 1 0 0,0 0-1 0 0,1 1 1 0 0,-1-1-1 0 0,0 0 1 0 0,0 0 0 0 0,1 0-1 0 0,-1 0 1 0 0,0 0-1 0 0,0 0 1 0 0,1 1-1 0 0,-1-1 1 0 0,0 0-1 0 0,0 0 1 0 0,0 0-1 0 0,0 1 1 0 0,1-1-1 0 0,-1 0 1 0 0,0 0-1 0 0,0 1 1 0 0,0-1-1 0 0,0 0 1 0 0,0 0-1 0 0,1 1 1 0 0,-1-1-1 0 0,0 0 1 0 0,0 0 0 0 0,0 1-1 0 0,0-1-26 0 0,0 1 25 0 0,0-1-1 0 0,0 1 1 0 0,1 0-1 0 0,-1-1 1 0 0,0 1-1 0 0,1-1 1 0 0,-1 1-1 0 0,0 0 1 0 0,1-1-1 0 0,-1 1 1 0 0,1-1-1 0 0,-1 1 1 0 0,1-1-1 0 0,-1 1 1 0 0,1-1 0 0 0,-1 0-1 0 0,1 1 1 0 0,-1-1-1 0 0,1 1 1 0 0,0-1-25 0 0,6 4 100 0 0,0 0 1 0 0,0 1 0 0 0,0-1 0 0 0,-1 1 0 0 0,0 1-1 0 0,0-1 1 0 0,0 1 0 0 0,-1 0 0 0 0,0 1 0 0 0,0-1-1 0 0,0 1 1 0 0,-1 0 0 0 0,0 0 0 0 0,0 0 0 0 0,1 4-101 0 0,52 88 488 0 0,-53-90-400 0 0,1 0 0 0 0,0 0 0 0 0,1 0 1 0 0,0-1-1 0 0,5 7-88 0 0,11 17 296 0 0,4 8 196 0 0,-13-22-179 0 0,-12-15-264 0 0,1 0 1 0 0,0-1 0 0 0,0 1 0 0 0,0-1 0 0 0,0 1 0 0 0,0-1 0 0 0,0 0 0 0 0,1 0 0 0 0,-1 0 0 0 0,2 1-50 0 0,3 7 162 0 0,-7-9-21 0 0,0 0 1 0 0,1 0-1 0 0,-1-1 0 0 0,0 1 1 0 0,1 0-1 0 0,-1-1 0 0 0,1 1 0 0 0,-1 0 1 0 0,0-1-1 0 0,1 1 0 0 0,-1-1 1 0 0,1 1-1 0 0,0-1 0 0 0,-1 1 0 0 0,1-1 1 0 0,-1 1-1 0 0,1-1 0 0 0,0 1 1 0 0,-1-1-1 0 0,1 0 0 0 0,0 1 0 0 0,0-1-141 0 0,0-25 1088 0 0,7 0-782 0 0,3-11-82 0 0,-8 20-134 0 0,1 1 0 0 0,1 0 0 0 0,0 0 0 0 0,0 0 1 0 0,5-7-91 0 0,15-40 335 0 0,-18 44-265 0 0,2 0-1 0 0,-1 1 0 0 0,2 0 1 0 0,9-12-70 0 0,2-4 141 0 0,-16 25-97 0 0,1 1-1 0 0,0 0 1 0 0,0 0-1 0 0,2-1-43 0 0,21-26 114 0 0,-15 16-69 0 0,-10 14-26 0 0,0-1 0 0 0,0 1 0 0 0,-1-1 1 0 0,0 0-1 0 0,0 0 0 0 0,0-1-19 0 0,-2 3 12 0 0,1 1 1 0 0,0-1-1 0 0,-1 0 1 0 0,1 1-1 0 0,0 0 1 0 0,0-1-1 0 0,1 1 1 0 0,1-2-13 0 0,11-12 61 0 0,-14 15-55 0 0,-1 0 0 0 0,1 0 0 0 0,0 0-1 0 0,0 0 1 0 0,-1 0 0 0 0,1 0 0 0 0,0 1 0 0 0,0-1-1 0 0,0 0 1 0 0,0 1 0 0 0,0-1 0 0 0,0 0 0 0 0,0 1-1 0 0,0 0 1 0 0,1-1 0 0 0,-1 1 0 0 0,0-1 0 0 0,0 1-1 0 0,0 0 1 0 0,0 0 0 0 0,1 0 0 0 0,-1 0 0 0 0,0 0-1 0 0,0 0 1 0 0,0 0 0 0 0,1 0-6 0 0,-1-4 61 0 0,-2 4-60 0 0,1 0 0 0 0,0-1 0 0 0,0 1-1 0 0,0 0 1 0 0,0 0 0 0 0,0-1 0 0 0,0 1 0 0 0,0 0 0 0 0,0 0 0 0 0,0-1 0 0 0,0 1 0 0 0,0 0-1 0 0,0 0 1 0 0,0-1 0 0 0,0 1 0 0 0,0 0 0 0 0,0 0 0 0 0,0-1 0 0 0,0 1 0 0 0,0 0 0 0 0,0 0-1 0 0,1-1 1 0 0,-1 1 0 0 0,0 0 0 0 0,0 0 0 0 0,0 0 0 0 0,0-1 0 0 0,0 1 0 0 0,1 0 0 0 0,-1 0-1 0 0,0 0 1 0 0,0 0 0 0 0,0 0 0 0 0,1-1 0 0 0,-1 1 0 0 0,0 0 0 0 0,0 0 0 0 0,1 0-1 0 0,11-3 260 0 0,-2 0-3372 0 0,-9 3-11161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3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89 9344 0 0,'1'0'21'0'0,"0"0"0"0"0,-1 0 0 0 0,1 0 0 0 0,-1 0 0 0 0,1 0 0 0 0,-1 0 0 0 0,1 0-1 0 0,0 1 1 0 0,-1-1 0 0 0,1 0 0 0 0,-1 0 0 0 0,1 0 0 0 0,-1 0 0 0 0,1 1 0 0 0,-1-1 0 0 0,1 0 0 0 0,-1 1 0 0 0,1-1 0 0 0,-1 0 0 0 0,0 1 0 0 0,1-1 0 0 0,-1 1 0 0 0,1-1 0 0 0,-1 0 0 0 0,0 1 0 0 0,1-1 0 0 0,-1 1 0 0 0,0-1 0 0 0,0 1 0 0 0,1-1 0 0 0,-1 1 0 0 0,0 0 0 0 0,0-1 0 0 0,0 1 0 0 0,0-1 0 0 0,0 1 0 0 0,0-1 0 0 0,0 1 0 0 0,0-1 0 0 0,0 1-1 0 0,0 0 1 0 0,0-1 0 0 0,0 1 0 0 0,0-1 0 0 0,0 1 0 0 0,0-1 0 0 0,0 1 0 0 0,-1 0-21 0 0,1 0 48 0 0,0 0 0 0 0,0 0 0 0 0,0 1 0 0 0,0-1 0 0 0,0 0 0 0 0,0 0 0 0 0,0 0 0 0 0,0 1 0 0 0,0-1-1 0 0,1 0 1 0 0,-1 0 0 0 0,0 0 0 0 0,1 0 0 0 0,-1 0 0 0 0,1 0 0 0 0,0 1-48 0 0,1 1 129 0 0,-1 0 1 0 0,1 0-1 0 0,-1 0 1 0 0,1 1-1 0 0,-1-1 0 0 0,0 0 1 0 0,0 0-1 0 0,-1 1 1 0 0,1-1-1 0 0,-1 0 0 0 0,1 3-129 0 0,0 46 216 0 0,-2-38-166 0 0,1 23 40 0 0,-1-15 625 0 0,1 1 0 0 0,2 6-715 0 0,4-8 543 0 0,-5-18-413 0 0,0 0 1 0 0,0 0-1 0 0,0 0 1 0 0,-1 0-1 0 0,1 0 1 0 0,-1 0-1 0 0,1 0 1 0 0,-1 0-131 0 0,0-2 27 0 0,0 0 1 0 0,0-1 0 0 0,0 1-1 0 0,0 0 1 0 0,0 0-1 0 0,0-1 1 0 0,1 1-1 0 0,-1 0 1 0 0,0-1 0 0 0,0 1-1 0 0,1 0 1 0 0,-1-1-1 0 0,0 1 1 0 0,1-1 0 0 0,-1 1-1 0 0,1 0 1 0 0,-1-1-1 0 0,1 1 1 0 0,-1-1-1 0 0,1 1-27 0 0,5 8 2313 0 0,-16-60-699 0 0,-2-23-1614 0 0,11 17 652 0 0,1 33-478 0 0,1 21-155 0 0,-1 1 0 0 0,1-1 0 0 0,0 1 0 0 0,0 0 1 0 0,0-1-1 0 0,0 1 0 0 0,0 0 0 0 0,0 0 0 0 0,0-1 1 0 0,1 1-1 0 0,-1 0 0 0 0,1 0 0 0 0,1-1-19 0 0,25-24 237 0 0,-2 8-182 0 0,0 2 0 0 0,1 1 0 0 0,1 1 0 0 0,1 1-1 0 0,0 2 1 0 0,17-5-55 0 0,-23 8 38 0 0,82-20 141 0 0,-101 28-165 0 0,0 1 0 0 0,0-1 1 0 0,-1 1-1 0 0,1 0 0 0 0,0 0 1 0 0,0 0-1 0 0,0 0 0 0 0,0 1 1 0 0,2 0-15 0 0,18 1 81 0 0,-20-2-68 0 0,0 0-1 0 0,1 1 0 0 0,-1-1 0 0 0,0 1 0 0 0,0 0 1 0 0,0 1-1 0 0,0-1 0 0 0,0 0 0 0 0,0 1 1 0 0,0 0-1 0 0,3 2-12 0 0,11 10-2851 0 0,-17-12-11260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4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6728 0 0,'0'-1'17'0'0,"0"1"1"0"0,0 0-1 0 0,0 0 1 0 0,0-1-1 0 0,0 1 0 0 0,0 0 1 0 0,0 0-1 0 0,0 0 1 0 0,0-1-1 0 0,0 1 1 0 0,0 0-1 0 0,0 0 0 0 0,0 0 1 0 0,0-1-1 0 0,1 1 1 0 0,-1 0-1 0 0,0 0 1 0 0,0 0-1 0 0,0 0 0 0 0,0-1 1 0 0,0 1-1 0 0,1 0 1 0 0,-1 0-1 0 0,0 0 1 0 0,0 0-1 0 0,0 0 1 0 0,0 0-1 0 0,1 0 0 0 0,-1 0 1 0 0,0-1-1 0 0,0 1 1 0 0,1 0-1 0 0,-1 0 1 0 0,0 0-1 0 0,0 0 0 0 0,0 0 1 0 0,1 0-1 0 0,-1 0 1 0 0,0 0-1 0 0,0 0 1 0 0,1 0-18 0 0,12 3 1273 0 0,2 0-700 0 0,-3 0-534 0 0,1 1-1 0 0,-1 0 1 0 0,1 1-1 0 0,-1 1 1 0 0,-1 0 0 0 0,1 0-1 0 0,-1 1 1 0 0,4 4-39 0 0,-7-7 2 0 0,42 36 23 0 0,-8-6 70 0 0,-35-30-71 0 0,-1 2 1 0 0,1-1-1 0 0,-1 1 1 0 0,0 0-1 0 0,-1 0 0 0 0,0 1 1 0 0,0-1-1 0 0,0 1 1 0 0,3 7-25 0 0,3 8 169 0 0,-2-1 0 0 0,5 19-169 0 0,-3-10 178 0 0,-4-7 20 0 0,-1-1-1 0 0,0 2 1 0 0,-1 10-198 0 0,4 15 357 0 0,-5-25-138 0 0,-2 0-1 0 0,-1 0 1 0 0,0 1-1 0 0,-3 10-218 0 0,1 10 194 0 0,3 96 550 0 0,-4-123-576 0 0,0 0 0 0 0,0 0 0 0 0,-2-1 0 0 0,0 1 0 0 0,-1-1 0 0 0,-1 1 0 0 0,-2 2-168 0 0,-20 40 711 0 0,25-55-611 0 0,0 1 0 0 0,-1-1-1 0 0,0 0 1 0 0,0 0 0 0 0,-1 0 0 0 0,1-1 0 0 0,-1 0 0 0 0,-2 2-100 0 0,5-5-37 0 0,0 0 0 0 0,0-1 1 0 0,0 1-1 0 0,0-1 0 0 0,-1 1 1 0 0,1-1-1 0 0,0 0 1 0 0,0 0-1 0 0,-1 0 0 0 0,1 0 1 0 0,-2 0 36 0 0,4 0-11077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4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9536 0 0,'24'-2'838'0'0,"0"0"1"0"0,-1-1-1 0 0,5-3-838 0 0,-7 2 762 0 0,0 1-1 0 0,0 0 0 0 0,0 2 0 0 0,9 0-761 0 0,-10 2-29 0 0,1-1 0 0 0,-1-1 0 0 0,1-1 0 0 0,-1-1 1 0 0,7-2 28 0 0,25-2-64 0 0,-39 7-359 0 0,1-2 1 0 0,-1 0 0 0 0,0-1 0 0 0,0 0 0 0 0,1-1 422 0 0,3-2-9137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5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1 100 7736 0 0,'10'-1'716'0'0,"1"0"-1"0"0,-1-1 1 0 0,1 0 0 0 0,-1-1-1 0 0,9-3-715 0 0,22-6 372 0 0,56-21-104 0 0,21 3 91 0 0,-113 29-323 0 0,0 0 1 0 0,0 0-1 0 0,0 1 1 0 0,0 0-1 0 0,0 0 1 0 0,5 0-37 0 0,-6 1 17 0 0,1-1 1 0 0,0 0 0 0 0,-1 0 0 0 0,1 0-1 0 0,-1-1 1 0 0,1 0 0 0 0,1 0-18 0 0,2 0-33 0 0,-1-1 1 0 0,1 1 0 0 0,-1 1 0 0 0,1 0 0 0 0,5 0 32 0 0,-2 0-1246 0 0,-10 0-6795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5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0 107 5624 0 0,'7'3'293'0'0,"-7"-3"-256"0"0,0 0 0 0 0,1 0 0 0 0,-1 0 0 0 0,0 0 0 0 0,0 0 0 0 0,0 0 0 0 0,0 0 1 0 0,0 0-1 0 0,0 1 0 0 0,0-1 0 0 0,1 0 0 0 0,-1 0 0 0 0,0 0 0 0 0,0 0 0 0 0,0 0 0 0 0,0 0 0 0 0,0 0 0 0 0,0 0 1 0 0,1 0-1 0 0,-1 0 0 0 0,0 0 0 0 0,0 0 0 0 0,0 0 0 0 0,0 0 0 0 0,0 0 0 0 0,0 0 0 0 0,1 0 0 0 0,-1 0 0 0 0,0 0 1 0 0,0-1-1 0 0,0 1 0 0 0,0 0 0 0 0,0 0 0 0 0,0 0 0 0 0,0 0 0 0 0,1 0 0 0 0,-1 0 0 0 0,0 0 0 0 0,0 0 0 0 0,0 0 0 0 0,0 0 1 0 0,0-1-1 0 0,0 1 0 0 0,0 0 0 0 0,0 0 0 0 0,0 0-37 0 0,5-5 570 0 0,-2 3-181 0 0,1 0-1 0 0,0 0 1 0 0,0 0-1 0 0,0 0 1 0 0,1 1-1 0 0,-1-1 1 0 0,0 1-1 0 0,4 0-388 0 0,1-1 257 0 0,40-10 208 0 0,1 2-1 0 0,36-1-464 0 0,-23 3 122 0 0,319-37-723 0 0,-374 44-7983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0:56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0 5416 0 0,'-22'19'1368'0'0,"17"-17"-907"0"0,0 1 1 0 0,-1-1-1 0 0,1 0 0 0 0,0 0 0 0 0,-1 0 1 0 0,-2-1-462 0 0,-13 5 375 0 0,1 0 1 0 0,-1 2 0 0 0,1 0 0 0 0,-15 9-376 0 0,25-12-10 0 0,0 1 1 0 0,1 0-1 0 0,0 1 1 0 0,0 0-1 0 0,1 0 1 0 0,0 0-1 0 0,0 1 1 0 0,1 1-1 0 0,0-1 1 0 0,-2 5 9 0 0,5-6 1 0 0,-3 4 2 0 0,0-1 1 0 0,-1 1-1 0 0,0-1 0 0 0,-8 7-3 0 0,9-9 2 0 0,0 0-1 0 0,0 1 0 0 0,1 0 1 0 0,0 0-1 0 0,0 1 0 0 0,0 2-1 0 0,-21 31 22 0 0,23-36-1 0 0,1-1 1 0 0,0 1-1 0 0,0 0 1 0 0,1 0-1 0 0,-1 0 1 0 0,2 1-1 0 0,-1-1 1 0 0,1 1-1 0 0,0-1 1 0 0,0 1-1 0 0,1 7-21 0 0,-5 29 117 0 0,4-33-61 0 0,1 1 0 0 0,0-1 1 0 0,0 1-1 0 0,1 0 0 0 0,0-1 0 0 0,1 0 0 0 0,1 1 0 0 0,0-1 1 0 0,0 0-1 0 0,2 1-56 0 0,1 10 107 0 0,-3-14-67 0 0,1 1 0 0 0,0-1 0 0 0,0 0 0 0 0,0-1-1 0 0,1 1 1 0 0,1-1 0 0 0,-1 0 0 0 0,1 0 0 0 0,0-1-1 0 0,7 6-39 0 0,21 25 184 0 0,-6-1 72 0 0,1-2 1 0 0,2-1-1 0 0,1-2 1 0 0,2-1-1 0 0,28 19-256 0 0,-53-42 113 0 0,0 1-1 0 0,-1 0 0 0 0,0 0 1 0 0,0 0-1 0 0,-1 1 0 0 0,3 3-112 0 0,16 20 476 0 0,-19-23-195 0 0,0 0 1 0 0,-1 0 0 0 0,-1 0-1 0 0,5 10-281 0 0,4 7 511 0 0,-11-17-2336 0 0,-3-8-8787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2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41 4312 0 0,'-2'-7'305'0'0,"-5"-20"5"0"0,4 20 129 0 0,0 10-161 0 0,3-3-247 0 0,0 0 0 0 0,-1 0 0 0 0,1 1-1 0 0,0-1 1 0 0,0 0 0 0 0,0 0-1 0 0,0 1 1 0 0,0-1 0 0 0,0 0 0 0 0,0 1-1 0 0,0-1 1 0 0,0 0 0 0 0,0 0 0 0 0,0 1-1 0 0,0-1 1 0 0,0 0 0 0 0,0 1-1 0 0,0-1 1 0 0,0 0 0 0 0,0 0 0 0 0,0 1-1 0 0,0-1 1 0 0,0 0 0 0 0,1 0 0 0 0,-1 1-1 0 0,0-1 1 0 0,0 0 0 0 0,0 0-1 0 0,0 1 1 0 0,1-1 0 0 0,-1 0 0 0 0,0 0-1 0 0,0 0 1 0 0,0 1 0 0 0,1-1-31 0 0,-11 39 1473 0 0,8-29-1437 0 0,0-1 1 0 0,1 0-1 0 0,0 1 1 0 0,1-1-1 0 0,-1 1 1 0 0,2-1-1 0 0,0 1 0 0 0,0-1 1 0 0,0 1-1 0 0,1-1 1 0 0,1 1-37 0 0,5 39 335 0 0,-6-34-255 0 0,1 0-1 0 0,1 0 1 0 0,0 0-1 0 0,1 0 1 0 0,0-1-1 0 0,5 8-79 0 0,0 8 222 0 0,-1-1-1 0 0,-2 1 1 0 0,-1 0-1 0 0,0 9-221 0 0,-6-37 20 0 0,8 91 797 0 0,-8-79-630 0 0,0-12-155 0 0,0 0 0 0 0,0 1-1 0 0,0-1 1 0 0,0 0 0 0 0,0 0-1 0 0,0 0 1 0 0,0 0 0 0 0,1 0 0 0 0,-1 0-1 0 0,1 0 1 0 0,0 0-32 0 0,0 2 75 0 0,0-1 1 0 0,-1 0-1 0 0,1 0 1 0 0,-1 1-1 0 0,1-1 0 0 0,-1 0 1 0 0,0 0-1 0 0,-1 1 1 0 0,1-1-1 0 0,0 0 1 0 0,-1 1-1 0 0,0-1 0 0 0,1 0 1 0 0,-1 0-1 0 0,-1 0 1 0 0,1 0-76 0 0,1 2 461 0 0,-4-7-124 0 0,4 2-166 0 0,0 0-2 0 0,0 0-18 0 0,0 0 0 0 0,0 0 2 0 0,0 0 19 0 0,0 0 56 0 0,0 0 19 0 0,-6-7 253 0 0,4 3-429 0 0,1 1 0 0 0,0 0 0 0 0,0-1 0 0 0,0 1 0 0 0,0-1 0 0 0,0 1 1 0 0,1-1-1 0 0,0 0-71 0 0,-4-20 234 0 0,0 8-130 0 0,-2-9 104 0 0,1 0-1 0 0,1 0 1 0 0,0-24-208 0 0,4 39 105 0 0,-1-1-1 0 0,-1 1 0 0 0,1 0 1 0 0,-2-1-1 0 0,0 0-104 0 0,1 0 179 0 0,-1-1 1 0 0,1 1-1 0 0,0-8-179 0 0,-12-73 693 0 0,9 67-553 0 0,4 21-119 0 0,-1-1-1 0 0,1 1 1 0 0,0-1 0 0 0,1 1 0 0 0,-1-1 0 0 0,1 1-1 0 0,0-1 1 0 0,0 0 0 0 0,1 1 0 0 0,-1-1-1 0 0,2-3-20 0 0,-2 6 10 0 0,0 1-1 0 0,1-1 0 0 0,-1 0 1 0 0,0 0-1 0 0,0 0 0 0 0,0 1 1 0 0,0-1-1 0 0,0 0 0 0 0,-1 0 1 0 0,1 1-1 0 0,-1-1-9 0 0,1 0 12 0 0,-1 1-1 0 0,1 0 1 0 0,0-1 0 0 0,0 1-1 0 0,0-1 1 0 0,-1 1-1 0 0,1 0 1 0 0,0-1 0 0 0,0 1-1 0 0,1 0 1 0 0,-1-1 0 0 0,0 1-1 0 0,0-1 1 0 0,1 1-1 0 0,-1 0 1 0 0,1-1 0 0 0,-1 1-1 0 0,1 0 1 0 0,0 0-1 0 0,-1-1 1 0 0,1 1-12 0 0,9-16 132 0 0,-9 15-122 0 0,0 0 0 0 0,-1 1 1 0 0,1-1-1 0 0,0 0 1 0 0,0 1-1 0 0,0-1 1 0 0,1 0-1 0 0,-1 1 0 0 0,0-1 1 0 0,1 1-1 0 0,-1 0 1 0 0,1 0-1 0 0,-1-1 1 0 0,1 1-1 0 0,0 0-10 0 0,23-17 94 0 0,-21 14-81 0 0,0 1 0 0 0,0-1 0 0 0,0 1 0 0 0,0 1 0 0 0,1-1 0 0 0,0 1-1 0 0,-1-1 1 0 0,4 0-13 0 0,5 0 27 0 0,1 0-1 0 0,0 1 0 0 0,-1 0 0 0 0,1 1 0 0 0,0 1 0 0 0,8 0-26 0 0,-13 0 13 0 0,62-11 105 0 0,-44 5-77 0 0,-24 5-37 0 0,0 0 0 0 0,0 0 0 0 0,0 0 0 0 0,0 1 0 0 0,0-1 0 0 0,0 1 1 0 0,0-1-1 0 0,0 1 0 0 0,0 0 0 0 0,0 0 0 0 0,0 1 0 0 0,0-1 0 0 0,0 1 0 0 0,0-1-4 0 0,43 10 93 0 0,-44-9-93 0 0,-1-1 1 0 0,1 0-1 0 0,-1 0 0 0 0,0 1 0 0 0,1-1 0 0 0,-1 1 1 0 0,0-1-1 0 0,1 1 0 0 0,-1 0 0 0 0,0-1 1 0 0,0 1-1 0 0,0 0 0 0 0,1 0 0 0 0,-1 0 1 0 0,0 0-1 0 0,0 0 0 0 0,0 0 0 0 0,0 0 0 0 0,-1 0 1 0 0,1 0-1 0 0,0 0 0 0 0,0 1 0 0 0,-1-1 1 0 0,1 0-1 0 0,-1 1 0 0 0,1-1 0 0 0,-1 0 1 0 0,1 1-1 0 0,-1-1 0 0 0,0 0 0 0 0,0 1 1 0 0,0-1-1 0 0,0 1 0 0 0,0-1 0 0 0,-10 13-71 0 0,7-9 47 0 0,-1 0 0 0 0,1 0-1 0 0,-1 0 1 0 0,-1 0 0 0 0,1 0-1 0 0,0-1 1 0 0,-1 1 0 0 0,0-1-1 0 0,0-1 1 0 0,-1 1 0 0 0,1-1-1 0 0,0 0 1 0 0,-1 0 0 0 0,0 0-1 0 0,0-1 1 0 0,-6 2 24 0 0,-6 7-106 0 0,17-10 99 0 0,0 0-1 0 0,0 0 1 0 0,0 0-1 0 0,0 0 1 0 0,0 0-1 0 0,-1-1 1 0 0,1 1 0 0 0,0 0-1 0 0,0-1 1 0 0,-1 1-1 0 0,1-1 1 0 0,-1 1-1 0 0,1-1 1 0 0,0 1-1 0 0,-1-1 1 0 0,1 0 0 0 0,-1 0-1 0 0,1 0 8 0 0,-31-1-90 0 0,20 0 77 0 0,0 1 1 0 0,0 0-1 0 0,0 1 0 0 0,1 0 0 0 0,-1 0 1 0 0,0 1-1 0 0,1 1 0 0 0,-5 1 13 0 0,11-1-255 0 0,-14 3 460 0 0,4-4-3046 0 0,14-2-9166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6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0,'-1'12'420'0'0,"2"1"-1"0"0,-1-1 1 0 0,2 0 0 0 0,0 0-1 0 0,2 9-419 0 0,9 34 52 0 0,-9-37-45 0 0,0 1 0 0 0,1-1 0 0 0,1 0 0 0 0,1-1 0 0 0,0 1 0 0 0,2-1-7 0 0,8 14 145 0 0,-9-16 51 0 0,0 0-1 0 0,1-1 1 0 0,0-1 0 0 0,10 11-196 0 0,-16-20 43 0 0,-1-2-8 0 0,-1 0 0 0 0,1 0 0 0 0,0 0 0 0 0,0 0 0 0 0,0 0 0 0 0,0-1 0 0 0,0 1 0 0 0,1 0 0 0 0,-1-1 0 0 0,0 0 0 0 0,1 1 0 0 0,-1-1 0 0 0,1 0 0 0 0,-1 0 0 0 0,1 0 0 0 0,0-1 0 0 0,0 1-35 0 0,19 6 296 0 0,-20-6-251 0 0,0 0-1 0 0,0 0 0 0 0,0 0 0 0 0,0-1 0 0 0,1 1 0 0 0,-1-1 0 0 0,0 1 0 0 0,0-1 1 0 0,1 0-1 0 0,-1 0 0 0 0,0 0 0 0 0,0 0 0 0 0,1 0 0 0 0,-1 0 0 0 0,0-1 1 0 0,0 1-1 0 0,0-1 0 0 0,1 0 0 0 0,-1 1 0 0 0,1-2-44 0 0,5-2 114 0 0,0 0 0 0 0,0 0 0 0 0,-1-1 0 0 0,0 0-1 0 0,0 0 1 0 0,0-1 0 0 0,-1 0 0 0 0,1 0 0 0 0,-1 0 0 0 0,-1-1 0 0 0,1 0 0 0 0,-1 0-1 0 0,-1-1 1 0 0,1 1 0 0 0,-1-1 0 0 0,0 0 0 0 0,1-6-114 0 0,34-75 536 0 0,-37 84-492 0 0,1 0 0 0 0,-1 0-1 0 0,1 0 1 0 0,0 0 0 0 0,0 0 0 0 0,1 1 0 0 0,-1-1-1 0 0,1 1-43 0 0,-3 3 35 0 0,1-1 0 0 0,-1 1 0 0 0,0 0 0 0 0,0 0-1 0 0,1 0 1 0 0,-1 0 0 0 0,1 0 0 0 0,-1 0 0 0 0,1 0 0 0 0,-1 0-1 0 0,1 0 1 0 0,-1 1 0 0 0,1-1 0 0 0,0 1 0 0 0,-1-1 0 0 0,1 1-1 0 0,0-1 1 0 0,0 1 0 0 0,-1 0 0 0 0,1 0 0 0 0,0 0 0 0 0,0 0-1 0 0,-1 0 1 0 0,1 1 0 0 0,0-1 0 0 0,1 1-35 0 0,-1 0 12 0 0,-1 1 1 0 0,1-1-1 0 0,0 0 0 0 0,-1 1 0 0 0,0 0 1 0 0,1-1-1 0 0,-1 1 0 0 0,0 0 1 0 0,0 0-1 0 0,0 0 0 0 0,0 0 1 0 0,0 0-13 0 0,2 3 17 0 0,16 34 87 0 0,-15-29-78 0 0,0-1-1 0 0,0 0 1 0 0,1-1-1 0 0,0 1 1 0 0,1-1 0 0 0,5 8-26 0 0,-1-7 14 0 0,-6-4-7 0 0,1 1-1 0 0,0-2 1 0 0,0 1 0 0 0,1 0 0 0 0,-1-1 0 0 0,1 0 0 0 0,0-1-1 0 0,0 1 1 0 0,0-1 0 0 0,0 0 0 0 0,6 1-7 0 0,-5-2 36 0 0,1-1 0 0 0,-1-1 1 0 0,1 1-1 0 0,0-1 0 0 0,-1-1 1 0 0,1 1-1 0 0,0-1 0 0 0,-1-1 0 0 0,1 1 1 0 0,5-3-37 0 0,-4 2 5 0 0,-6 1 17 0 0,0 0 0 0 0,-1-1-1 0 0,1 1 1 0 0,-1-1 0 0 0,1 0 0 0 0,-1 1 0 0 0,1-1-1 0 0,-1 0 1 0 0,0 0 0 0 0,0-1 0 0 0,0 1 0 0 0,0 0-1 0 0,0-1 1 0 0,0 1 0 0 0,-1-1 0 0 0,0 1 0 0 0,1-1-1 0 0,-1 0 1 0 0,0 0 0 0 0,0-1-22 0 0,1 0 55 0 0,0 0 0 0 0,0 0 0 0 0,1 0 0 0 0,-1 0 0 0 0,1 0 0 0 0,0 1 0 0 0,0-1 0 0 0,0 0-55 0 0,-1 3 6 0 0,-1-1 0 0 0,0 1 0 0 0,0-1 0 0 0,0 1 0 0 0,0-1 0 0 0,0 1 0 0 0,0-1 0 0 0,0 0 0 0 0,-1 0 0 0 0,1 1 1 0 0,-1-1-1 0 0,1 0 0 0 0,-1 0 0 0 0,0 0 0 0 0,1 0 0 0 0,-1 1 0 0 0,0-1 0 0 0,0-1-6 0 0,-5-40 114 0 0,2 3-80 0 0,4 32-32 0 0,0-1-1 0 0,1 1 0 0 0,0 0 1 0 0,1 0-1 0 0,0 0 0 0 0,0 0 1 0 0,4-7-2 0 0,-5 11 0 0 0,0 1 1 0 0,0-1-1 0 0,1 1 1 0 0,0 0-1 0 0,-1 0 1 0 0,1 0-1 0 0,0 0 1 0 0,1 0-1 0 0,-1 1 1 0 0,0-1-1 0 0,1 1 1 0 0,-1 0-1 0 0,1 0 1 0 0,0 0-1 0 0,-1 0 1 0 0,4 0-1 0 0,10-5-1952 0 0,-13 5-7808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2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0 638 7632 0 0,'0'0'256'0'0,"0"0"1"0"0,0 0 6 0 0,0 0-13 0 0,0 0-51 0 0,0 0-10 0 0,0-25 1374 0 0,0 22-1513 0 0,1 0 0 0 0,-1 0 0 0 0,1 0 0 0 0,0 0 1 0 0,0 0-1 0 0,0 0 0 0 0,0 0 0 0 0,1 0 0 0 0,-1 1 0 0 0,1-1 0 0 0,-1 0 0 0 0,2-1-50 0 0,0 1 55 0 0,-1-1 0 0 0,0 1 0 0 0,0-1 0 0 0,0 0 0 0 0,0 0 0 0 0,0 0 0 0 0,-1 0 0 0 0,0 0 0 0 0,0-3-55 0 0,1-1 64 0 0,-2-1 46 0 0,2-1-1 0 0,-1 1 1 0 0,1 0-1 0 0,1-1 1 0 0,0 1-1 0 0,0 0 1 0 0,3-4-110 0 0,0 2 181 0 0,-1 0 0 0 0,0 0-1 0 0,-1 0 1 0 0,2-6-181 0 0,2-7 222 0 0,-5 17-105 0 0,0 1 0 0 0,1-1 1 0 0,-1 1-1 0 0,5-6-117 0 0,-5 8 67 0 0,0-1 0 0 0,0 1 1 0 0,0-1-1 0 0,-1 0 0 0 0,1 0 1 0 0,-1 0-1 0 0,0-4-67 0 0,1-2 106 0 0,-2 5-25 0 0,1 0 1 0 0,-1 0-1 0 0,1 0 1 0 0,0 0-1 0 0,1 0 1 0 0,2-4-82 0 0,-1 4 98 0 0,-1-1 1 0 0,0 0 0 0 0,0 1-1 0 0,-1-1 1 0 0,1 0 0 0 0,-2 0-1 0 0,1 0 1 0 0,-1 0 0 0 0,1-6-99 0 0,-2 6 72 0 0,1 1 1 0 0,0-1 0 0 0,1 1 0 0 0,-1-1 0 0 0,1 1 0 0 0,0 0 0 0 0,1 0 0 0 0,0 0 0 0 0,0 0 0 0 0,0 0 0 0 0,1 0-1 0 0,-1 1 1 0 0,1 0 0 0 0,1-1 0 0 0,-1 2 0 0 0,1-1 0 0 0,0 0 0 0 0,0 1 0 0 0,0 0-73 0 0,29-23 772 0 0,-28 26-589 0 0,2 0-44 0 0,-12-3-88 0 0,4 3-27 0 0,0-2-51 0 0,0 2-131 0 0,0 1-29 0 0,0 0-1 0 0,0 0 13 0 0,0 0 21 0 0,0 0 8 0 0,0 5-138 0 0,1-2 252 0 0,0-1 0 0 0,1 1-1 0 0,-1-1 1 0 0,0 1-1 0 0,1-1 1 0 0,-1 0 0 0 0,1 0-1 0 0,1 2 33 0 0,12 21-313 0 0,0 2 59 0 0,3 7 70 0 0,-4 2 72 0 0,5 12 47 0 0,8 56 25 0 0,-21-78 27 0 0,0 0 0 0 0,7 13 13 0 0,-6-22 14 0 0,-1 1 0 0 0,-2 0-1 0 0,1 0 1 0 0,-2 0 0 0 0,0 0 0 0 0,-1 12-14 0 0,-2-28 17 0 0,0 0 0 0 0,0 0 0 0 0,1 0 1 0 0,-1 1-1 0 0,0-1 0 0 0,1 0 0 0 0,-1 0 0 0 0,1 0 0 0 0,0 0 1 0 0,0 1-1 0 0,0-1 0 0 0,0-1 0 0 0,0 1 0 0 0,0 0 1 0 0,1 0-1 0 0,-1 0 0 0 0,1 0 0 0 0,-1-1 0 0 0,1 1 0 0 0,0-1 1 0 0,1 2-18 0 0,4 3 24 0 0,-2-1-239 0 0,0 0 0 0 0,1-1-1 0 0,0 0 1 0 0,0 0 0 0 0,0-1 0 0 0,0 1 0 0 0,4 0 215 0 0,-8-3-10608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170 105 9744 0 0,'1'-2'71'0'0,"-1"1"1"0"0,0-1 0 0 0,1 0-1 0 0,-1 1 1 0 0,1-1 0 0 0,-1 0-1 0 0,1 1 1 0 0,0-1 0 0 0,0 1-1 0 0,-1-1 1 0 0,1 1 0 0 0,0-1 0 0 0,1 1-1 0 0,-1 0 1 0 0,0 0 0 0 0,0-1-1 0 0,0 1 1 0 0,1 0 0 0 0,0 0-72 0 0,-1 0 81 0 0,0 0 0 0 0,1 0 0 0 0,-1 0 0 0 0,0 0 0 0 0,0 0 0 0 0,0 0 0 0 0,0-1 0 0 0,0 1 0 0 0,-1 0 0 0 0,1 0 0 0 0,0-1 0 0 0,0 1 1 0 0,-1 0-1 0 0,1-1 0 0 0,-1 1 0 0 0,1-1 0 0 0,-1 1 0 0 0,0-2-81 0 0,0-39 1473 0 0,0 41-1464 0 0,-1 1 1 0 0,1-1-1 0 0,-1 0 0 0 0,1 1 0 0 0,-1-1 0 0 0,0 1 1 0 0,1-1-1 0 0,-1 0 0 0 0,0 1 0 0 0,0 0 0 0 0,1-1 0 0 0,-1 1 1 0 0,0 0-1 0 0,0-1 0 0 0,0 1 0 0 0,0 0 0 0 0,1 0 1 0 0,-1-1-1 0 0,0 1 0 0 0,0 0 0 0 0,0 0 0 0 0,0 0 0 0 0,0 0 1 0 0,0 0-1 0 0,1 0 0 0 0,-2 1-9 0 0,-23 0-21 0 0,12 1 21 0 0,12-2 0 0 0,0 0 0 0 0,0 0 0 0 0,0 0 0 0 0,0 0 0 0 0,0 0 0 0 0,0 0 0 0 0,0 0 0 0 0,0 1 0 0 0,0-1 0 0 0,0 0 0 0 0,0 1 0 0 0,0-1 1 0 0,0 1-1 0 0,1-1 0 0 0,-1 1 0 0 0,0-1 0 0 0,0 1 0 0 0,-13 10 54 0 0,0 0 0 0 0,1 0 0 0 0,1 2 0 0 0,0-1 0 0 0,-8 12-54 0 0,15-18 53 0 0,0 1-1 0 0,1 0 1 0 0,0 0 0 0 0,0 0 0 0 0,1 0 0 0 0,-1 0 0 0 0,2 1 0 0 0,-1 0 0 0 0,1 0 0 0 0,0-1-1 0 0,1 1 1 0 0,0 0 0 0 0,0 5-53 0 0,1-3 80 0 0,2 0 1 0 0,-1-1-1 0 0,1 1 0 0 0,1-1 0 0 0,-1 1 1 0 0,2-1-1 0 0,1 3-80 0 0,-1-2-18 0 0,-4-9 18 0 0,1 1 0 0 0,-1-1 0 0 0,1 0-1 0 0,0 1 1 0 0,0-1 0 0 0,-1 0 0 0 0,1 1-1 0 0,0-1 1 0 0,0 0 0 0 0,0 0 0 0 0,1 0 0 0 0,-1 0-1 0 0,0 0 1 0 0,0 0 0 0 0,1 0 0 0 0,-1 0 0 0 0,0-1-1 0 0,1 1 1 0 0,-1 0 0 0 0,0-1 0 0 0,2 1 0 0 0,0-1 1 0 0,0 1 0 0 0,0-1 0 0 0,0 0 1 0 0,0 1-1 0 0,0-2 0 0 0,0 1 0 0 0,0 0 1 0 0,0 0-1 0 0,0-1 0 0 0,0 0 0 0 0,0 0-1 0 0,4-1 17 0 0,0-1 0 0 0,0 1 1 0 0,-1-1-1 0 0,0-1 0 0 0,1 1 0 0 0,-1-1 0 0 0,0 0 0 0 0,-1-1 0 0 0,3-1-17 0 0,23-40 80 0 0,-27 42-72 0 0,-1-1 0 0 0,-1 1 0 0 0,1-1 0 0 0,-1 0 0 0 0,1 0-1 0 0,0-4-7 0 0,-1 4 12 0 0,0 0 0 0 0,0 0-1 0 0,0 1 1 0 0,1-1 0 0 0,0 1-1 0 0,-1 0 1 0 0,2 0-12 0 0,-3 2 5 0 0,0 1 0 0 0,-1 0-1 0 0,1-1 1 0 0,0 1 0 0 0,0-1 0 0 0,-1 1-1 0 0,1-1 1 0 0,0 0 0 0 0,-1 1 0 0 0,0-1-1 0 0,1-1-4 0 0,-1 2 5 0 0,0-1 0 0 0,0 1 0 0 0,1-1 0 0 0,-1 1 0 0 0,1 0 0 0 0,-1-1 0 0 0,1 1 0 0 0,-1 0 0 0 0,1-1 0 0 0,0 1 0 0 0,0 0 0 0 0,-1 0 0 0 0,1 0 0 0 0,0-1 0 0 0,0 1 0 0 0,1 0-5 0 0,-1-1 42 0 0,1 0 0 0 0,0 0-1 0 0,-1 0 1 0 0,1 0 0 0 0,-1 0-1 0 0,0-1 1 0 0,0 1 0 0 0,0-1-1 0 0,0 1 1 0 0,0-1 0 0 0,0-1-42 0 0,0 2 205 0 0,-1 3 4 0 0,0-1-191 0 0,0 0 6 0 0,0 0 6 0 0,0 0 4 0 0,-1 1-28 0 0,0 0 1 0 0,0-1-1 0 0,0 1 1 0 0,0 0-1 0 0,0 0 1 0 0,0 0-1 0 0,0 0 1 0 0,0 0-1 0 0,0 0 1 0 0,0 0-1 0 0,1 0 1 0 0,-1 0-1 0 0,0 0 1 0 0,1 0-1 0 0,-1 0 0 0 0,1 1 1 0 0,-1-1-1 0 0,1 0 1 0 0,-1 2-7 0 0,-9 28 0 0 0,10-29 3 0 0,-12 36-2 0 0,3-7-3 0 0,1 0 0 0 0,1 0 0 0 0,2 0-1 0 0,0 4 3 0 0,3-18-9 0 0,0 1 0 0 0,-1-1 0 0 0,-1 0 0 0 0,-1 0 0 0 0,-5 12 9 0 0,5-13-29 0 0,2 1 0 0 0,-1-1 0 0 0,2 1 0 0 0,0 0 0 0 0,1-1-1 0 0,1 2 30 0 0,-2 22-165 0 0,2-33 136 0 0,1 1 0 0 0,-1-1 0 0 0,1 1 0 0 0,1-1 0 0 0,0 1 0 0 0,0-1 1 0 0,0 0-1 0 0,1 0 0 0 0,0 1 29 0 0,32 62-200 0 0,2-24-117 0 0,-36-44 310 0 0,0 0 0 0 0,0 0 0 0 0,1-1 0 0 0,-1 1 0 0 0,0 0 0 0 0,1 0 0 0 0,-1-1 0 0 0,1 1 0 0 0,0-1 0 0 0,0 1 0 0 0,-1-1 0 0 0,1 0 0 0 0,0 0 0 0 0,0 0 0 0 0,0 0 0 0 0,0 0 0 0 0,0 0 0 0 0,0 0 0 0 0,1-1 0 0 0,-1 1 0 0 0,0-1 0 0 0,0 1 7 0 0,21 6 6 0 0,-20-6 16 0 0,1 0 0 0 0,-1 0 0 0 0,0-1 0 0 0,1 1 0 0 0,-1-1 0 0 0,1 0 0 0 0,-1 1 0 0 0,1-2 0 0 0,-1 1 0 0 0,1 0 0 0 0,-1-1 0 0 0,0 1 0 0 0,1-1 0 0 0,-1 0 0 0 0,2-1-22 0 0,0 1 55 0 0,0 0 1 0 0,0 0-1 0 0,0 0 1 0 0,0 0-1 0 0,0 1 0 0 0,5 0-55 0 0,-7 0-110 0 0,0 0 0 0 0,1 0-1 0 0,-1 0 1 0 0,0-1-1 0 0,0 1 1 0 0,1-1 0 0 0,-1 1-1 0 0,0-1 1 0 0,0-1-1 0 0,0 1 1 0 0,0 0 0 0 0,0-1-1 0 0,0 1 1 0 0,0-1-1 0 0,0 0 1 0 0,0 0 110 0 0,-2 1-10673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4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6128 0 0,'3'5'75'0'0,"0"0"1"0"0,0 0-1 0 0,0-1 1 0 0,1 0-1 0 0,-1 1 1 0 0,1-1-1 0 0,0-1 1 0 0,0 1-1 0 0,1 0 1 0 0,3 1-76 0 0,7 5 784 0 0,2-1 1 0 0,10 4-785 0 0,-16-8 228 0 0,0 0 0 0 0,0 1 0 0 0,-1 0 0 0 0,0 1 0 0 0,0 0 0 0 0,0 0 0 0 0,6 7-228 0 0,9 14-3 0 0,-1 1 0 0 0,14 22 3 0 0,-29-38-2 0 0,-1 0 1 0 0,-1 1 0 0 0,0 0 0 0 0,-1 1-1 0 0,-1-1 1 0 0,0 1 0 0 0,-1 0 0 0 0,0 2 1 0 0,0 1 4 0 0,9 50 21 0 0,-3 4-25 0 0,-8-47 79 0 0,0 0 0 0 0,-2-1-1 0 0,-1 1 1 0 0,-4 21-79 0 0,0-12 307 0 0,2-1 0 0 0,0 30-307 0 0,1-36 199 0 0,-2-1-1 0 0,0 0 0 0 0,-2 0 0 0 0,-1 0 1 0 0,-1-1-1 0 0,-6 10-198 0 0,-4 19 440 0 0,-2-15 134 0 0,20-39-559 0 0,0 0-1 0 0,0 0 1 0 0,0 1-1 0 0,0-1 1 0 0,0 0-1 0 0,-1 0 1 0 0,1 0-1 0 0,0 1 1 0 0,0-1-1 0 0,0 0 1 0 0,0 0-1 0 0,-1 0 1 0 0,1 1-1 0 0,0-1 1 0 0,0 0-1 0 0,0 0 0 0 0,-1 0 1 0 0,1 0-1 0 0,0 1 1 0 0,0-1-1 0 0,-1 0 1 0 0,1 0-1 0 0,0 0 1 0 0,0 0-1 0 0,-1 0 1 0 0,1 0-1 0 0,0 0 1 0 0,0 0-1 0 0,-1 0 1 0 0,1 0-1 0 0,0 0 1 0 0,0 0-1 0 0,-1 0-14 0 0,1 0 10 0 0,0 0-1 0 0,0 0 0 0 0,0 0 0 0 0,-1 0 1 0 0,1 0-1 0 0,0 0 0 0 0,0 0 1 0 0,0 0-1 0 0,0 0 0 0 0,-1 0 0 0 0,1 0 1 0 0,0 0-1 0 0,0 0 0 0 0,0 0 1 0 0,0 0-1 0 0,0 0 0 0 0,-1 0 0 0 0,1 0 1 0 0,0 1-1 0 0,0-1 0 0 0,0 0 1 0 0,0 0-1 0 0,0 0 0 0 0,0 0 0 0 0,0 0 1 0 0,-1 0-1 0 0,1 0 0 0 0,0 1 1 0 0,0-1-1 0 0,0 0 0 0 0,0 0 0 0 0,0 0 1 0 0,0 0-1 0 0,0 0 0 0 0,0 1 1 0 0,0-1-1 0 0,0 0 0 0 0,0 0 1 0 0,0 0-1 0 0,0 0 0 0 0,0 0 0 0 0,0 1 1 0 0,0-1-1 0 0,0 0 0 0 0,0 0-9 0 0,-8 19 2497 0 0,8-25-4454 0 0,0 5-8497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4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6632 0 0,'0'0'880'0'0,"19"15"3421"0"0,-15-15-4235 0 0,-1 1-1 0 0,0-1 1 0 0,1 1-1 0 0,-1 0 1 0 0,0 0-1 0 0,0 0 1 0 0,0 1 0 0 0,0-1-1 0 0,0 1 1 0 0,0 0-1 0 0,-1 0 1 0 0,1 0-1 0 0,0 0 1 0 0,-1 0-1 0 0,1 0 1 0 0,-1 1 0 0 0,0 0-66 0 0,10 10 99 0 0,-2 0 0 0 0,9 14-99 0 0,-12-17 11 0 0,7 14 130 0 0,0 0 0 0 0,2 8-141 0 0,-5-9 135 0 0,1 0 0 0 0,14 19-135 0 0,2-1 340 0 0,6 17-340 0 0,9 14 745 0 0,-29-54-567 0 0,-11-15-142 0 0,-1 0 0 0 0,1 0 0 0 0,-1 1 0 0 0,0-1 0 0 0,0 1 0 0 0,0-1 0 0 0,0 1 0 0 0,-1 0 0 0 0,1 1-36 0 0,15 40 637 0 0,-17-44-605 0 0,1-1 1 0 0,-1 1 0 0 0,0-1-1 0 0,0 0 1 0 0,1 1 0 0 0,-1-1-1 0 0,0 0 1 0 0,0 1-1 0 0,1-1 1 0 0,-1 0 0 0 0,0 1-1 0 0,1-1 1 0 0,-1 0 0 0 0,1 0-1 0 0,-1 0 1 0 0,0 1-1 0 0,1-1 1 0 0,-1 0 0 0 0,1 0-1 0 0,-1 0 1 0 0,0 0 0 0 0,1 0-1 0 0,-1 0 1 0 0,1 0-1 0 0,-1 1 1 0 0,1-1 0 0 0,-1-1-1 0 0,1 1 1 0 0,-1 0 0 0 0,0 0-1 0 0,1 0 1 0 0,-1 0-1 0 0,1 0 1 0 0,-1 0 0 0 0,1 0-1 0 0,-1-1 1 0 0,0 1-1 0 0,1 0 1 0 0,-1 0 0 0 0,0 0-1 0 0,1-1 1 0 0,-1 1 0 0 0,1 0-33 0 0,11-13 403 0 0,-10 10-348 0 0,0 0 0 0 0,-1 0 0 0 0,0-1 0 0 0,1 1 0 0 0,-1-1 0 0 0,-1 0-1 0 0,1 1 1 0 0,0-1 0 0 0,-1 0-55 0 0,2-11 82 0 0,13-38 137 0 0,-9 36-139 0 0,-2 1 0 0 0,0-1 0 0 0,0 0 0 0 0,-2 0 0 0 0,0-3-80 0 0,-2 14 40 0 0,1-1 0 0 0,-1 1 0 0 0,1 0 0 0 0,1-1 0 0 0,-1 1-1 0 0,1 0 1 0 0,0 0 0 0 0,0 0 0 0 0,1 0 0 0 0,-1 0 0 0 0,1 0 0 0 0,1 1 0 0 0,1-3-40 0 0,-2 1 59 0 0,0 1 1 0 0,0-1-1 0 0,-1-1 0 0 0,2-4-59 0 0,-2 4 57 0 0,0 1-1 0 0,1 0 1 0 0,-1 0-1 0 0,2 0 1 0 0,2-6-57 0 0,6-6 112 0 0,-4 6 24 0 0,1 0 0 0 0,0 1 0 0 0,0 0 0 0 0,4-3-136 0 0,-7 8 49 0 0,-4 5-10 0 0,0 0-1 0 0,0 0 1 0 0,0 0 0 0 0,0 0-1 0 0,1 1 1 0 0,-1-1 0 0 0,0 0-1 0 0,1 1 1 0 0,1-1-39 0 0,4-4 69 0 0,-7 5-65 0 0,-1 1 0 0 0,1-1 0 0 0,-1 1 0 0 0,1 0-1 0 0,-1-1 1 0 0,1 1 0 0 0,-1-1 0 0 0,1 1 0 0 0,-1 0 0 0 0,1-1 0 0 0,-1 1 0 0 0,1 0-1 0 0,0 0 1 0 0,-1 0 0 0 0,1-1 0 0 0,0 1 0 0 0,-1 0 0 0 0,1 0 0 0 0,-1 0 0 0 0,2 0-4 0 0,10-4 16 0 0,-11 4-16 0 0,0-1 1 0 0,0 1-1 0 0,0-1 0 0 0,-1 1 0 0 0,1 0 1 0 0,0-1-1 0 0,0 1 0 0 0,0 0 0 0 0,0 0 1 0 0,0 0-1 0 0,0-1 0 0 0,0 1 0 0 0,0 0 0 0 0,0 0 1 0 0,0 1-1 0 0,19 5-1510 0 0,-19-6 366 0 0,1 1-12095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5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0 7328 0 0,'0'12'1244'0'0,"-1"-1"0"0"0,-1 0 0 0 0,-1 8-1244 0 0,-4 17 628 0 0,4-17-572 0 0,-2 0 0 0 0,0-1 0 0 0,-1 0 0 0 0,-1 0 0 0 0,-1 0-56 0 0,0 0-24 0 0,1 0 0 0 0,1 0 0 0 0,1 0 0 0 0,0 1 0 0 0,-2 18 24 0 0,4-13-115 0 0,-2 1 1 0 0,-1 5 114 0 0,0-9-133 0 0,2 0 1 0 0,1 0-1 0 0,-1 15 133 0 0,2 13 136 0 0,0-30-48 0 0,1 1 1 0 0,1 0-1 0 0,1 0 0 0 0,1-1 0 0 0,1 4-88 0 0,17 123 397 0 0,-9-60-39 0 0,-9-74-298 0 0,0-1 0 0 0,1 1 0 0 0,1-1 0 0 0,0 1 0 0 0,0-1 0 0 0,1 0 0 0 0,0-1 0 0 0,1 1 0 0 0,0-1 0 0 0,1 0 0 0 0,0-1 0 0 0,1 1 0 0 0,2 1-60 0 0,6 5 142 0 0,-12-12-89 0 0,-1 0-1 0 0,0-1 0 0 0,1 1 1 0 0,0-1-1 0 0,0 0 1 0 0,0 0-1 0 0,0-1 1 0 0,0 1-1 0 0,0-1 1 0 0,2 0-53 0 0,6 5 108 0 0,-10-6-82 0 0,-1-1 0 0 0,0 1 0 0 0,1 0 0 0 0,-1 0 0 0 0,1-1 0 0 0,-1 1 0 0 0,1-1 0 0 0,-1 0 0 0 0,1 1 0 0 0,-1-1 0 0 0,1 0 0 0 0,-1 0 0 0 0,1 0 0 0 0,-1 0 0 0 0,1 0 0 0 0,0 0 0 0 0,-1 0 0 0 0,1-1-26 0 0,23-2 174 0 0,4-1 90 0 0,0 0 0 0 0,-1-3 0 0 0,10-3-264 0 0,-36 10-138 0 0,0-1 1 0 0,1 0-1 0 0,-1 0 0 0 0,0-1 0 0 0,0 1 0 0 0,0 0 0 0 0,0-1 0 0 0,0 1 1 0 0,-1-1-1 0 0,1 0 0 0 0,0 1 0 0 0,-1-1 0 0 0,1-1 138 0 0,0 1-9822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8136 0 0,'0'-1'13'0'0,"0"1"1"0"0,0-1 0 0 0,1 1-1 0 0,-1-1 1 0 0,0 1 0 0 0,0 0-1 0 0,0-1 1 0 0,1 1 0 0 0,-1 0-1 0 0,0-1 1 0 0,1 1 0 0 0,-1 0-1 0 0,0-1 1 0 0,1 1 0 0 0,-1 0-1 0 0,0-1 1 0 0,1 1 0 0 0,-1 0 0 0 0,1 0-1 0 0,-1-1 1 0 0,0 1 0 0 0,1 0-1 0 0,-1 0 1 0 0,1 0 0 0 0,-1 0-1 0 0,1 0 1 0 0,-1 0 0 0 0,1 0-1 0 0,-1-1 1 0 0,0 1 0 0 0,1 1-14 0 0,11 6 856 0 0,-11-6-800 0 0,0 0 0 0 0,0 0 0 0 0,0 0 0 0 0,0-1 0 0 0,0 1 0 0 0,0 0 0 0 0,0-1 0 0 0,0 1 0 0 0,0-1 0 0 0,1 1 0 0 0,-1-1 0 0 0,0 0 0 0 0,1 1-56 0 0,1 3 151 0 0,-1 0 0 0 0,0 0 1 0 0,0 0-1 0 0,0 0 1 0 0,-1 1-1 0 0,1-1 1 0 0,-1 1-1 0 0,0-1 0 0 0,0 3-151 0 0,-2 114 1382 0 0,-8 39-1382 0 0,9-156 40 0 0,0 0 0 0 0,0 0 0 0 0,1 0 0 0 0,-1 0-1 0 0,1 0 1 0 0,0-1 0 0 0,0 1 0 0 0,0 0 0 0 0,0 0 0 0 0,1-1 0 0 0,1 4-40 0 0,8 23 405 0 0,-11-29-375 0 0,0 0 0 0 0,0 0 0 0 0,1-1 0 0 0,-1 1 0 0 0,0 0 1 0 0,1 0-1 0 0,-1 0 0 0 0,1-1 0 0 0,-1 1 0 0 0,1 0 0 0 0,-1-1 1 0 0,1 1-1 0 0,-1 0 0 0 0,1-1 0 0 0,0 1 0 0 0,-1-1 0 0 0,2 1-30 0 0,-2 0 32 0 0,1-1-1 0 0,-1 1 1 0 0,1-1-1 0 0,0 1 0 0 0,-1-1 1 0 0,1 1-1 0 0,-1-1 1 0 0,1 1-1 0 0,-1 0 0 0 0,0-1 1 0 0,1 1-1 0 0,-1 0 1 0 0,0-1-1 0 0,1 1 1 0 0,-1 0-1 0 0,0-1 0 0 0,0 1 1 0 0,0 0-1 0 0,1 0 1 0 0,-1-1-1 0 0,0 1 0 0 0,0 0 1 0 0,0 0-1 0 0,0 0-31 0 0,-9-106 2583 0 0,6 76-2333 0 0,-10-164 616 0 0,18 112-501 0 0,-6 74-323 0 0,1 0-1 0 0,-1-1 0 0 0,1 1 1 0 0,1-1-1 0 0,-1 1 1 0 0,1 0-1 0 0,1-1 1 0 0,-1 1-1 0 0,1 0 0 0 0,0 0 1 0 0,1 0-1 0 0,0 0 1 0 0,1-1-42 0 0,5-7 62 0 0,-7 11-1 0 0,1-1 0 0 0,0 0 0 0 0,0 1 0 0 0,1 0-1 0 0,-1-1 1 0 0,1 1 0 0 0,0 1 0 0 0,3-3-61 0 0,-5 4 9 0 0,-1 1-1 0 0,1-1 1 0 0,0 1 0 0 0,0 0-1 0 0,0 0 1 0 0,0 0-1 0 0,1 0 1 0 0,-1 0 0 0 0,0 0-1 0 0,0 0 1 0 0,1 1 0 0 0,-1-1-1 0 0,0 1 1 0 0,0-1 0 0 0,1 1-1 0 0,-1 0 1 0 0,1 0-1 0 0,-1 0 1 0 0,2 1-9 0 0,13-1 59 0 0,12 0 39 0 0,0 1 1 0 0,2 1-99 0 0,-22-1 9 0 0,0 1 1 0 0,0 0-1 0 0,0 0 1 0 0,-1 1-1 0 0,1 0 1 0 0,-1 1-1 0 0,1-1 1 0 0,5 5-10 0 0,-8-4 3 0 0,-1-2-2 0 0,0 1 0 0 0,0-1 1 0 0,-1 1-1 0 0,1 1 1 0 0,-1-1-1 0 0,0 0 1 0 0,0 1-1 0 0,0 0 0 0 0,0 0 1 0 0,0 0-1 0 0,-1 1 1 0 0,0-1-1 0 0,0 1 1 0 0,0 0-1 0 0,0 0 0 0 0,1 4-1 0 0,2 9 3 0 0,-5-16-2 0 0,0 0 0 0 0,0-1 0 0 0,0 1 0 0 0,0 0-1 0 0,-1 0 1 0 0,1 0 0 0 0,-1 0 0 0 0,1 0-1 0 0,-1 0 1 0 0,0 0 0 0 0,0 0 0 0 0,0 0 0 0 0,0 0-1 0 0,0 0 1 0 0,0 0 0 0 0,0 0 0 0 0,-1 0 0 0 0,1 0-1 0 0,-1 0 1 0 0,1 0 0 0 0,-1 0 0 0 0,0 0-1 0 0,0 0 1 0 0,0-1 0 0 0,0 1-1 0 0,-6 8 0 0 0,1 0 1 0 0,-2-1-1 0 0,1 0 1 0 0,-4 2-1 0 0,7-8-1 0 0,1 1 1 0 0,-1-1 0 0 0,1 0-1 0 0,-1-1 1 0 0,0 1-1 0 0,0-1 1 0 0,0 0 0 0 0,-1 0-1 0 0,1 0 1 0 0,0 0-1 0 0,-5 0 1 0 0,6-1-3 0 0,1-1-1 0 0,0 1 0 0 0,-1-1 1 0 0,1 1-1 0 0,0 0 0 0 0,0 0 1 0 0,0 0-1 0 0,-1 0 0 0 0,1 0 1 0 0,0 1-1 0 0,0-1 0 0 0,1 1 1 0 0,-1-1-1 0 0,0 1 0 0 0,0-1 1 0 0,0 2 3 0 0,0-2-6 0 0,0 1 1 0 0,0-1-1 0 0,-1 1 1 0 0,1-1-1 0 0,0 0 0 0 0,-1 0 1 0 0,1 0-1 0 0,-1-1 1 0 0,0 1-1 0 0,1-1 1 0 0,-1 1-1 0 0,1-1 1 0 0,-1 0-1 0 0,0 0 1 0 0,1 0-1 0 0,-1 0 0 0 0,0 0 1 0 0,1-1-1 0 0,-1 1 1 0 0,0-1 5 0 0,-16 0-163 0 0,12 0-32 0 0,5 0-2288 0 0,1 1-10158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6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0 564 10952 0 0,'0'1'34'0'0,"1"-1"0"0"0,-1 1 0 0 0,0-1 0 0 0,0 1 0 0 0,0-1 0 0 0,1 1 0 0 0,-1-1 0 0 0,0 1 0 0 0,0-1 0 0 0,1 0 0 0 0,-1 1-1 0 0,0-1 1 0 0,1 1 0 0 0,-1-1 0 0 0,0 0 0 0 0,1 1 0 0 0,-1-1 0 0 0,1 0 0 0 0,-1 0 0 0 0,1 1 0 0 0,-1-1 0 0 0,1 0 0 0 0,-1 0 0 0 0,1 1 0 0 0,-1-1 0 0 0,1 0 0 0 0,-1 0-34 0 0,1 0 76 0 0,0 1 0 0 0,0-1 0 0 0,0 0 0 0 0,0 0 0 0 0,0 1 0 0 0,0-1 0 0 0,0 0 0 0 0,0 0 0 0 0,0 0 0 0 0,0 0 0 0 0,0 0-1 0 0,-1-1 1 0 0,1 1 0 0 0,0 0 0 0 0,0 0 0 0 0,0 0 0 0 0,0-1 0 0 0,0 1 0 0 0,0-1 0 0 0,0 1 0 0 0,-1 0 0 0 0,1-1 0 0 0,0 0 0 0 0,0 1-76 0 0,22-14 830 0 0,-3-7-554 0 0,-2 0 1 0 0,-1-1-1 0 0,0-1 0 0 0,-2-1 1 0 0,4-9-277 0 0,2-19 477 0 0,-16 38-286 0 0,0 0 0 0 0,1 1 0 0 0,1-2-191 0 0,20-46 738 0 0,-2 2-167 0 0,0 11-166 0 0,-13 24-9 0 0,0 1 1 0 0,2 0 0 0 0,6-5-397 0 0,-17 23 35 0 0,-1 1 23 0 0,0 1-1 0 0,0 0 1 0 0,1 0 0 0 0,-1 1-1 0 0,1-1 1 0 0,0 1-1 0 0,-1-1 1 0 0,1 1 0 0 0,0 0-1 0 0,0 0 1 0 0,0 0 0 0 0,2-1-58 0 0,-3 3 66 0 0,-2 0-46 0 0,14 0-2 0 0,-13 0-12 0 0,-1 0 4 0 0,8 25-10 0 0,-6-20-5 0 0,1-1 1 0 0,-1 1 0 0 0,1-1 0 0 0,0 0-1 0 0,1 0 1 0 0,-1 0 0 0 0,1-1 0 0 0,-1 1-1 0 0,1-1 1 0 0,4 3 4 0 0,9 8-44 0 0,-14-10 32 0 0,0 0 0 0 0,0 0 0 0 0,0 0 1 0 0,0 0-1 0 0,-1 0 0 0 0,0 1 0 0 0,0-1 0 0 0,0 1 12 0 0,11 21-68 0 0,-3-9-23 0 0,-2 1 0 0 0,0 0-1 0 0,4 14 92 0 0,-11-29 4 0 0,7 32-10 0 0,-7-29 5 0 0,0 1 0 0 0,0-1 1 0 0,1 1-1 0 0,0-1 0 0 0,0 1 1 0 0,9 33 0 0 0,-3-8 0 0 0,-4-15 0 0 0,6 10 0 0 0,-9-26 0 0 0,-1 0 0 0 0,1-1 1 0 0,-1 1-1 0 0,1 0 0 0 0,-1 0 0 0 0,1 0 0 0 0,-1 0 0 0 0,1 0 0 0 0,-1-1 0 0 0,0 1 0 0 0,0 0 0 0 0,1 0 0 0 0,-1 0 0 0 0,0 0 0 0 0,0 0 0 0 0,0 0 0 0 0,0 0 0 0 0,0 0 0 0 0,0 0 0 0 0,0 0 0 0 0,-1 0 0 0 0,1 0 1 0 0,0 0-1 0 0,0-1 0 0 0,-1 1 0 0 0,1 0 0 0 0,-1 1 0 0 0,6 14 29 0 0,2 1 62 0 0,-7-12-213 0 0,0 9 653 0 0,3-10-3090 0 0,-2-4-10412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6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9944 0 0,'12'9'514'0'0,"-11"-9"-440"0"0,0 1-1 0 0,0-1 0 0 0,0 1 1 0 0,0 0-1 0 0,0-1 1 0 0,0 1-1 0 0,0 0 1 0 0,-1-1-1 0 0,1 1 1 0 0,0 0-1 0 0,-1 0 0 0 0,1 0 1 0 0,0 0-1 0 0,-1 0 1 0 0,1 0-1 0 0,-1 0 1 0 0,1 0-1 0 0,-1 0 0 0 0,0 0 1 0 0,1 0-1 0 0,-1 0 1 0 0,0 0-1 0 0,0 0 1 0 0,0 0-1 0 0,0 0 1 0 0,0 0-1 0 0,0 0-73 0 0,1 11 393 0 0,0 0 0 0 0,1-1 0 0 0,0 1-1 0 0,1 0-392 0 0,5 40 124 0 0,-5-29-115 0 0,0 0 1 0 0,1-1 0 0 0,3 3-10 0 0,-2 0 17 0 0,4 11 101 0 0,7 39 134 0 0,-12-36 1781 0 0,-14-66-959 0 0,5-23-494 0 0,2 0 0 0 0,2-1-1 0 0,2-4-579 0 0,0 49 79 0 0,-1-1 1 0 0,1 1-1 0 0,1-1 0 0 0,-1 1 0 0 0,1-1 0 0 0,0 1 1 0 0,1 0-1 0 0,0 0 0 0 0,0 0 0 0 0,0 0 1 0 0,0 0-1 0 0,1 1 0 0 0,0 0 0 0 0,0-1 0 0 0,1 1 1 0 0,-1 1-1 0 0,1-1 0 0 0,0 1 0 0 0,2-1-79 0 0,13-16 285 0 0,-16 16-224 0 0,0 1 1 0 0,0 0 0 0 0,1 0 0 0 0,-1 0 0 0 0,4-3-62 0 0,-5 6 19 0 0,39-22 216 0 0,-40 22-209 0 0,1 0-1 0 0,0 0 0 0 0,0-1 1 0 0,0 2-1 0 0,0-1 1 0 0,0 0-1 0 0,1 1 1 0 0,-1-1-1 0 0,0 1 1 0 0,0 0-1 0 0,0 0 1 0 0,4 0-26 0 0,-5 1 16 0 0,0-1 0 0 0,0 0 0 0 0,0 0-1 0 0,0 0 1 0 0,0 0 0 0 0,1 0 0 0 0,-1-1 0 0 0,0 1 0 0 0,0-1 0 0 0,2 0-16 0 0,-3 1 9 0 0,1-1 0 0 0,0 0 1 0 0,1 1-1 0 0,-1 0 0 0 0,0-1 0 0 0,0 1 0 0 0,0 0 0 0 0,0 0 1 0 0,0 0-1 0 0,0 1 0 0 0,0-1 0 0 0,0 0 0 0 0,1 1-9 0 0,32 15 128 0 0,-27-11-129 0 0,1-1 0 0 0,-1 0-1 0 0,1-1 1 0 0,1 0 1 0 0,-1 0-2821 0 0,-8-2-11208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07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 8200 0 0,'3'0'392'0'0,"3"1"-182"0"0,-1 0 0 0 0,1 1-1 0 0,-1 0 1 0 0,1 0 0 0 0,-1 0 0 0 0,0 1 0 0 0,0-1 0 0 0,0 1 0 0 0,0 1 0 0 0,0-1 0 0 0,-1 1 0 0 0,0-1 0 0 0,1 1-1 0 0,0 2-209 0 0,10 11 140 0 0,0 1-1 0 0,-1 0 0 0 0,-1 2-139 0 0,-3-5 6 0 0,2 4 92 0 0,0 0 0 0 0,-2 2 0 0 0,6 14-98 0 0,9 21 201 0 0,-15-36-89 0 0,-2 0-1 0 0,0 1 1 0 0,-1 0 0 0 0,0 8-112 0 0,1-1 310 0 0,9 23-310 0 0,-11-32 147 0 0,0 1 0 0 0,-2-1 1 0 0,0 1-1 0 0,0 15-147 0 0,1 2 165 0 0,-3-19-59 0 0,0 1 0 0 0,-2-1 0 0 0,0 1 0 0 0,-2 3-106 0 0,0 24 228 0 0,-5 50 590 0 0,5-78-607 0 0,0-1 0 0 0,-1 1-1 0 0,-1-1 1 0 0,0 0-1 0 0,-1 0 1 0 0,-3 5-211 0 0,3-9 145 0 0,-1 0 0 0 0,-1 0 0 0 0,0 0 0 0 0,0-1-1 0 0,-1 0 1 0 0,-1-1 0 0 0,0 1 0 0 0,0-2 0 0 0,-1 1 0 0 0,-1-1-1 0 0,-8 6-144 0 0,-3 3 214 0 0,9-7 40 0 0,-1 0 1 0 0,0-2-1 0 0,-1 1 0 0 0,-1-1-254 0 0,-4 5 393 0 0,18-13-339 0 0,-1 0 1 0 0,0 1 0 0 0,1-1 0 0 0,-1 0-1 0 0,0 0 1 0 0,-1-1 0 0 0,-2 2-55 0 0,4-2 51 0 0,0 0 0 0 0,0 0 0 0 0,0 0 0 0 0,1 0 0 0 0,-1 0 0 0 0,0 1 0 0 0,0-1 0 0 0,1 0 0 0 0,-1 1 0 0 0,1-1 0 0 0,-1 1 0 0 0,1 0 0 0 0,0-1 0 0 0,0 1 0 0 0,-1 0 0 0 0,1 1-51 0 0,0-2 21 0 0,0 0 0 0 0,-1-1 0 0 0,1 1 1 0 0,0-1-1 0 0,0 1 0 0 0,0-1 0 0 0,-1 1 0 0 0,1-1 0 0 0,0 0 0 0 0,-1 1 1 0 0,1-1-1 0 0,0 0 0 0 0,-1 0 0 0 0,1 0 0 0 0,0 0 0 0 0,-1 0 0 0 0,1 0 1 0 0,0-1-1 0 0,-2 1-21 0 0,-2 0 89 0 0,4 0-73 0 0,1 0-2710 0 0,0 0-10829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36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8640 0 0,'0'0'512'0'0,"6"6"0"0"0,17 20 0 0 0,-23-25-434 0 0,1 0 0 0 0,-1-1-1 0 0,1 1 1 0 0,-1 0 0 0 0,1-1 0 0 0,0 1 0 0 0,-1-1 0 0 0,1 1 0 0 0,0-1 0 0 0,0 0 0 0 0,-1 1 0 0 0,1-1 0 0 0,0 0 0 0 0,0 1 0 0 0,0-1 0 0 0,-1 0 0 0 0,1 0 0 0 0,0 0-1 0 0,0 0 1 0 0,0 0 0 0 0,0 0 0 0 0,-1 0 0 0 0,1 0 0 0 0,0 0 0 0 0,0 0 0 0 0,0 0 0 0 0,0 0 0 0 0,-1-1 0 0 0,1 1 0 0 0,0 0 0 0 0,0-1 0 0 0,0 1 0 0 0,-1 0 0 0 0,1-1-1 0 0,0 0-77 0 0,0 1 11 0 0,-1 0 0 0 0,0 0-1 0 0,0-1 1 0 0,1 1-1 0 0,-1 0 1 0 0,0 0-1 0 0,0 0 1 0 0,1-1-1 0 0,-1 1 1 0 0,0 0-1 0 0,1 0 1 0 0,-1 0-1 0 0,0 0 1 0 0,1 0-1 0 0,-1 0 1 0 0,0-1-1 0 0,1 1 1 0 0,-1 0 0 0 0,0 0-1 0 0,1 0 1 0 0,-1 0-1 0 0,0 0 1 0 0,1 0-1 0 0,-1 1 1 0 0,0-1-1 0 0,1 0 1 0 0,-1 0-1 0 0,0 0 1 0 0,1 0-1 0 0,-1 0 1 0 0,0 0-1 0 0,0 0 1 0 0,1 1-1 0 0,-1-1 1 0 0,0 0 0 0 0,1 0-1 0 0,-1 1 1 0 0,0-1-1 0 0,0 0 1 0 0,0 0-1 0 0,1 1 1 0 0,-1-1-1 0 0,0 0 1 0 0,0 0-1 0 0,0 1 1 0 0,1-1-1 0 0,-1 0 1 0 0,0 1-11 0 0,0 0-2 0 0,1 0 0 0 0,-1 0 1 0 0,1 1-1 0 0,-1-1 0 0 0,0 0 0 0 0,1 0 1 0 0,-1 1-1 0 0,0-1 0 0 0,0 0 0 0 0,0 0 1 0 0,0 1-1 0 0,0-1 0 0 0,0 1 2 0 0,0 15-10 0 0,2-10 256 0 0,-1-6-342 0 0,-1 0 0 0 0,1 0 0 0 0,-1 0 0 0 0,0 0 0 0 0,1 0 0 0 0,-1 0 0 0 0,0 0 0 0 0,0 0 0 0 0,0 0 0 0 0,1 0 0 0 0,-1 0 0 0 0,0 0 0 0 0,0 0 0 0 0,-1 0 0 0 0,1 0 0 0 0,0 0 0 0 0,0 0 0 0 0,0 0 0 0 0,-1 0 0 0 0,1 0 96 0 0,-1 0-8366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26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60 5416 0 0,'10'-7'681'0'0,"-10"7"-633"0"0,1 0 0 0 0,-1-1 1 0 0,1 1-1 0 0,-1 0 0 0 0,1-1 0 0 0,-1 1 0 0 0,1 0 0 0 0,-1-1 1 0 0,0 1-1 0 0,1 0 0 0 0,-1-1 0 0 0,0 1 0 0 0,1-1 0 0 0,-1 1 0 0 0,0-1 1 0 0,0 1-1 0 0,1-1 0 0 0,-1 1 0 0 0,0-1 0 0 0,0 1 0 0 0,0-1 0 0 0,0 1 1 0 0,0-1-1 0 0,0 1 0 0 0,0-1 0 0 0,0 1 0 0 0,0-1 0 0 0,0 1 1 0 0,0-1-1 0 0,0 1 0 0 0,0-1 0 0 0,0 0 0 0 0,0 1 0 0 0,0-1 0 0 0,-1 1-48 0 0,1-2 70 0 0,0 1-1 0 0,0 0 0 0 0,0-1 0 0 0,0 1 0 0 0,0 0 0 0 0,-1-1 1 0 0,1 1-1 0 0,-1 0 0 0 0,1 0 0 0 0,-1-1 0 0 0,1 1 1 0 0,-1 0-1 0 0,0 0 0 0 0,1 0 0 0 0,-1 0 0 0 0,0-1 0 0 0,0 1 1 0 0,0 0-1 0 0,0 1 0 0 0,0-1 0 0 0,0 0 0 0 0,0 0 0 0 0,0 0 1 0 0,0 1-1 0 0,-1-1 0 0 0,1 0 0 0 0,0 1 0 0 0,0-1 1 0 0,-1 1-70 0 0,-3-2 212 0 0,0 1 1 0 0,-1 0-1 0 0,1 0 1 0 0,0 1-1 0 0,0-1 1 0 0,-6 1-213 0 0,7 0 82 0 0,-1 1 0 0 0,1 0 0 0 0,0 0 1 0 0,-1 0-1 0 0,1 0 0 0 0,0 1 0 0 0,0-1 0 0 0,0 1 1 0 0,0 0-1 0 0,0 0 0 0 0,1 1 0 0 0,-1-1 0 0 0,-2 3-82 0 0,-1 0 83 0 0,0 2-1 0 0,0-1 0 0 0,1 1 0 0 0,0-1 0 0 0,1 2 0 0 0,-2 1-82 0 0,4-2 24 0 0,1 0 0 0 0,0 0 0 0 0,0 0-1 0 0,1 0 1 0 0,-1 0 0 0 0,2 0 0 0 0,-1 0 0 0 0,1 1 0 0 0,0-1 0 0 0,0 0 0 0 0,1 0 0 0 0,1 2-24 0 0,-2-7 16 0 0,2 0-1 0 0,-1 1 1 0 0,0-1 0 0 0,0 0 0 0 0,1 0 0 0 0,-1 0 0 0 0,1 1 0 0 0,0-2 0 0 0,0 1 0 0 0,0 0 0 0 0,0 0-16 0 0,3 3 19 0 0,4 5 8 0 0,1 0-1 0 0,0-1 0 0 0,1 0 0 0 0,0-1 1 0 0,0 0-1 0 0,1-1 0 0 0,7 4-26 0 0,-6-4 37 0 0,-1 0-1 0 0,1 1 1 0 0,-1 1-1 0 0,1 1-36 0 0,19 13 181 0 0,20 17 35 0 0,-50-39-215 0 0,-1 1-1 0 0,0-1 1 0 0,1 0 0 0 0,-1 0-1 0 0,0 1 1 0 0,1-1 0 0 0,-1 1-1 0 0,0-1 1 0 0,0 1 0 0 0,0-1-1 0 0,0 1 1 0 0,0 0 0 0 0,-1 0-1 0 0,1-1 1 0 0,-1 1 0 0 0,1 0-1 0 0,-1 0 1 0 0,1 0 0 0 0,-1-1-1 0 0,0 1 1 0 0,0 0 0 0 0,0 0-1 0 0,-1 0 0 0 0,-1 1 0 0 0,1-1 1 0 0,-1 0-1 0 0,0 0 1 0 0,0 0-1 0 0,0 0 1 0 0,0 0-1 0 0,0-1 1 0 0,0 1-1 0 0,0-1 1 0 0,-1 1-1 0 0,1-1 0 0 0,-1 0 1 0 0,1 0-1 0 0,-11 8 2 0 0,10-8-2 0 0,1 0 1 0 0,-1 0-1 0 0,1 0 1 0 0,-1 0-1 0 0,0 0 1 0 0,1 0-1 0 0,-1-1 1 0 0,0 0-1 0 0,0 1 0 0 0,1-1 1 0 0,-1 0-1 0 0,0 0 1 0 0,-2-1-1 0 0,-9 2 2 0 0,-10 3-2 0 0,0-2 0 0 0,0 0 0 0 0,-1-1 0 0 0,1-1 0 0 0,0-2 0 0 0,-10-2 0 0 0,0 0 66 0 0,27 4-35 0 0,0-1 1 0 0,1 0 0 0 0,-1 0 0 0 0,0-1 0 0 0,1 1 0 0 0,-1-2 0 0 0,1 1 0 0 0,0-1 0 0 0,-6-2-32 0 0,-3-2 82 0 0,11 6-38 0 0,1-1 1 0 0,-1 0 0 0 0,0 1 0 0 0,1-1-1 0 0,-1-1 1 0 0,1 1 0 0 0,-1 0 0 0 0,1-1-1 0 0,0 1 1 0 0,-2-3-45 0 0,1-7-1785 0 0,4 11-7480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37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2504 0 0,'-1'1'59'0'0,"1"0"0"0"0,0 0 1 0 0,0 0-1 0 0,0 0 0 0 0,0 0 0 0 0,0 0 1 0 0,0 0-1 0 0,1-1 0 0 0,-1 1 0 0 0,0 0 1 0 0,0 0-1 0 0,1 0 0 0 0,-1 0 0 0 0,0-1 1 0 0,1 1-1 0 0,-1 0 0 0 0,1 0 0 0 0,-1 0 0 0 0,1 0-59 0 0,13 0 2431 0 0,-6-1-1994 0 0,-9-1-414 0 0,1 1-1 0 0,0-1 1 0 0,0 1 0 0 0,0-1-1 0 0,0 0 1 0 0,0 1-1 0 0,0-1 1 0 0,0 1 0 0 0,0-1-1 0 0,0 0 1 0 0,0 1-1 0 0,0-1 1 0 0,0 1 0 0 0,0-1-1 0 0,0 0 1 0 0,1 1-1 0 0,-1-1 1 0 0,0 1 0 0 0,0-1-1 0 0,1 1 1 0 0,-1-1-23 0 0,4-5 15 0 0,-2 12 39 0 0,-2-2-67 0 0,0 25 224 0 0,1-22-108 0 0,0 0-1 0 0,0-1 0 0 0,0 1 1 0 0,1 0-1 0 0,0-1 0 0 0,0 1 1 0 0,2 0-103 0 0,8 23 345 0 0,-9-22-201 0 0,0 0 1 0 0,1 0 0 0 0,0 0 0 0 0,0-1-1 0 0,1 1 1 0 0,0-1 0 0 0,0 0-1 0 0,2 1-144 0 0,6 5 195 0 0,-6-6-15 0 0,-1 0 1 0 0,1 0 0 0 0,-1 1 0 0 0,4 7-181 0 0,4 7 382 0 0,-8-12-32 0 0,1 1 0 0 0,-2 0 0 0 0,5 9-350 0 0,-2-9 302 0 0,-7-10-289 0 0,-1-1 0 0 0,1 0 0 0 0,-1 1 1 0 0,1-1-1 0 0,-1 1 0 0 0,1-1 0 0 0,-1 1 1 0 0,0-1-1 0 0,1 1 0 0 0,-1-1 1 0 0,0 1-1 0 0,1-1 0 0 0,-1 1 0 0 0,0-1 1 0 0,0 1-1 0 0,0-1 0 0 0,1 1 0 0 0,-1 0 1 0 0,0-1-1 0 0,0 1 0 0 0,0-1 0 0 0,0 1 1 0 0,0 0-1 0 0,0-1 0 0 0,0 1 0 0 0,0-1 1 0 0,0 1-1 0 0,-1 0 0 0 0,1 0-13 0 0,0-1 18 0 0,0 1 0 0 0,0 0 0 0 0,0 0 0 0 0,0-1 0 0 0,0 1 0 0 0,0 0 0 0 0,0 0 0 0 0,1-1 0 0 0,-1 1 0 0 0,0 0 0 0 0,0-1 0 0 0,1 1 0 0 0,-1 0 0 0 0,0-1 0 0 0,1 1 0 0 0,-1 0-1 0 0,1-1 1 0 0,-1 1 0 0 0,1-1 0 0 0,-1 1 0 0 0,1-1 0 0 0,-1 1 0 0 0,1-1 0 0 0,-1 1 0 0 0,1-1 0 0 0,0 0 0 0 0,-1 1 0 0 0,1-1 0 0 0,0 1-18 0 0,0-1 18 0 0,-1 0 0 0 0,1 1-1 0 0,0-1 1 0 0,0 1 0 0 0,-1-1 0 0 0,1 1 0 0 0,0-1 0 0 0,-1 1 0 0 0,1 0-1 0 0,-1-1 1 0 0,1 1 0 0 0,-1 0 0 0 0,1-1 0 0 0,-1 1 0 0 0,1 0-1 0 0,-1 0 1 0 0,0-1 0 0 0,1 1 0 0 0,-1 0 0 0 0,0 0 0 0 0,0 0 0 0 0,1 0-18 0 0,-1 0 88 0 0,0-1 16 0 0,0 0 65 0 0,0 0 20 0 0,-7-16 1813 0 0,7 9-1910 0 0,-1 0 1 0 0,0 0 0 0 0,-1 1 0 0 0,1-1 0 0 0,-2-2-93 0 0,-3-16 110 0 0,3 4 40 0 0,-1-1 1 0 0,-1 1-1 0 0,-1 0 0 0 0,-4-8-150 0 0,4 11 127 0 0,6 17-109 0 0,-1-1 0 0 0,1 0 0 0 0,-1 0 0 0 0,1 0 0 0 0,-1 0 0 0 0,0 1 0 0 0,0-1 0 0 0,0 0 0 0 0,0 1 0 0 0,0-1 0 0 0,0 0 0 0 0,0 1 1 0 0,-1-1-1 0 0,1 1 0 0 0,0 0 0 0 0,-1 0 0 0 0,0-1-18 0 0,-1-1 27 0 0,0 0 1 0 0,0 0 0 0 0,0 0-1 0 0,1-1 1 0 0,-1 1 0 0 0,1-1-1 0 0,0 0 1 0 0,0 0-1 0 0,0 1 1 0 0,0-1 0 0 0,1 0-1 0 0,0-1 1 0 0,-1 1 0 0 0,1-1-28 0 0,-1-4 18 0 0,0 0 0 0 0,1 0 1 0 0,0 0-1 0 0,0-1 1 0 0,1 1-1 0 0,0 0-18 0 0,1 6 4 0 0,0 0-1 0 0,-1 0 1 0 0,1 0 0 0 0,0 0-1 0 0,1 0 1 0 0,-1 0 0 0 0,0 1-1 0 0,1-1 1 0 0,-1 1 0 0 0,1-1-1 0 0,0 1 1 0 0,0-1-1 0 0,2-1-3 0 0,31-25 21 0 0,-31 26-21 0 0,0 0 0 0 0,0 0 0 0 0,1 1 1 0 0,-1 0-1 0 0,1-1 0 0 0,-1 2 0 0 0,1-1 0 0 0,0 1 0 0 0,0-1 0 0 0,-1 1 0 0 0,3 0 0 0 0,31-8-6 0 0,-31 7 4 0 0,0 0 0 0 0,0 0 0 0 0,0 1 0 0 0,0 0 0 0 0,0 0 0 0 0,0 1 0 0 0,0 0 0 0 0,1 0 2 0 0,13 0-2 0 0,-16 0 1 0 0,-1 0 0 0 0,1 0 0 0 0,-1 0-1 0 0,1 0 1 0 0,-1 1 0 0 0,1 0 0 0 0,-1 0 0 0 0,0 0-1 0 0,1 0 1 0 0,-1 1 0 0 0,0-1 0 0 0,0 1-1 0 0,2 1 2 0 0,34 20-7 0 0,-29-18 25 0 0,0 1 1 0 0,-1 1-1 0 0,1 0 0 0 0,-1 0 1 0 0,0 1-1 0 0,1 3-18 0 0,42 42 122 0 0,-17-18-59 0 0,-1 1 0 0 0,7 14-63 0 0,-36-41 17 0 0,0 0 1 0 0,-1 0-1 0 0,0 1 0 0 0,-1 0 1 0 0,0 0-1 0 0,0 1 0 0 0,-1-1 1 0 0,-1 1-1 0 0,1-1 0 0 0,-1 6-17 0 0,2 4 13 0 0,-3-17-10 0 0,0-1-1 0 0,0 1 1 0 0,-1 0 0 0 0,1-1 0 0 0,-1 1-1 0 0,0 0 1 0 0,0 0 0 0 0,0 0-1 0 0,0-1 1 0 0,0 1 0 0 0,-1 0 0 0 0,1 0-1 0 0,-1-1 1 0 0,0 1-3 0 0,-3 11 15 0 0,3-11-9 0 0,0 0-1 0 0,0 0 1 0 0,0 0-1 0 0,0 0 1 0 0,0 0-1 0 0,-1-1 1 0 0,1 1-1 0 0,-1 0 1 0 0,0-1-1 0 0,0 1 1 0 0,0-1-1 0 0,0 0 1 0 0,-1 2-6 0 0,-15 12 15 0 0,15-12-10 0 0,-1-1 0 0 0,1 1 0 0 0,-1-1 0 0 0,0 0 0 0 0,0 0 0 0 0,-1 0-1 0 0,1 0 1 0 0,-1-1-5 0 0,-18 9 8 0 0,12-5-4 0 0,-1-1 0 0 0,0 0 0 0 0,0-1 0 0 0,-1 0 0 0 0,-7 0-4 0 0,1 0 0 0 0,0 0 0 0 0,-10 5 0 0 0,19-6 0 0 0,-1 1 0 0 0,1-2 0 0 0,-1 1 0 0 0,0-1 0 0 0,1-1 0 0 0,-1 0 0 0 0,0-1 0 0 0,0 0 0 0 0,-8-1 0 0 0,17 1 28 0 0,0-1-1 0 0,-1 0 1 0 0,1 0-1 0 0,-1 0 0 0 0,1 0 1 0 0,0 0-1 0 0,0 0 1 0 0,0-1-1 0 0,-1 1 0 0 0,1-1 1 0 0,1 1-1 0 0,-1-1 0 0 0,0 0 1 0 0,0 0-1 0 0,1 0 1 0 0,-1 0-1 0 0,1 0 0 0 0,-1 0 1 0 0,1 0-1 0 0,0-1 1 0 0,-1 0-28 0 0,1-1-356 0 0,-1 1 1 0 0,1-1-1 0 0,0 0 1 0 0,0 1 0 0 0,1-1-1 0 0,-1 0 1 0 0,1 0 0 0 0,0-1 354 0 0,0 2-11842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38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29 7736 0 0,'0'-1'30'0'0,"0"1"0"0"0,0-1 0 0 0,0 1 0 0 0,0-1 1 0 0,0 1-1 0 0,0-1 0 0 0,0 1 0 0 0,0-1 0 0 0,0 1 0 0 0,0 0 1 0 0,0-1-1 0 0,0 1 0 0 0,0-1 0 0 0,1 1 0 0 0,-1-1 0 0 0,0 1 1 0 0,0 0-1 0 0,0-1 0 0 0,1 1 0 0 0,-1-1 0 0 0,0 1 0 0 0,1 0 0 0 0,-1-1 1 0 0,0 1-1 0 0,1 0 0 0 0,-1 0 0 0 0,0-1 0 0 0,1 1 0 0 0,-1 0 1 0 0,1 0-1 0 0,-1-1 0 0 0,0 1 0 0 0,1 0-30 0 0,0 0 45 0 0,-1-1 0 0 0,1 1 0 0 0,-1 0 0 0 0,1-1 0 0 0,0 1 0 0 0,-1 0 0 0 0,1-1 0 0 0,-1 1 0 0 0,1-1 0 0 0,-1 1 0 0 0,1-1 0 0 0,-1 0 0 0 0,1 1 0 0 0,-1-1 0 0 0,0 1 0 0 0,1-1-1 0 0,-1 0 1 0 0,0 1 0 0 0,1-1 0 0 0,-1 0-45 0 0,3-4 266 0 0,-5 14-79 0 0,2-7-176 0 0,0-1 0 0 0,-1 1 1 0 0,1-1-1 0 0,-1 1 0 0 0,0-1 0 0 0,1 1 0 0 0,-1-1 1 0 0,0 0-1 0 0,0 1 0 0 0,0-1 0 0 0,0 0 1 0 0,0 0-1 0 0,0 1 0 0 0,0-1 0 0 0,0 0 0 0 0,-2 0-11 0 0,-18 7 411 0 0,-1-2 1 0 0,0 0-1 0 0,-10 0-411 0 0,21-5 152 0 0,0 1 0 0 0,1 1 1 0 0,-1-1-1 0 0,1 2 0 0 0,0-1 0 0 0,0 1 1 0 0,0 1-1 0 0,0 0 0 0 0,-1 1-152 0 0,6-1 190 0 0,-1 0-1 0 0,1 1 0 0 0,0-1 0 0 0,0 1 0 0 0,1 0 1 0 0,-1 0-1 0 0,1 0 0 0 0,1 1 0 0 0,-1 0 1 0 0,1-1-1 0 0,0 1 0 0 0,1 0 0 0 0,0 1 1 0 0,0-1-1 0 0,0 4-189 0 0,1-6 85 0 0,0 1 1 0 0,-1 0-1 0 0,0-1 0 0 0,0 1 1 0 0,-1 3-86 0 0,1-5 33 0 0,0 0 0 0 0,0 1 0 0 0,1-1 0 0 0,-1 0 1 0 0,1 1-1 0 0,0-1 0 0 0,1 1 0 0 0,-1 0 0 0 0,1-1 1 0 0,0 1-1 0 0,0 0-33 0 0,-1 19 16 0 0,1-21-13 0 0,-1 0 0 0 0,1 0 0 0 0,0 0 0 0 0,0 0 1 0 0,0 0-1 0 0,0 0 0 0 0,1-1 0 0 0,-1 1 1 0 0,1 0-1 0 0,0 1-3 0 0,1 0-2 0 0,0 0 1 0 0,0 0-1 0 0,1-1 1 0 0,-1 1-1 0 0,1 0 1 0 0,0-1-1 0 0,0 0 1 0 0,0 0-1 0 0,1 0 1 0 0,-1 0-1 0 0,1 0 1 0 0,0-1-1 0 0,-1 1 1 0 0,1-1-1 0 0,0 0 1 0 0,1 0-1 0 0,-1-1 1 0 0,1 1 1 0 0,10 4-46 0 0,0-2 0 0 0,0 0 0 0 0,0 0 0 0 0,13 0 46 0 0,-8-3-461 0 0,0 0 0 0 0,-1-2 0 0 0,1 0 0 0 0,0-1 0 0 0,17-5 461 0 0,-34 6-10029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38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0 151 10448 0 0,'9'1'182'0'0,"-10"1"242"0"0,-1-2 61 0 0,5-2-122 0 0,43-7 1723 0 0,-20-3-1792 0 0,24-11 23 0 0,1 1-1 0 0,1 3 1 0 0,26-5-317 0 0,-45 16 77 0 0,20-4 295 0 0,38-5-372 0 0,-58 13-1872 0 0,-26 3-7993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39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0 493 5320 0 0,'2'0'76'0'0,"0"0"1"0"0,0-1 0 0 0,-1 1-1 0 0,1-1 1 0 0,-1 0 0 0 0,1 1-1 0 0,0-1 1 0 0,-1 0 0 0 0,1 0-1 0 0,-1 0 1 0 0,0 0 0 0 0,1 0-1 0 0,-1 0 1 0 0,0 0 0 0 0,0-1-1 0 0,0 1 1 0 0,1 0 0 0 0,-1-1-1 0 0,-1 1 1 0 0,1-1 0 0 0,0 1-1 0 0,0-1 1 0 0,0 1 0 0 0,-1-1-1 0 0,1 0 1 0 0,-1 1 0 0 0,0-1-1 0 0,1 0 1 0 0,-1-1-77 0 0,3-8 833 0 0,-2 0-1 0 0,1 0 1 0 0,-1-11-833 0 0,-1 21 8 0 0,1-51 1101 0 0,-1 34-768 0 0,0 0 0 0 0,1 0 0 0 0,1-1 0 0 0,1 1 1 0 0,1-2-342 0 0,-3 12 215 0 0,1-1-1 0 0,-2 0 1 0 0,1 0 0 0 0,-1 0 0 0 0,-1-8-215 0 0,0 11 147 0 0,1-1 0 0 0,-1 0-1 0 0,1 1 1 0 0,1-1 0 0 0,-1 1-1 0 0,1 0 1 0 0,0-1 0 0 0,1 1-1 0 0,0 0 1 0 0,0-1 0 0 0,1-1-147 0 0,23-43 1291 0 0,-24 48-1192 0 0,-1 0 0 0 0,1-1 0 0 0,0 1 0 0 0,1 1 0 0 0,-1-1 0 0 0,1 0-1 0 0,1-1-98 0 0,-3 3 23 0 0,1-2-1 0 0,-1 2-7 0 0,1 0 1 0 0,-1 0 0 0 0,0-1-1 0 0,1 1 1 0 0,-1 0 0 0 0,1 0 0 0 0,-1 0-1 0 0,1 1 1 0 0,-1-1 0 0 0,1 0-1 0 0,-1 0 1 0 0,1 1 0 0 0,0-1-1 0 0,1 1-15 0 0,0-1 20 0 0,1 0 0 0 0,-1 0 0 0 0,1 1-1 0 0,0-1 1 0 0,0 1 0 0 0,-1 0-1 0 0,1 0 1 0 0,0 0 0 0 0,-1 1 0 0 0,1-1-1 0 0,0 1 1 0 0,-1 0 0 0 0,2 0-20 0 0,7 3 76 0 0,-1 1 0 0 0,1 0 0 0 0,3 4-76 0 0,11 3 91 0 0,-18-7-42 0 0,0-1-1 0 0,-1 1 0 0 0,1 1 0 0 0,-1-1 0 0 0,7 8-48 0 0,15 11 106 0 0,-25-21-92 0 0,0 1-1 0 0,0-1 0 0 0,-1 1 1 0 0,1 0-1 0 0,-1 0 1 0 0,2 3-14 0 0,-2-3 43 0 0,-1 0 1 0 0,1 0-1 0 0,1 0 1 0 0,-1-1-1 0 0,0 0 0 0 0,5 4-43 0 0,-3-3 45 0 0,-1 0 0 0 0,1 0-1 0 0,-1 1 1 0 0,0 0 0 0 0,0 0-1 0 0,2 4-44 0 0,21 22 90 0 0,-26-29-67 0 0,1 0 0 0 0,-1-1 0 0 0,0 1 0 0 0,1 0 0 0 0,-1-1 0 0 0,0 1-1 0 0,0 0 1 0 0,0 0 0 0 0,0 0 0 0 0,-1 0 0 0 0,1 1-23 0 0,5 10 72 0 0,-6-15-77 0 0,1 0-1 0 0,-1-1 1 0 0,1 1 0 0 0,-1 0 0 0 0,1 0 0 0 0,0-1-1 0 0,0 1 1 0 0,0 0 0 0 0,0 0 0 0 0,0 0 0 0 0,0 0 0 0 0,1 0-1 0 0,0-1 6 0 0,2-3-43 0 0,0-1-1 0 0,-1 0 0 0 0,0 1 0 0 0,0-1 0 0 0,0-1 44 0 0,5-39-98 0 0,6-23-55 0 0,3 27-61 0 0,-17 42 200 0 0,7-11-72 0 0,-2 7 83 0 0,-3 8 34 0 0,0 0 0 0 0,0-1 0 0 0,-1 1 0 0 0,2-1 0 0 0,-1 1 0 0 0,0-1 0 0 0,0 0 0 0 0,1 0 0 0 0,1 1-31 0 0,5 5 144 0 0,-2 1-104 0 0,0 1 0 0 0,-1 0 1 0 0,0 0-1 0 0,0 1 1 0 0,-1 0-1 0 0,-1 0 0 0 0,0 0 1 0 0,1 6-41 0 0,8 16 99 0 0,3 2 54 0 0,-11-26-118 0 0,-1-1 0 0 0,0 1 0 0 0,-1 0 0 0 0,1 1 0 0 0,-2-1 0 0 0,1 1-35 0 0,6 17 99 0 0,-7-24-85 0 0,-1 0 0 0 0,1 0 0 0 0,-1 0 0 0 0,0 0 0 0 0,0 0 0 0 0,0 1 0 0 0,-1-1 0 0 0,1 0 0 0 0,-1 1 0 0 0,0 0-14 0 0,0-2 9 0 0,0 0-7 0 0,0-1 1 0 0,0 1 0 0 0,0-1 0 0 0,0 0 0 0 0,0 1-1 0 0,0-1 1 0 0,0 1 0 0 0,1-1 0 0 0,-1 1 0 0 0,0-1-1 0 0,1 0 1 0 0,-1 1 0 0 0,1-1 0 0 0,-1 0 0 0 0,1 1 0 0 0,0-1-1 0 0,0 0 1 0 0,-1 0 0 0 0,1 0 0 0 0,0 1 0 0 0,0-1-1 0 0,0 0-2 0 0,1 1-27 0 0,0 1 0 0 0,0-1 0 0 0,0 1 0 0 0,0 0 0 0 0,-1-1 0 0 0,0 1 0 0 0,1 0-1 0 0,-1 1 28 0 0,3 5-2575 0 0,-4-8-10016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0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10 6328 0 0,'-2'0'118'0'0,"-1"1"0"0"0,0-1 0 0 0,0 1 0 0 0,1 0 0 0 0,-1 0 0 0 0,0 0 0 0 0,1 0 0 0 0,-1 0 0 0 0,1 1 0 0 0,0-1 0 0 0,-1 1 0 0 0,1-1 0 0 0,-1 2-118 0 0,-30 28 2295 0 0,25-22-1956 0 0,-17 16 599 0 0,-17 23-938 0 0,35-40 101 0 0,1 1 1 0 0,-1 1-1 0 0,2-1 0 0 0,0 1 1 0 0,0 0-1 0 0,1 0 1 0 0,-3 9-102 0 0,-5 16-2 0 0,8-24-1 0 0,1-1 1 0 0,0 1 0 0 0,0 0 0 0 0,1 0 0 0 0,0 0-1 0 0,1 0 1 0 0,1 3 2 0 0,-6 24-13 0 0,4-32 8 0 0,1-1-1 0 0,0 0 1 0 0,0 1-1 0 0,1-1 1 0 0,-1 1-1 0 0,1 0 1 0 0,0-1-1 0 0,1 1 1 0 0,-1-1-1 0 0,1 1 1 0 0,2 4 5 0 0,4 13 6 0 0,-4-12-81 0 0,1-1 1 0 0,0 1-1 0 0,0-1 0 0 0,6 9 75 0 0,-8-16-23 0 0,0 0 1 0 0,0 0-1 0 0,1 0 1 0 0,-1-1-1 0 0,1 1 1 0 0,0-1-1 0 0,-1 1 1 0 0,1-1-1 0 0,0 0 1 0 0,0 0-1 0 0,1 0 1 0 0,-1 0-1 0 0,0-1 1 0 0,1 1-1 0 0,-1-1 1 0 0,1 0-1 0 0,0 0 23 0 0,5 0-17 0 0,1 0 0 0 0,-1 0-1 0 0,0-1 1 0 0,1 0 0 0 0,-1-1 0 0 0,0 0-1 0 0,0 0 1 0 0,1-1 0 0 0,-1-1 0 0 0,8-2 17 0 0,-7 2-31 0 0,0 0 18 0 0,0-1-1 0 0,0-1 0 0 0,0 1 0 0 0,-1-1 1 0 0,0-1-1 0 0,0 0 0 0 0,0 0 0 0 0,3-4 14 0 0,7-7 77 0 0,0-1-1 0 0,15-18-76 0 0,-24 23 110 0 0,-1 1 0 0 0,0-1 0 0 0,0-1 0 0 0,-1 0 0 0 0,-1 0 1 0 0,2-7-111 0 0,2-9 590 0 0,-1-1 0 0 0,4-20-590 0 0,-13 44 102 0 0,0 0-1 0 0,0 0 1 0 0,-1-1-1 0 0,0 1 1 0 0,0 0 0 0 0,-1 0-1 0 0,0 0 1 0 0,0 0-1 0 0,0 0 1 0 0,-1 0-1 0 0,0 0 1 0 0,0 0-1 0 0,-1 0 1 0 0,-2-3-102 0 0,0 0 206 0 0,-1-1 0 0 0,-1 1 0 0 0,1 0 0 0 0,-2 1 1 0 0,1 0-1 0 0,-1 0 0 0 0,-1 0 0 0 0,-2-1-206 0 0,6 6 116 0 0,-1-1 0 0 0,1 1 0 0 0,-1 1 0 0 0,0-1 0 0 0,-1 1 0 0 0,1 0 0 0 0,0 1 0 0 0,-1-1 0 0 0,-5 0-116 0 0,9 2 16 0 0,-1 0 1 0 0,1 1-1 0 0,-1-1 1 0 0,0 1-1 0 0,1 0 1 0 0,-1 0-1 0 0,0 0 1 0 0,1 0-1 0 0,-1 1 1 0 0,1-1-1 0 0,-1 1 1 0 0,0 0-1 0 0,1 0 1 0 0,0 0-1 0 0,-1 1 1 0 0,1-1-1 0 0,0 1 1 0 0,0 0-1 0 0,-1 0-16 0 0,-9 10 128 0 0,-5 3-2510 0 0,17-14-8506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0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63 8032 0 0,'-2'48'159'0'0,"-6"21"347"0"0,2-18-294 0 0,6-41-184 0 0,0 0 1 0 0,0 0-1 0 0,1 0 0 0 0,1 9-28 0 0,3 26 159 0 0,-5-22 131 0 0,2-1 0 0 0,1 1 0 0 0,1-1 1 0 0,0 0-1 0 0,7 18-290 0 0,-6-22 215 0 0,10 23 363 0 0,-10-26 392 0 0,-7-28 263 0 0,11-230-35 0 0,-9 229-1055 0 0,0 0 0 0 0,2 0-1 0 0,0 0 1 0 0,0 0 0 0 0,1 0-1 0 0,1 0 1 0 0,0 0 0 0 0,1 1-1 0 0,1 0 1 0 0,0 0 0 0 0,0 0-1 0 0,1 1 1 0 0,3-3-143 0 0,-6 9 80 0 0,1 0 1 0 0,0 0 0 0 0,0 1-1 0 0,0 0 1 0 0,0 0-1 0 0,1 0 1 0 0,0 1 0 0 0,0 0-1 0 0,0 0 1 0 0,0 0-1 0 0,3 0-80 0 0,10-9 216 0 0,-15 11-194 0 0,-1-1 1 0 0,0 1-1 0 0,1 0 1 0 0,-1 0-1 0 0,1 1 0 0 0,-1-1 1 0 0,1 1-1 0 0,0-1 1 0 0,2 1-23 0 0,27-10 149 0 0,-29 8-131 0 0,1 1 0 0 0,0 0 0 0 0,0 1-1 0 0,0-1 1 0 0,0 1 0 0 0,0 0 0 0 0,1 0-1 0 0,-1 1 1 0 0,5 0-18 0 0,-4 0 15 0 0,2 1 27 0 0,-1 0 0 0 0,1-1 0 0 0,-1 0 0 0 0,1 0 0 0 0,0-1-42 0 0,-1 2 62 0 0,0 0 0 0 0,0 0-1 0 0,0 0 1 0 0,-1 1-1 0 0,1 0 1 0 0,0 1 0 0 0,-1 0-1 0 0,1 0 1 0 0,-1 0-1 0 0,4 3-61 0 0,-7-4 38 0 0,1 0-1 0 0,-1 0 1 0 0,0 0 0 0 0,0 1-1 0 0,0-1 1 0 0,0 1-1 0 0,-1 0 1 0 0,1 0-1 0 0,-1 0 1 0 0,0 0-1 0 0,1 1-37 0 0,-2-2 5 0 0,0 1 1 0 0,0-1-1 0 0,0 1 0 0 0,0-1 0 0 0,-1 1 0 0 0,1-1 0 0 0,-1 1 0 0 0,0-1 0 0 0,0 1 1 0 0,0-1-1 0 0,0 1 0 0 0,0-1 0 0 0,0 1 0 0 0,-1 0 0 0 0,1-1 0 0 0,-1 1 0 0 0,0 0-5 0 0,0 1 0 0 0,-1 0 0 0 0,0 1-1 0 0,0-1 1 0 0,0 0 0 0 0,0 0-1 0 0,-1-1 1 0 0,1 1 0 0 0,-1 0-1 0 0,0-1 1 0 0,0 0 0 0 0,0 0 0 0 0,-1 0-1 0 0,1 0 1 0 0,-1 0 0 0 0,-1 0 0 0 0,-8 6-6 0 0,-1-2 0 0 0,-1 0 1 0 0,-11 4 5 0 0,-23 12-7 0 0,34-12 7 0 0,-4 2 3 0 0,15-11 5 0 0,1-1-1 0 0,-1 1 0 0 0,0 1 1 0 0,1-1-1 0 0,-1 0 1 0 0,1 1-1 0 0,0 0 1 0 0,0 0-1 0 0,0 0 0 0 0,0 0 1 0 0,0 0-1 0 0,1 0 1 0 0,-2 3-8 0 0,0 1 15 0 0,0 0 1 0 0,0 1-1 0 0,0-1 1 0 0,1 1-1 0 0,0 0 0 0 0,-1 5-15 0 0,4-11-4 0 0,0 0 0 0 0,-1 0 0 0 0,1 0 0 0 0,0 0 0 0 0,0 0 0 0 0,0 0-1 0 0,0 0 1 0 0,0 0 0 0 0,1 0 0 0 0,-1-1 0 0 0,1 1 0 0 0,-1 0 0 0 0,1 0 0 0 0,0 0-1 0 0,-1 0 1 0 0,1 0 0 0 0,0-1 0 0 0,0 1 0 0 0,0 0 0 0 0,1-1 0 0 0,-1 1 0 0 0,0-1-1 0 0,1 1 1 0 0,-1-1 0 0 0,1 0 0 0 0,-1 0 0 0 0,1 1 0 0 0,-1-1 0 0 0,1 0 0 0 0,0 0-1 0 0,0-1 1 0 0,0 2 4 0 0,9 2-40 0 0,0 1-1 0 0,0-2 0 0 0,1 1 1 0 0,-1-1-1 0 0,3-1 41 0 0,3 2-31 0 0,4 1 9 0 0,1-1 0 0 0,-1-2 0 0 0,1 0 0 0 0,0-1 0 0 0,0 0 0 0 0,0-2 0 0 0,14-3 22 0 0,-20 2-54 0 0,0 1 0 0 0,1 1 0 0 0,-1 1 0 0 0,14 1 54 0 0,-24 0-3 0 0,0-1 0 0 0,0 1-1 0 0,-1 0 1 0 0,1 1 0 0 0,-1 0-1 0 0,3 1 4 0 0,13 6-2605 0 0,-18-9-9145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1.2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298 20 9144 0 0,'7'6'139'0'0,"-9"-9"199"0"0,-7-6 458 0 0,9 9-771 0 0,0 0 0 0 0,0 1 0 0 0,0-1 0 0 0,-1 0 1 0 0,1 0-1 0 0,0 0 0 0 0,0 0 0 0 0,-1 0 0 0 0,1 1 0 0 0,0-1 0 0 0,0 0 0 0 0,-1 0 0 0 0,1 0 0 0 0,0 0 1 0 0,-1 0-1 0 0,1 0 0 0 0,0 0 0 0 0,0 0 0 0 0,-1 0 0 0 0,1 0 0 0 0,0 0 0 0 0,-1 0 0 0 0,1 0 0 0 0,0 0 1 0 0,0 0-1 0 0,-1 0 0 0 0,1-1 0 0 0,0 1 0 0 0,0 0 0 0 0,-1 0 0 0 0,1 0 0 0 0,0 0 0 0 0,0 0 0 0 0,-1-1 1 0 0,1 1-1 0 0,0 0 0 0 0,0 0 0 0 0,0 0 0 0 0,-1-1 0 0 0,1 1 0 0 0,0 0 0 0 0,0 0 0 0 0,0-1 0 0 0,0 1 1 0 0,0 0-1 0 0,0 0 0 0 0,-1-1 0 0 0,1 1 0 0 0,0 0-25 0 0,0-1 30 0 0,-1 0-1 0 0,1 1 1 0 0,-1-1 0 0 0,1 0-1 0 0,-1 1 1 0 0,1-1 0 0 0,-1 0-1 0 0,0 1 1 0 0,1-1 0 0 0,-1 1-1 0 0,0 0 1 0 0,0-1 0 0 0,1 1-1 0 0,-1-1 1 0 0,0 1 0 0 0,0 0 0 0 0,0 0-1 0 0,1-1 1 0 0,-1 1 0 0 0,0 0-1 0 0,0 0-29 0 0,-3 1 94 0 0,1-1 0 0 0,0 2 1 0 0,-1-1-1 0 0,1 0 0 0 0,0 0 0 0 0,-1 1 0 0 0,1 0 0 0 0,0 0 0 0 0,0 0 0 0 0,0 0 0 0 0,-1 1-94 0 0,-31 27-76 0 0,27-20 72 0 0,0-1-1 0 0,0 1 1 0 0,1 0-1 0 0,0 1 1 0 0,1 0 0 0 0,0 0 4 0 0,-19 32-3 0 0,18-34 3 0 0,-6 10 0 0 0,0 0 0 0 0,2 1 0 0 0,-5 10 0 0 0,-5 8 0 0 0,17-33 0 0 0,0 1 0 0 0,1 0 0 0 0,0-1 0 0 0,0 1 0 0 0,0 0 0 0 0,1 0 0 0 0,0 1 0 0 0,0-1 0 0 0,1 1 0 0 0,-1 1 0 0 0,0 5 1 0 0,0-1-1 0 0,0 1 1 0 0,1 0 0 0 0,1 0-1 0 0,0 0 1 0 0,0 0 0 0 0,2 0 0 0 0,0 0-1 0 0,2 10 0 0 0,-2-20 1 0 0,-1 0 1 0 0,1-1-1 0 0,0 1 0 0 0,-1 0 0 0 0,1-1 0 0 0,1 1 0 0 0,-1-1 0 0 0,0 0 0 0 0,0 0 1 0 0,1 0-1 0 0,0 0 0 0 0,-1 0 0 0 0,1 0 0 0 0,1 0-1 0 0,22 20 19 0 0,-24-21-17 0 0,-1 0 1 0 0,0 1-1 0 0,0-1 0 0 0,1 0 1 0 0,-1 0-1 0 0,0 0 0 0 0,1 0 1 0 0,-1 0-1 0 0,1 0 0 0 0,-1 0 1 0 0,1 0-1 0 0,0 0 1 0 0,-1-1-1 0 0,1 1 0 0 0,0-1 1 0 0,0 1-1 0 0,-1-1 0 0 0,1 0 1 0 0,0 0-1 0 0,0 0 0 0 0,-1 0 1 0 0,2 0-3 0 0,3-1 18 0 0,0 0 1 0 0,-1 0 0 0 0,1-1-1 0 0,-1 1 1 0 0,1-1-1 0 0,0-1-18 0 0,17-5 90 0 0,-4 2-29 0 0,0 0-1 0 0,-1-1 1 0 0,0-1-1 0 0,0 0 0 0 0,-1-2 1 0 0,7-4-61 0 0,-19 9 80 0 0,0 0 0 0 0,1 0 0 0 0,-2-1 0 0 0,1 1-1 0 0,-1-1 1 0 0,1 0 0 0 0,-2 0 0 0 0,1-1 0 0 0,-1 1 0 0 0,0-1 0 0 0,0 1 0 0 0,0-1 0 0 0,-1 0 0 0 0,0-3-80 0 0,-2 7 53 0 0,0 0 1 0 0,0 0-1 0 0,0 0 1 0 0,-1 0-1 0 0,1 0 1 0 0,-1 1-1 0 0,1-1 1 0 0,-1 0-1 0 0,0 0 1 0 0,0 1-1 0 0,-1-1 1 0 0,1 0-1 0 0,0 1 1 0 0,-1-1-1 0 0,0 1 1 0 0,1 0-1 0 0,-1-1 1 0 0,0 1-1 0 0,-2-1-53 0 0,-6-11 118 0 0,8 12-88 0 0,0 0 0 0 0,0 0 0 0 0,0 0 0 0 0,0 0-1 0 0,0 0 1 0 0,-1 0 0 0 0,1 1 0 0 0,-1-1 0 0 0,1 1 0 0 0,-1 0 0 0 0,1 0-1 0 0,-1 0 1 0 0,0 0 0 0 0,0 0 0 0 0,0 0-30 0 0,-5 0-548 0 0,1-1 1 0 0,-1 1-1 0 0,0 0 1 0 0,-6 0 547 0 0,13 1-10272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1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0 606 10152 0 0,'4'12'257'0'0,"3"-14"712"0"0,-6 0-827 0 0,1 0 0 0 0,-1 0 0 0 0,1 0 0 0 0,-1 0 0 0 0,0 0 0 0 0,0 0 0 0 0,0-1 0 0 0,0 1 0 0 0,0-2-142 0 0,30-97 1283 0 0,-16 53-949 0 0,4-10-95 0 0,-4 13-54 0 0,3-21-185 0 0,-13 47 81 0 0,-2 4 42 0 0,0 0 0 0 0,1 0 1 0 0,5-9-124 0 0,25-85 716 0 0,-29 95-645 0 0,-4 10-8 0 0,0 1 0 0 0,0-1 0 0 0,1 1 1 0 0,-1-1-1 0 0,1 1 0 0 0,0-1 0 0 0,0 1 0 0 0,0 0 0 0 0,1 0 0 0 0,-1 0 0 0 0,1 0 0 0 0,-1 0 0 0 0,3-1-63 0 0,0-1 70 0 0,-4 4-51 0 0,-1 0 0 0 0,1 0 1 0 0,0 0-1 0 0,-1 1 0 0 0,1-1 1 0 0,0 0-1 0 0,0 1 1 0 0,0-1-1 0 0,-1 0 0 0 0,1 1 1 0 0,0-1-1 0 0,0 1 0 0 0,0-1 1 0 0,0 1-1 0 0,0-1 1 0 0,0 1-1 0 0,0 0 0 0 0,0 0 1 0 0,0-1-1 0 0,0 1 0 0 0,0 0 1 0 0,0 0-1 0 0,1 0-19 0 0,-1 1 24 0 0,0-1 1 0 0,0 0-1 0 0,0 1 1 0 0,0-1-1 0 0,0 0 0 0 0,0 0 1 0 0,0 1-1 0 0,-1-1 0 0 0,1 0 1 0 0,0 0-1 0 0,0 0 0 0 0,0 0 1 0 0,0 0-1 0 0,0-1 0 0 0,0 1 1 0 0,1 0-25 0 0,-2 0 3 0 0,1 0 1 0 0,-1-1 0 0 0,0 1-1 0 0,1 0 1 0 0,-1 0 0 0 0,0 0-1 0 0,1 0 1 0 0,-1 0 0 0 0,1 0-1 0 0,-1 0 1 0 0,0 0 0 0 0,1 0-1 0 0,-1 0 1 0 0,0 0 0 0 0,1 0-1 0 0,-1 0 1 0 0,1 0 0 0 0,-1 0-1 0 0,0 0 1 0 0,1 1 0 0 0,-1-1-1 0 0,0 0 1 0 0,1 0 0 0 0,-1 0-1 0 0,0 0 1 0 0,0 1 0 0 0,1-1-1 0 0,-1 0 1 0 0,0 0 0 0 0,1 1-1 0 0,-1-1 1 0 0,0 0 0 0 0,0 1-1 0 0,0-1 1 0 0,1 0 0 0 0,-1 1-1 0 0,0-1 1 0 0,0 0 0 0 0,0 1-1 0 0,0-1 1 0 0,0 0 0 0 0,0 1-1 0 0,1-1 1 0 0,-1 0 0 0 0,0 1-1 0 0,0-1 1 0 0,0 0 0 0 0,0 1-1 0 0,0-1 1 0 0,0 1 0 0 0,-1-1-1 0 0,1 0 1 0 0,0 1 0 0 0,0-1-1 0 0,0 0 1 0 0,0 1 0 0 0,0-1-4 0 0,1 12 9 0 0,1-1 0 0 0,0 1 0 0 0,1-1 0 0 0,0 0 0 0 0,1 1 0 0 0,0-2 0 0 0,3 7-9 0 0,7 16 11 0 0,2 17-11 0 0,-9-25 0 0 0,1 0 0 0 0,2-1 0 0 0,2 3 0 0 0,3 5-3 0 0,-11-24 1 0 0,-1 1 1 0 0,2-2-1 0 0,-1 1 0 0 0,1 0 0 0 0,0-1 0 0 0,1 0 0 0 0,4 5 2 0 0,-6-7 4 0 0,-1-1-1 0 0,1 0 0 0 0,-1 1 0 0 0,0 0 0 0 0,1 3-3 0 0,-2-4 3 0 0,0-1 1 0 0,0 1-1 0 0,0-1 0 0 0,1 1 0 0 0,0-1 1 0 0,-1 0-1 0 0,1 0 0 0 0,0 0 0 0 0,0 0 0 0 0,3 2-3 0 0,-4-4 9 0 0,-1-1-1 0 0,1 1 0 0 0,-1 0 1 0 0,0 1-1 0 0,0-1 1 0 0,1 0-1 0 0,-1 0 0 0 0,0 0 1 0 0,0 1-1 0 0,0-1 0 0 0,0 1 1 0 0,0-1-1 0 0,0 1 0 0 0,-1-1 1 0 0,1 1-1 0 0,-1-1 0 0 0,1 1 1 0 0,-1 0-1 0 0,1-1 0 0 0,-1 1 1 0 0,0 0-1 0 0,0-1 0 0 0,1 2-8 0 0,-1-2 16 0 0,0-1-4 0 0,0 0-16 0 0,0 0-4 0 0,0 0-2271 0 0,0 0-9089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2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1 137 10752 0 0,'2'0'0'0'0,"4"0"0"0"0,9-4 0 0 0,1-3 520 0 0,-1 1 8 0 0,-1 0-8 0 0,15 0 8 0 0,8-9-200 0 0,-6 3-8 0 0,2 2 8 0 0,10-3-8 0 0,-8 1-336 0 0,3 2 0 0 0,7 4-8 0 0,-4-1 8 0 0,3 1-224 0 0,-5-2-8 0 0,4 0-9944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2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45 338 5120 0 0,'0'37'112'0'0,"0"-37"-28"0"0,0 0 37 0 0,0-1-1 0 0,0 1 1 0 0,0-1-1 0 0,1 1 1 0 0,-1-1-1 0 0,0 1 0 0 0,0-1 1 0 0,0 1-1 0 0,1 0 1 0 0,-1-1-1 0 0,0 1 1 0 0,1-1-1 0 0,-1 1 1 0 0,0 0-1 0 0,1-1 1 0 0,-1 1-1 0 0,1 0 1 0 0,-1 0-1 0 0,0-1 1 0 0,1 1-1 0 0,-1 0 0 0 0,1 0 1 0 0,-1 0-1 0 0,1-1 1 0 0,-1 1-1 0 0,1 0 1 0 0,-1 0-1 0 0,1 0 1 0 0,-1 0-1 0 0,1 0 1 0 0,-1 0-1 0 0,1 0 1 0 0,-1 0-1 0 0,1 0 1 0 0,-1 0-1 0 0,1 0 0 0 0,-1 0 1 0 0,1 1-1 0 0,-1-1-120 0 0,0-1 50 0 0,0 1-1 0 0,1 0 1 0 0,-1-1 0 0 0,0 1-1 0 0,0-1 1 0 0,0 1-1 0 0,0-1 1 0 0,0 1-1 0 0,-1 0 1 0 0,1-1 0 0 0,0 1-1 0 0,0-1 1 0 0,0 1-1 0 0,0-1 1 0 0,0 1-1 0 0,-1 0 1 0 0,1-1 0 0 0,0 1-1 0 0,0 0 1 0 0,0-1-1 0 0,-1 1 1 0 0,1 0-1 0 0,0-1 1 0 0,-1 1 0 0 0,1 0-1 0 0,0-1 1 0 0,-1 1-1 0 0,1 0-49 0 0,-5-9 488 0 0,4-1-276 0 0,0 0-1 0 0,-1 0 0 0 0,0 1 0 0 0,0-1 1 0 0,-2-3-212 0 0,-7-30 479 0 0,-17-92 1343 0 0,28 133-1758 0 0,0 0 0 0 0,0 0 0 0 0,0 1 1 0 0,1-1-1 0 0,-1 0 0 0 0,1 0 1 0 0,-1 0-1 0 0,1 0 0 0 0,0 0 0 0 0,-1 1 1 0 0,1-1-1 0 0,0 0 0 0 0,0 1 0 0 0,0-1 1 0 0,0 1-1 0 0,1-1 0 0 0,-1 1 1 0 0,0-1-1 0 0,1 1 0 0 0,-1 0 0 0 0,2-1-64 0 0,-3 1 35 0 0,1 0-1 0 0,0 1 0 0 0,0-1 0 0 0,-1 1 1 0 0,1-1-1 0 0,0 1 0 0 0,0-1 1 0 0,0 1-1 0 0,0-1 0 0 0,0 1 0 0 0,0 0 1 0 0,0 0-1 0 0,0-1 0 0 0,0 1 0 0 0,-1 0 1 0 0,1 0-1 0 0,0 0 0 0 0,0 0 0 0 0,0 0 1 0 0,0 0-1 0 0,0 0 0 0 0,0 1 0 0 0,0-1 1 0 0,0 0-1 0 0,0 0 0 0 0,0 1 0 0 0,0-1 1 0 0,0 1-1 0 0,0-1 0 0 0,-1 1 0 0 0,1-1 1 0 0,0 1-1 0 0,0-1 0 0 0,0 1 0 0 0,-1 0 1 0 0,1-1-1 0 0,0 1 0 0 0,-1 0 0 0 0,1 0 1 0 0,-1-1-1 0 0,1 1 0 0 0,-1 0 0 0 0,1 0 1 0 0,-1 0-35 0 0,17 30 145 0 0,2-1 0 0 0,1 0 0 0 0,1-2 0 0 0,1 0 0 0 0,2-2-1 0 0,1 0 1 0 0,11 8-145 0 0,-31-31 13 0 0,0 0 0 0 0,0 0-1 0 0,0 0 1 0 0,0-1-1 0 0,0 0 1 0 0,0 0-1 0 0,3 0-12 0 0,27 13 64 0 0,-29-11-64 0 0,0-1-1 0 0,0 1 0 0 0,0-1 1 0 0,1-1-1 0 0,-1 1 0 0 0,1-1 0 0 0,0 0 1 0 0,0 0-1 0 0,-1-1 0 0 0,1 0 1 0 0,0 0-1 0 0,0-1 0 0 0,3 0 1 0 0,29 3-18 0 0,-31-1 11 0 0,0-1 0 0 0,1-1 0 0 0,-1 0 0 0 0,0 0 0 0 0,1 0 7 0 0,-6-1-1 0 0,0 1 0 0 0,0-1 0 0 0,0 0 0 0 0,0 0-1 0 0,0 0 1 0 0,0 0 0 0 0,-1-1 0 0 0,1 1 0 0 0,0-1-1 0 0,-1 1 1 0 0,1-1 0 0 0,-1 0 0 0 0,1 0 0 0 0,-1 0-1 0 0,2-2 2 0 0,20-21 28 0 0,-16 17 7 0 0,-1 1 0 0 0,0-1 1 0 0,0-1-1 0 0,-1 1 0 0 0,4-7-35 0 0,-8 11 9 0 0,0 0 0 0 0,0 0 0 0 0,-1 0 0 0 0,0-1 0 0 0,0 1 0 0 0,0-1 0 0 0,0 1 0 0 0,0-1 0 0 0,-1 1 0 0 0,0-1 0 0 0,0 1 0 0 0,0-1 0 0 0,-1 1 0 0 0,1-1 0 0 0,-2-3-9 0 0,-3-11 113 0 0,-1-1 0 0 0,-6-11-113 0 0,-9-28 294 0 0,18 50-243 0 0,2 8-45 0 0,0 0 0 0 0,1 0 0 0 0,0 0 0 0 0,-1 0 0 0 0,1 0 1 0 0,-1 1-1 0 0,1-1 0 0 0,0 0 0 0 0,0 0 0 0 0,0 0 0 0 0,-1 0 0 0 0,1 0 1 0 0,0 0-1 0 0,0 0 0 0 0,0 0 0 0 0,1 0 0 0 0,-1 0 0 0 0,0 0 0 0 0,0 0 1 0 0,0 0-1 0 0,1 0 0 0 0,-1 0 0 0 0,1-1-6 0 0,2-14 125 0 0,-3 15-123 0 0,0 0 0 0 0,0 1 0 0 0,0-1 0 0 0,0 0 0 0 0,0 0-1 0 0,0 1 1 0 0,0-1 0 0 0,1 0 0 0 0,-1 0 0 0 0,0 1 0 0 0,0-1 0 0 0,1 0 0 0 0,-1 0 0 0 0,0 1-1 0 0,1-1 1 0 0,-1 0 0 0 0,1 1 0 0 0,-1-1 0 0 0,0 1 0 0 0,1-1 0 0 0,0 0 0 0 0,-1 1 0 0 0,1-1-1 0 0,-1 1 1 0 0,1 0 0 0 0,0-1 0 0 0,0 1-2 0 0,4-4-2584 0 0,-4 3-10162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1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1 3312 0 0,'0'0'323'0'0,"0"0"7"0"0,0 0-6 0 0,0 0 75 0 0,0 0 288 0 0,0 0 66 0 0,0 0-1 0 0,0 0-54 0 0,0 0-211 0 0,0 0-48 0 0,0 0 1 0 0,0 0-12 0 0,0 0-48 0 0,0 0-12 0 0,0 0 1 0 0,0 0-24 0 0,-3 5-115 0 0,-9 18-30 0 0,11-21-130 0 0,0 0 1 0 0,0 1 0 0 0,0-1 0 0 0,1 0-1 0 0,-1 1 1 0 0,1-1 0 0 0,-1 1 0 0 0,1-1-1 0 0,0 1 1 0 0,0-1 0 0 0,0 1 0 0 0,1-1 0 0 0,-1 1-1 0 0,1-1-70 0 0,-1 8 67 0 0,-7 159 416 0 0,0 2-103 0 0,5 98 1180 0 0,0-273-1229 0 0,-1 10-176 0 0,-1 1 59 0 0,3-12 307 0 0,1 4-479 0 0,-1 0 0 0 0,1 0 0 0 0,0 0 0 0 0,0 0 0 0 0,0 0 0 0 0,-1 0 0 0 0,1 0 0 0 0,-1 0 0 0 0,1 0 0 0 0,0 0 0 0 0,-1 0 1 0 0,0 0-1 0 0,1 1 0 0 0,-1-1 0 0 0,0 0 0 0 0,0 0-42 0 0,0 0 15 0 0,0 0-1 0 0,0 0 1 0 0,1 0 0 0 0,-1 0 0 0 0,0 0-1 0 0,1-1 1 0 0,-1 1 0 0 0,1 0 0 0 0,-1 0-1 0 0,1 0 1 0 0,-1-1 0 0 0,1 1 0 0 0,0 0 0 0 0,-1 0-1 0 0,1-1 1 0 0,0 1 0 0 0,0-1-15 0 0,0-30-2059 0 0,0 30-8539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353 50 10248 0 0,'-1'-3'163'0'0,"-1"0"0"0"0,1 0 1 0 0,-1 1-1 0 0,0-1 0 0 0,0 0 1 0 0,0 1-1 0 0,0-1 1 0 0,0 1-1 0 0,-1 0 0 0 0,1 0 1 0 0,-1 0-1 0 0,0 0 0 0 0,1 0 1 0 0,-1 0-1 0 0,0 1 0 0 0,0-1 1 0 0,0 1-1 0 0,0 0 1 0 0,0 0-1 0 0,0 0 0 0 0,-1 0-163 0 0,-7-1 223 0 0,9 1-208 0 0,1 1 0 0 0,-1-1 0 0 0,1 1 0 0 0,-1 0 0 0 0,1-1 0 0 0,-1 1 0 0 0,1 0 0 0 0,-1 0 0 0 0,0 0 0 0 0,1 0 0 0 0,-1 0 0 0 0,1 0 0 0 0,-1 0 0 0 0,1 1 0 0 0,-1-1 0 0 0,1 1 0 0 0,-1-1 0 0 0,1 1 0 0 0,0-1 0 0 0,-1 1 0 0 0,1 0 1 0 0,-1 0-1 0 0,1-1 0 0 0,0 1 0 0 0,0 0 0 0 0,-1 1-15 0 0,-1 1-8 0 0,0-1 1 0 0,-1 1 0 0 0,1-1-1 0 0,-1 0 1 0 0,0 0 0 0 0,0 0-1 0 0,1 0 1 0 0,-5 0 7 0 0,5-1-9 0 0,-1 1 0 0 0,0-1 0 0 0,1 1 0 0 0,-1 0 1 0 0,1 0-1 0 0,0 0 0 0 0,0 0 0 0 0,0 0 0 0 0,-3 3 9 0 0,-6 6-22 0 0,10-9 23 0 0,-1-1 0 0 0,1 1 0 0 0,1 0 0 0 0,-1 0 0 0 0,0 0 0 0 0,0 0 0 0 0,1 0 0 0 0,-1 0 0 0 0,1 0 0 0 0,-1 0 0 0 0,1 0 0 0 0,0 1 0 0 0,-1 1-1 0 0,0 4 17 0 0,0-1 1 0 0,1 0 0 0 0,0 1-1 0 0,0 0 1 0 0,1-1 0 0 0,-1 1-1 0 0,2-1 1 0 0,-1 1 0 0 0,1 0-1 0 0,0-1 1 0 0,1 1 0 0 0,2 6-18 0 0,-1-5 32 0 0,0 0 0 0 0,0 0 0 0 0,1 0 0 0 0,0 0 1 0 0,1-1-1 0 0,0 0 0 0 0,1 0 0 0 0,-1 0 0 0 0,1-1 0 0 0,1 1 1 0 0,-1-2-1 0 0,1 1 0 0 0,1-1 0 0 0,0 1-32 0 0,-2-2 26 0 0,-1 1-1 0 0,0-1 1 0 0,0 1-1 0 0,0 0 1 0 0,-1 0-1 0 0,0 2-25 0 0,1-1 54 0 0,1 1 1 0 0,-1-1-1 0 0,1 0 1 0 0,3 2-55 0 0,67 69 313 0 0,-73-76-288 0 0,0 1-1 0 0,0 0 0 0 0,0 0 1 0 0,0 0-1 0 0,-1 1 0 0 0,0-1 1 0 0,1 0-1 0 0,-1 1 1 0 0,-1 0-1 0 0,1-1 0 0 0,0 1 1 0 0,-1 0-1 0 0,0 0 1 0 0,0 0-25 0 0,-1-3-2 0 0,0 0 0 0 0,-1 0 1 0 0,1 0-1 0 0,0 0 1 0 0,-1-1-1 0 0,1 1 1 0 0,-1 0-1 0 0,1 0 1 0 0,-1-1-1 0 0,0 1 1 0 0,1 0-1 0 0,-1-1 1 0 0,0 1-1 0 0,1 0 1 0 0,-1-1-1 0 0,0 1 1 0 0,0-1-1 0 0,0 1 1 0 0,1-1-1 0 0,-1 0 1 0 0,0 1-1 0 0,0-1 1 0 0,0 0-1 0 0,0 1 1 0 0,0-1-1 0 0,0 0 1 0 0,0 0-1 0 0,0 0 1 0 0,0 0-1 0 0,0 0 2 0 0,-42 6-70 0 0,34-5 59 0 0,-18 1 10 0 0,0-2 0 0 0,0 0 0 0 0,-18-4 1 0 0,-34 0 218 0 0,54 3-18 0 0,-1 0 0 0 0,-12-4-200 0 0,14-4-1908 0 0,23 9-8384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3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10656 0 0,'4'-3'0'0'0,"3"-1"0"0"0,-3 0 0 0 0,-4 4 440 0 0,0 4 8 0 0,2 3-8 0 0,4-1 8 0 0,4-2-32 0 0,1-2 16 0 0,-5 2 0 0 0,12 12 0 0 0,9 3-440 0 0,0 2 0 0 0,-8-3 0 0 0,7-1 0 0 0,-26-17-10576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4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0 5520 0 0,'0'2'71'0'0,"0"0"0"0"0,0 0 0 0 0,1-1 1 0 0,-1 1-1 0 0,0 0 0 0 0,1-1 0 0 0,0 1 0 0 0,-1 0 1 0 0,1-1-1 0 0,0 1 0 0 0,0-1-71 0 0,-1 0 57 0 0,1 0 1 0 0,0 0-1 0 0,-1 0 1 0 0,1 0-1 0 0,-1 0 1 0 0,0 0-1 0 0,1 0 1 0 0,-1 0-1 0 0,0 1 1 0 0,0-1-1 0 0,0 0 1 0 0,1 0-1 0 0,-1 0 1 0 0,0 0-1 0 0,0 0 1 0 0,-1 0-1 0 0,1 0 1 0 0,0 1-1 0 0,0-1 1 0 0,0 0-1 0 0,-1 0 1 0 0,1 0-58 0 0,2 27 461 0 0,-2-24-439 0 0,-1 1 0 0 0,0 0 0 0 0,-1-1 0 0 0,1 1 0 0 0,-1-1 0 0 0,0 0 0 0 0,0 1 0 0 0,0-1 0 0 0,-1 0 0 0 0,0 1-22 0 0,1-1 50 0 0,0 1-1 0 0,0-1 0 0 0,1 0 1 0 0,-1 1-1 0 0,1-1 1 0 0,0 1-1 0 0,0 2-49 0 0,-4 16 146 0 0,-23 105 821 0 0,22-87-711 0 0,5-34-193 0 0,1 0-1 0 0,-1 0 1 0 0,-1-1-1 0 0,1 1 0 0 0,-1 0 1 0 0,0 0-1 0 0,-1-1 1 0 0,-2 6-63 0 0,0-1 137 0 0,-1 0 0 0 0,2 0 0 0 0,-4 10-137 0 0,-8 21 263 0 0,-1 3 95 0 0,14-40-286 0 0,1 0 1 0 0,0 1 0 0 0,1 0-1 0 0,-1-1 1 0 0,1 1 0 0 0,0 0 0 0 0,0 0-1 0 0,1 0 1 0 0,0 4-73 0 0,-3 22 322 0 0,2-25-171 0 0,0 0 1 0 0,0 0-1 0 0,1 0 1 0 0,0 0-1 0 0,0 0 1 0 0,0 0-1 0 0,1 0 1 0 0,1 1-152 0 0,-1-7 23 0 0,-1 0 1 0 0,1-1 0 0 0,0 1 0 0 0,0-1-1 0 0,-1 1 1 0 0,1-1 0 0 0,0 0 0 0 0,0 1 0 0 0,0-1-1 0 0,0 0 1 0 0,0 1 0 0 0,0-1 0 0 0,-1 0-1 0 0,1 0 1 0 0,0 0 0 0 0,0 0 0 0 0,0 0-1 0 0,0 0 1 0 0,0 0-24 0 0,27-1 340 0 0,-14 1-183 0 0,2 0-65 0 0,0 0 1 0 0,1-1 0 0 0,-1-1 0 0 0,0-1 0 0 0,5-1-93 0 0,20-9 81 0 0,-29 9-42 0 0,-1 1 1 0 0,1 0 0 0 0,0 0 0 0 0,5 0-40 0 0,-13 3-186 0 0,1-1 0 0 0,-1 0 1 0 0,0 0-1 0 0,0-1 1 0 0,1 1-1 0 0,-1-1 0 0 0,0 0 1 0 0,0 0-1 0 0,0 0 1 0 0,3-3 185 0 0,-5 3-9632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4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0 522 8240 0 0,'6'-6'1545'0'0,"0"1"-1339"0"0,1 1 1 0 0,-1-1-1 0 0,0 0 0 0 0,-1-1 0 0 0,1 1 1 0 0,-1-1-1 0 0,0 0 0 0 0,-1 0 1 0 0,0-1-1 0 0,0 0 0 0 0,1 0-206 0 0,9-16 307 0 0,-1 3-129 0 0,-1-1 1 0 0,6-18-179 0 0,-8 19 275 0 0,-1 0-1 0 0,2 1 1 0 0,10-14-275 0 0,-16 25 129 0 0,0 1-1 0 0,-1-2 1 0 0,1 1 0 0 0,1-8-129 0 0,11-20 367 0 0,0-7-52 0 0,-15 35-250 0 0,0 0 0 0 0,1 1 0 0 0,0-1 0 0 0,1 1 0 0 0,-1 0 0 0 0,2 0 0 0 0,0-1-65 0 0,9-12 235 0 0,-10 13-35 0 0,1 0-1 0 0,0 1 0 0 0,0-1 1 0 0,1 1-1 0 0,4-4-199 0 0,-10 10 15 0 0,1 0-1 0 0,-1-1 1 0 0,0 1-1 0 0,1 0 1 0 0,-1 0-1 0 0,0 0 0 0 0,1 0 1 0 0,-1 0-1 0 0,1 0 1 0 0,-1 0-1 0 0,0-1 1 0 0,1 1-1 0 0,-1 0 1 0 0,0 0-1 0 0,1 1 1 0 0,-1-1-1 0 0,1 0 1 0 0,-1 0-1 0 0,0 0 1 0 0,1 0-1 0 0,-1 0 1 0 0,0 0-1 0 0,1 0 0 0 0,-1 1 1 0 0,0-1-1 0 0,1 0 1 0 0,-1 0-1 0 0,0 0 1 0 0,1 1-1 0 0,-1-1 1 0 0,0 0-1 0 0,0 0 1 0 0,1 1-1 0 0,-1-1-14 0 0,12 6 161 0 0,-7 8 38 0 0,5 6-43 0 0,0 1 1 0 0,2 12-157 0 0,7 14 2 0 0,-9-23 10 0 0,-2 0 1 0 0,3 14-13 0 0,-5-16 7 0 0,1-1 0 0 0,0 0 0 0 0,6 8-7 0 0,8 18-91 0 0,-15-32 25 0 0,1 1 1 0 0,0-2 0 0 0,1 1-1 0 0,7 8 66 0 0,1 3-76 0 0,7 7-16 0 0,-16-26 31 0 0,-1 1 1 0 0,0 0-1 0 0,-1 0 0 0 0,0 1 1 0 0,0-1-1 0 0,0 4 61 0 0,-4-11-6 0 0,-1-1 1 0 0,0 1-1 0 0,0-1 0 0 0,1 1 1 0 0,-1-1-1 0 0,0 1 0 0 0,1-1 1 0 0,-1 0-1 0 0,0 1 0 0 0,1-1 0 0 0,-1 1 1 0 0,0-1-1 0 0,1 0 0 0 0,-1 1 1 0 0,1-1-1 0 0,-1 0 0 0 0,1 1 0 0 0,-1-1 1 0 0,1 0-1 0 0,-1 0 0 0 0,1 0 1 0 0,0 1 5 0 0,-1-1-7 0 0,1 0 1 0 0,-1 0-1 0 0,0 0 0 0 0,1 0 1 0 0,-1 0-1 0 0,1 1 1 0 0,-1-1-1 0 0,0 0 1 0 0,1 0-1 0 0,-1 1 1 0 0,0-1-1 0 0,1 0 0 0 0,-1 1 1 0 0,0-1-1 0 0,0 0 1 0 0,1 1-1 0 0,-1-1 1 0 0,0 0-1 0 0,0 1 1 0 0,1-1-1 0 0,-1 0 1 0 0,0 1-1 0 0,0-1 0 0 0,0 1 1 0 0,0-1-1 0 0,0 0 1 0 0,1 1-1 0 0,-1-1 1 0 0,0 1-1 0 0,0-1 1 0 0,0 1-1 0 0,0-1 0 0 0,0 0 1 0 0,0 1-1 0 0,-1-1 1 0 0,1 1 6 0 0,0-1-67 0 0,0 0-2 0 0,0 0-2010 0 0,0 0-8051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4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10248 0 0,'19'-5'639'0'0,"-18"4"-605"0"0,-1 1 1 0 0,1-1-1 0 0,0 1 0 0 0,0-1 1 0 0,0 1-1 0 0,0-1 0 0 0,0 1 1 0 0,0 0-1 0 0,0 0 0 0 0,1 0 1 0 0,-1-1-1 0 0,0 1 0 0 0,0 0 1 0 0,0 0-1 0 0,0 0 0 0 0,0 1 1 0 0,0-1-1 0 0,0 0 1 0 0,0 0-1 0 0,0 0 0 0 0,0 1 1 0 0,0-1-1 0 0,0 1 0 0 0,0-1 1 0 0,0 1-1 0 0,0-1 0 0 0,0 1-34 0 0,2 0 29 0 0,-1-1 0 0 0,0 1 0 0 0,0-1 0 0 0,0 0 0 0 0,1 1 0 0 0,-1-1 0 0 0,0 0 0 0 0,0 0 0 0 0,1-1 0 0 0,-1 1 0 0 0,0 0-29 0 0,7-1 53 0 0,63 2 179 0 0,-7 0-618 0 0,24-4 386 0 0,-62-1-1607 0 0,-22 3-5850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5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0,'1'0'20'0'0,"-1"0"0"0"0,1 1 1 0 0,0-1-1 0 0,0 0 0 0 0,0 1 1 0 0,0-1-1 0 0,0 1 0 0 0,-1-1 1 0 0,1 1-1 0 0,0-1 0 0 0,0 1 0 0 0,-1 0 1 0 0,1-1-1 0 0,0 1 0 0 0,-1 0 1 0 0,1 0-1 0 0,-1-1 0 0 0,1 1 1 0 0,-1 0-1 0 0,1 0 0 0 0,-1 0-20 0 0,12 25 747 0 0,-7-14-479 0 0,1 2-16 0 0,0 1 0 0 0,-1-1 0 0 0,2 14-252 0 0,7 22 297 0 0,-2-11-91 0 0,-9-28-99 0 0,0 0-1 0 0,0 0 1 0 0,1 0 0 0 0,1-1-1 0 0,0 1 1 0 0,0-1-1 0 0,2 2-106 0 0,33 45 826 0 0,-35-49-527 0 0,1 1 0 0 0,1-1 1 0 0,5 6-300 0 0,5 5 502 0 0,-16-17-332 0 0,1 1 1 0 0,0-1-1 0 0,0 1 1 0 0,0-1-1 0 0,1 0 1 0 0,-1 0-1 0 0,0 0 1 0 0,1 0-1 0 0,-1 0 1 0 0,1 0-1 0 0,0-1 1 0 0,0 1-1 0 0,0-1 1 0 0,-1 0-1 0 0,1 0 1 0 0,0 0 0 0 0,0 0-1 0 0,1 0 1 0 0,1 0-171 0 0,4-14 1252 0 0,3-18-807 0 0,9-44 235 0 0,-17 55-517 0 0,1 0 0 0 0,1 0 0 0 0,1 1 0 0 0,2-3-163 0 0,-6 14 100 0 0,1 1-1 0 0,-1 0 1 0 0,2 0 0 0 0,-1 0 0 0 0,1 1-1 0 0,1-2-99 0 0,-5 7 3 0 0,17-15 197 0 0,-17 16-181 0 0,-1-1 1 0 0,1 1-1 0 0,0 0 0 0 0,0 0 0 0 0,-1 0 0 0 0,1-1 1 0 0,0 1-1 0 0,0 0 0 0 0,0 0 0 0 0,-1 0 0 0 0,1 0 1 0 0,0 0-1 0 0,0 0 0 0 0,-1 0 0 0 0,1 0 0 0 0,0 1 1 0 0,0-1-1 0 0,0 0 0 0 0,-1 0 0 0 0,1 1 0 0 0,0-1 0 0 0,-1 0 1 0 0,1 1-1 0 0,0-1 0 0 0,-1 1 0 0 0,1-1 0 0 0,0 1 1 0 0,-1-1-1 0 0,1 1 0 0 0,0 0-19 0 0,24 33 128 0 0,-5-5-64 0 0,-11-17-9 0 0,0 0 0 0 0,-1 0-1 0 0,2 5-54 0 0,-6-10 42 0 0,0 0-1 0 0,1 0 0 0 0,0 0 0 0 0,0 0 0 0 0,0-1 0 0 0,1 0 1 0 0,0 0-1 0 0,0 0 0 0 0,0-1 0 0 0,1 1 0 0 0,1-1-41 0 0,12 8 130 0 0,0 1-1 0 0,7 8-129 0 0,-19-16 61 0 0,-6-5-48 0 0,0 0 0 0 0,0 1 0 0 0,0-1-1 0 0,0 0 1 0 0,1-1 0 0 0,-1 1 0 0 0,0 0 0 0 0,1-1-1 0 0,-1 1 1 0 0,0-1 0 0 0,1 0 0 0 0,-1 1-1 0 0,1-1 1 0 0,1-1-13 0 0,37-4-2 0 0,-20 2 16 0 0,-19 2-12 0 0,1 1-1 0 0,-1-1 1 0 0,0 0-1 0 0,1 0 1 0 0,-1 0 0 0 0,0 0-1 0 0,0 0 1 0 0,1-1-1 0 0,-1 1 1 0 0,0-1 0 0 0,-1 1-1 0 0,1-1 1 0 0,0 0-1 0 0,0 0 1 0 0,-1 1 0 0 0,1-1-1 0 0,-1 0 1 0 0,1-1-1 0 0,-1 1 1 0 0,0 0-1 0 0,0-1-1 0 0,17-19 40 0 0,-14 17-31 0 0,0 1 0 0 0,-1-1 0 0 0,1 0 0 0 0,-1 0-1 0 0,0 0 1 0 0,0-1 0 0 0,-1 1 0 0 0,0-1 0 0 0,0 1 0 0 0,0-1-1 0 0,0 0 1 0 0,-1 0 0 0 0,1-4-9 0 0,-1 0 36 0 0,0 1 0 0 0,0 0 0 0 0,-1-1-1 0 0,-1 1 1 0 0,1-1 0 0 0,-1 1 0 0 0,-1 0 0 0 0,-1-7-36 0 0,-2-23 233 0 0,6 35-198 0 0,-1-1 0 0 0,-1 0-1 0 0,1 1 1 0 0,-1-1 0 0 0,1 0-1 0 0,-1 1 1 0 0,-1-1-1 0 0,1 1 1 0 0,-1-1 0 0 0,1 1-1 0 0,-2-2-34 0 0,2 4 27 0 0,0 0-1 0 0,0 0 0 0 0,0-1 0 0 0,1 1 0 0 0,-1 0 0 0 0,1 0 1 0 0,-1-1-1 0 0,1 1 0 0 0,0 0 0 0 0,0-1 0 0 0,0 1 1 0 0,0-1-1 0 0,1 0-26 0 0,-1-8 51 0 0,18 9-1498 0 0,-17 2 121 0 0,1 0-12156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45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442 77 7832 0 0,'4'-6'-40'0'0,"-3"5"128"0"0,0 0 1 0 0,0 1 0 0 0,-1-1-1 0 0,1 0 1 0 0,0 0 0 0 0,-1 1 0 0 0,1-1-1 0 0,-1 0 1 0 0,1 0 0 0 0,-1 0 0 0 0,1 0-1 0 0,-1 0 1 0 0,1 0 0 0 0,-1 0-1 0 0,0 0 1 0 0,0 0 0 0 0,0 0 0 0 0,1 0-1 0 0,-1 0 1 0 0,0 0 0 0 0,0 0 0 0 0,0 0-1 0 0,-1 0 1 0 0,1 0 0 0 0,0 0-1 0 0,0 0 1 0 0,0 0 0 0 0,-1 0 0 0 0,1 0-1 0 0,-1 0 1 0 0,1 0 0 0 0,0 0 0 0 0,-1 0-1 0 0,0 0 1 0 0,0 0-89 0 0,-5-3 398 0 0,-1 1 1 0 0,0 0-1 0 0,0 0 0 0 0,0 0 0 0 0,-6 0-398 0 0,-14-6 74 0 0,20 7-52 0 0,-1 0-1 0 0,1 1 0 0 0,-1-1 0 0 0,1 1 0 0 0,-1 1 1 0 0,1 0-1 0 0,-1 0 0 0 0,0 0 0 0 0,1 1 1 0 0,-1 0-1 0 0,1 0 0 0 0,-1 1 0 0 0,-2 1-21 0 0,-5 0 44 0 0,12-3-29 0 0,-1 1 0 0 0,0-1 1 0 0,1 1-1 0 0,-1 0 0 0 0,1 0 0 0 0,-1 1 1 0 0,1-1-1 0 0,-1 1 0 0 0,1 0 0 0 0,-2 1-15 0 0,-51 35 379 0 0,47-30-239 0 0,1 0 1 0 0,0 0-1 0 0,0 1 1 0 0,1 0-1 0 0,0 0 1 0 0,-2 5-141 0 0,8-12 9 0 0,0 0 0 0 0,0 0 0 0 0,0 0 1 0 0,0 0-1 0 0,1 0 0 0 0,-1 0 0 0 0,0 0 1 0 0,1 0-1 0 0,0 0 0 0 0,-1 0 0 0 0,1 0 1 0 0,0 0-1 0 0,0 0 0 0 0,0 0 0 0 0,1 1 1 0 0,-1-1-1 0 0,0 0 0 0 0,1 1-9 0 0,0 1 14 0 0,1 0 0 0 0,0 0 0 0 0,-1-1 1 0 0,1 1-1 0 0,1 0 0 0 0,-1-1 0 0 0,0 1 0 0 0,1-1 0 0 0,1 2-14 0 0,3 2 14 0 0,1 0 0 0 0,0 0 1 0 0,0-1-1 0 0,0 0 0 0 0,1-1 1 0 0,0 1-1 0 0,6 1-14 0 0,20 8 64 0 0,22 4-64 0 0,23 9 152 0 0,101 47 720 0 0,-178-74-847 0 0,-1 1-1 0 0,1 0 1 0 0,-1 0 0 0 0,1 0 0 0 0,-1 0-1 0 0,0 0 1 0 0,0 0 0 0 0,2 3-25 0 0,17 14 274 0 0,-21-19-267 0 0,1 0-1 0 0,-1 1 1 0 0,1-1 0 0 0,-1 1 0 0 0,1-1 0 0 0,-1 1-1 0 0,1-1 1 0 0,-1 1 0 0 0,0-1 0 0 0,1 1-1 0 0,-1 0 1 0 0,0-1 0 0 0,1 1 0 0 0,-1 0 0 0 0,0-1-1 0 0,0 1 1 0 0,0 0 0 0 0,0-1 0 0 0,1 1-1 0 0,-1 0 1 0 0,0-1 0 0 0,0 1 0 0 0,0 0 0 0 0,0-1-1 0 0,-1 1 1 0 0,1 0 0 0 0,0-1 0 0 0,0 1-1 0 0,0-1 1 0 0,0 1 0 0 0,-1 0 0 0 0,1-1 0 0 0,0 1-1 0 0,-1 0 1 0 0,1-1 0 0 0,0 1 0 0 0,-1-1 0 0 0,1 1-1 0 0,-1-1 1 0 0,1 1 0 0 0,-1-1 0 0 0,1 1-1 0 0,-1-1 1 0 0,1 0 0 0 0,-1 1-7 0 0,-2 2 30 0 0,0-1 1 0 0,1 1-1 0 0,-2-1 1 0 0,1 1-1 0 0,0-1 1 0 0,0 0-1 0 0,-1 0-30 0 0,-12 4 61 0 0,-1 0-1 0 0,1-1 0 0 0,-1-1-60 0 0,-34 10 42 0 0,38-9-24 0 0,-1-1 0 0 0,-1-1 0 0 0,1 0 0 0 0,-8 0-18 0 0,7-1 26 0 0,-1 0 1 0 0,0 2-1 0 0,-2 0-26 0 0,10-1 18 0 0,0-2-1 0 0,-1 1 1 0 0,1-2 0 0 0,-1 1-1 0 0,1-1 1 0 0,0 0 0 0 0,-1 0 0 0 0,-7-2-18 0 0,-34-1 142 0 0,-23 3 224 0 0,55-4-256 0 0,16 3-97 0 0,0 1 1 0 0,0-1-1 0 0,1 1 1 0 0,-1-1-1 0 0,0 1 0 0 0,0 0 1 0 0,1 0-1 0 0,-1-1 1 0 0,0 1-1 0 0,0 1 0 0 0,0-1 1 0 0,0 0-1 0 0,1 0 1 0 0,-1 1-14 0 0,-10-3 71 0 0,11 2-69 0 0,1 0 0 0 0,-1 0 0 0 0,1-1 0 0 0,-1 1 0 0 0,1 0 0 0 0,0 0 0 0 0,-1 0 0 0 0,1 0 0 0 0,-1 0 0 0 0,0 0 0 0 0,1 0 0 0 0,-1 0 0 0 0,1 0 0 0 0,-1 0 0 0 0,1 0 0 0 0,-1 0 0 0 0,1 0 0 0 0,-1 0 0 0 0,1 0 0 0 0,-1 0 0 0 0,1 0 0 0 0,-1 1 0 0 0,1-1 0 0 0,0 0 0 0 0,-1 0 0 0 0,1 1 0 0 0,-1-1 0 0 0,1 0 0 0 0,0 1-2 0 0,-19-6-97 0 0,16 4-2102 0 0,2 1-9435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55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9144 0 0,'0'0'209'0'0,"0"0"6"0"0,0 0 1 0 0,0 0 45 0 0,0 0 183 0 0,0 0 51 0 0,0 0 1 0 0,0 0-39 0 0,0 0-153 0 0,0 0-33 0 0,3 5 1 0 0,12 19-32 0 0,-9-15 287 0 0,2-3-374 0 0,1 3-107 0 0,-8-8-31 0 0,1 0 0 0 0,-1 0 0 0 0,0 0 1 0 0,1 0-1 0 0,-1 0 0 0 0,1-1 0 0 0,0 1 0 0 0,-1 0 0 0 0,1-1 0 0 0,-1 1 0 0 0,1-1 0 0 0,0 0 0 0 0,-1 0 0 0 0,1 0 0 0 0,0 1 0 0 0,-1-1 0 0 0,1-1 0 0 0,0 1 1 0 0,0 0-17 0 0,36-4 219 0 0,-36 4-208 0 0,38-5 139 0 0,1 2 1 0 0,10 2-150 0 0,9 0 182 0 0,-48 1-119 0 0,0 0-1 0 0,-1 2 1 0 0,10 1-63 0 0,21 2 323 0 0,-39-4-285 0 0,0-1 1 0 0,0 1-1 0 0,0 0 1 0 0,0 0-1 0 0,0 0 1 0 0,0 0-1 0 0,0 1 1 0 0,0-1-1 0 0,1 2-38 0 0,-1-1 35 0 0,0-1-1 0 0,-1 1 1 0 0,1-1-1 0 0,0 0 1 0 0,0 0 0 0 0,0 0-1 0 0,0 0 1 0 0,0-1-1 0 0,0 1 1 0 0,0-1-1 0 0,0 1-34 0 0,8-2 55 0 0,12 1 158 0 0,-22 0-193 0 0,0 0-1 0 0,0 0 0 0 0,0 1 0 0 0,-1-1 1 0 0,1 0-1 0 0,0 0 0 0 0,0 0 1 0 0,-1 1-1 0 0,1-1 0 0 0,0 0 1 0 0,0 1-1 0 0,-1-1 0 0 0,1 1 0 0 0,0-1 1 0 0,-1 1-1 0 0,1-1 0 0 0,-1 1 1 0 0,1-1-1 0 0,-1 1 0 0 0,1 0 1 0 0,-1-1-1 0 0,1 1 0 0 0,-1 0-19 0 0,4 6 29 0 0,1 6-15 0 0,-5-12-24 0 0,0-1-11 0 0,0 0-54 0 0,0 0-14 0 0,0-1 76 0 0,0 0 0 0 0,0 0 0 0 0,0 0 1 0 0,0 0-1 0 0,0 0 0 0 0,0 1 0 0 0,0-1 0 0 0,0 0 0 0 0,1 0 0 0 0,-1 0 0 0 0,0 0 0 0 0,0 0 0 0 0,1 0 0 0 0,-1 0 0 0 0,1 1 1 0 0,-1-1-1 0 0,1 0 0 0 0,-1 0 0 0 0,1 0 13 0 0,33-22-57 0 0,-30 20 55 0 0,-3 3 11 0 0,-1-1 1 0 0,0 1-1 0 0,0 0 0 0 0,1 0 0 0 0,-1 0 0 0 0,0-1 0 0 0,1 1 1 0 0,-1 0-1 0 0,0 0 0 0 0,0 0 0 0 0,0-1 0 0 0,1 1 0 0 0,-1 0 1 0 0,0 0-1 0 0,0-1 0 0 0,0 1 0 0 0,1 0 0 0 0,-1-1 0 0 0,0 1 1 0 0,0 0-1 0 0,0-1 0 0 0,0 1 0 0 0,0 0 0 0 0,0-1 0 0 0,0 1 1 0 0,0 0-1 0 0,0-1 0 0 0,0 1 0 0 0,0 0 0 0 0,0-1 0 0 0,0 1 1 0 0,0 0-1 0 0,0-1-9 0 0,0 1-7 0 0,0 0-14 0 0,0 0 3 0 0,0 0-3 0 0,0 0-19 0 0,0 0 4 0 0,0 0-1 0 0,0 0 1 0 0,0 0-8 0 0,0 0 1 0 0,15 1-16 0 0,1 2-134 0 0,-15-1 182 0 0,0-1 1 0 0,0 0 0 0 0,0 1-1 0 0,0-1 1 0 0,0 1-1 0 0,0-1 1 0 0,0 1 0 0 0,-1-1-1 0 0,1 1 1 0 0,0 0 0 0 0,-1 0 10 0 0,3 4 0 0 0,-3-5 0 0 0,1 1 0 0 0,0-1 0 0 0,-1 1 0 0 0,0 0 0 0 0,1-1 0 0 0,-1 1 0 0 0,0 0 0 0 0,0-1 0 0 0,1 1 0 0 0,-1 0 0 0 0,-1-1 0 0 0,1 1 0 0 0,0 0 0 0 0,0-1 0 0 0,-1 3 0 0 0,1-1-2 0 0,0 1 1 0 0,0 0 0 0 0,0 0-1 0 0,1-1 1 0 0,0 1 0 0 0,-1 0 0 0 0,1-1-1 0 0,1 1 1 0 0,-1-1 1 0 0,5 30-12 0 0,-6-28 11 0 0,1-1 0 0 0,-1 1 0 0 0,1 0 0 0 0,0 0 0 0 0,0 0 0 0 0,0-1 0 0 0,0 1 0 0 0,1-1 1 0 0,1 3 0 0 0,0 15 31 0 0,-2-3 107 0 0,2 19 396 0 0,-3-37-468 0 0,0-1 10 0 0,0 0 25 0 0,0 0 15 0 0,0 0-1 0 0,0 0-3 0 0,0 0-24 0 0,0 0-2 0 0,0 0 4 0 0,0 0-5 0 0,0 0-34 0 0,0 0-6 0 0,0 0-1 0 0,0 0 20 0 0,0 0 45 0 0,0 0 11 0 0,0 0 2 0 0,0 0-2289 0 0,0 0-9171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5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29 7328 0 0,'1'-6'1341'0'0,"-2"16"1038"0"0,-4-9-1544 0 0,5-2-831 0 0,0 1 0 0 0,0 0 1 0 0,0 0-1 0 0,0 0 1 0 0,0 0-1 0 0,0-1 0 0 0,0 1 1 0 0,-1 0-1 0 0,1 0 0 0 0,0 0 1 0 0,0 0-1 0 0,0-1 1 0 0,0 1-1 0 0,0 0 0 0 0,0 0 1 0 0,0 0-1 0 0,0-1 0 0 0,0 1 1 0 0,0 0-1 0 0,0 0 1 0 0,0 0-1 0 0,0-1 0 0 0,0 1 1 0 0,0 0-1 0 0,0 0 0 0 0,0 0 1 0 0,0 0-1 0 0,1-1 1 0 0,-1 1-1 0 0,0 0 0 0 0,0 0 1 0 0,0 0-1 0 0,0 0 0 0 0,0-1 1 0 0,0 1-1 0 0,0 0 1 0 0,1 0-1 0 0,-1 0 0 0 0,0 0 1 0 0,0 0-1 0 0,0 0 0 0 0,0-1 1 0 0,0 1-1 0 0,1 0 0 0 0,-1 0 1 0 0,0 0-1 0 0,0 0 1 0 0,0 0-1 0 0,1 0-4 0 0,3-19 670 0 0,-6 13-227 0 0,-8 13-352 0 0,-7 16-32 0 0,1 0 0 0 0,2 1 0 0 0,0 1 1 0 0,1 0-1 0 0,2 1 0 0 0,0 0 0 0 0,2 1 0 0 0,-5 23-59 0 0,8-28 73 0 0,-1 1 0 0 0,-9 17-73 0 0,9-23 29 0 0,0 1 1 0 0,1 0 0 0 0,1 0-1 0 0,-2 15-29 0 0,7-30 2 0 0,-3 17 24 0 0,0-1-1 0 0,-2 1 1 0 0,-1 5-26 0 0,3-14 26 0 0,0 1 0 0 0,1-1-1 0 0,1 1 1 0 0,0 0 0 0 0,1 0 0 0 0,0 0 0 0 0,0 0 0 0 0,2 0-26 0 0,-1 31 76 0 0,0-32-64 0 0,0 0 0 0 0,1 0-1 0 0,0 0 1 0 0,1 0 0 0 0,0-1 0 0 0,0 1 0 0 0,1-1 0 0 0,2 2-12 0 0,13 42 50 0 0,-14-37-47 0 0,2 0 0 0 0,0-1 0 0 0,0 1 0 0 0,2-1 0 0 0,0-1 0 0 0,1 1-3 0 0,11 13 7 0 0,1 0 0 0 0,13 12-7 0 0,-30-36 7 0 0,0-1 0 0 0,0 0 0 0 0,0 0 0 0 0,0 0 0 0 0,2 0-7 0 0,-3-2 10 0 0,0 1 1 0 0,0-1-1 0 0,-1 1 0 0 0,1 0 1 0 0,-1 1-1 0 0,3 1-10 0 0,-4-2 39 0 0,0-1 0 0 0,0 1 1 0 0,1-1-1 0 0,-1 0 0 0 0,1 0 0 0 0,0 0 0 0 0,-1 0 0 0 0,1-1 0 0 0,0 1 1 0 0,0-1-1 0 0,0 0 0 0 0,0 1 0 0 0,1-1 0 0 0,2 0-39 0 0,-5-1 24 0 0,-1 1 0 0 0,1-1 0 0 0,-1 0 0 0 0,1 1 0 0 0,-1-1 0 0 0,1 0 0 0 0,-1 1 0 0 0,1-1 0 0 0,-1 0 0 0 0,1 1 0 0 0,-1-1 0 0 0,0 1 0 0 0,1-1 0 0 0,-1 1 0 0 0,1-1-1 0 0,-1 1 1 0 0,0 0 0 0 0,0-1 0 0 0,1 1 0 0 0,-1-1 0 0 0,0 1 0 0 0,0-1 0 0 0,0 2-24 0 0,0-2 20 0 0,0 1-1 0 0,1-1 0 0 0,-1 0 1 0 0,0 1-1 0 0,0-1 1 0 0,0 1-1 0 0,0-1 0 0 0,0 1 1 0 0,1-1-1 0 0,-1 0 1 0 0,0 1-1 0 0,0-1 0 0 0,1 1 1 0 0,-1-1-1 0 0,0 0 1 0 0,1 1-1 0 0,-1-1 0 0 0,0 0 1 0 0,1 0-1 0 0,-1 1 1 0 0,0-1-1 0 0,1 0 0 0 0,-1 0 1 0 0,1 1-1 0 0,-1-1 1 0 0,1 0-1 0 0,-1 0 0 0 0,0 0 1 0 0,1 0-1 0 0,-1 0 1 0 0,1 0-1 0 0,-1 0 0 0 0,1 0 1 0 0,-1 0-20 0 0,1 0 213 0 0,-1 0-2 0 0,0 0 7 0 0,0 0 20 0 0,0 0 7 0 0,-11 11 920 0 0,4-1-777 0 0,7-9-522 0 0,-1-1 1 0 0,1 1 0 0 0,-1-1-1 0 0,1 1 1 0 0,-1 0-1 0 0,1-1 1 0 0,-1 1 0 0 0,1 0-1 0 0,0 0 1 0 0,-1-1 0 0 0,1 1-1 0 0,0 0 1 0 0,0 0 0 0 0,-1 0-1 0 0,1-1 1 0 0,0 1-1 0 0,0 0 134 0 0,0 0-12035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56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7024 0 0,'0'0'59'0'0,"1"-1"1"0"0,-1 1-1 0 0,1 0 1 0 0,-1 0-1 0 0,0 0 1 0 0,1 0-1 0 0,-1 0 1 0 0,1 0-1 0 0,-1 0 1 0 0,1 0-1 0 0,-1 0 0 0 0,0 0 1 0 0,1 0-1 0 0,-1 0 1 0 0,1 0-1 0 0,-1 0 1 0 0,0 1-1 0 0,1-1 1 0 0,-1 0-1 0 0,1 0 1 0 0,-1 0-1 0 0,0 1 1 0 0,1-1-1 0 0,-1 0 1 0 0,0 0-1 0 0,1 1 1 0 0,-1-1-1 0 0,0 0 0 0 0,1 1 1 0 0,-1-1-1 0 0,0 0 1 0 0,0 1-1 0 0,0-1 1 0 0,1 0-1 0 0,-1 1 1 0 0,0-1-1 0 0,0 1 1 0 0,0-1-1 0 0,0 1 1 0 0,0-1-1 0 0,1 0 1 0 0,-1 1-1 0 0,0-1 1 0 0,0 1-1 0 0,0-1 1 0 0,0 0-1 0 0,0 1 0 0 0,-1-1 1 0 0,1 1-1 0 0,0-1 1 0 0,0 1-1 0 0,0-1 1 0 0,0 0-1 0 0,0 1-59 0 0,-1 0 111 0 0,1 0-1 0 0,0 0 0 0 0,0-1 1 0 0,0 1-1 0 0,0 0 1 0 0,0 0-1 0 0,0 0 0 0 0,0 0 1 0 0,0 0-1 0 0,1 0 0 0 0,-1 0 1 0 0,0 0-1 0 0,0-1 1 0 0,1 1-1 0 0,-1 0 0 0 0,0 0 1 0 0,1 0-1 0 0,-1 0 0 0 0,1-1 1 0 0,-1 1-1 0 0,1 0 1 0 0,0-1-111 0 0,1 4 58 0 0,0-1 1 0 0,0 1 0 0 0,0 0 0 0 0,-1 0 0 0 0,1-1 0 0 0,-1 1 0 0 0,0 0-1 0 0,0 0 1 0 0,0 0 0 0 0,-1 0 0 0 0,1 0 0 0 0,-1 1 0 0 0,0-1-1 0 0,0 0 1 0 0,-1 0 0 0 0,1 0-59 0 0,2 34 19 0 0,6 23 36 0 0,0 41-55 0 0,-4-43 33 0 0,1-23-12 0 0,2 1 0 0 0,2-1 1 0 0,5 12-22 0 0,-7-26 8 0 0,-4-17 3 0 0,-2 0 1 0 0,1 0-1 0 0,0 1 0 0 0,-1-1 0 0 0,0 0 0 0 0,-1 0 0 0 0,1 1 0 0 0,-1 0-11 0 0,1 3 68 0 0,0 0 0 0 0,1 0 0 0 0,0 0 0 0 0,0 0 0 0 0,1-1 0 0 0,0 1 0 0 0,4 5-68 0 0,-2-2 139 0 0,-6-13-124 0 0,1 1 1 0 0,0 0-1 0 0,0 0 1 0 0,0-1 0 0 0,0 1-1 0 0,-1 0 1 0 0,1 0-1 0 0,0-1 1 0 0,0 1 0 0 0,-1 0-1 0 0,1 0 1 0 0,0 0-1 0 0,0-1 1 0 0,-1 1 0 0 0,1 0-1 0 0,0 0 1 0 0,0 0-1 0 0,-1 0 1 0 0,1 0 0 0 0,0-1-1 0 0,-1 1 1 0 0,1 0-1 0 0,0 0 1 0 0,-1 0 0 0 0,1 0-1 0 0,0 0 1 0 0,-1 0-1 0 0,1 0 1 0 0,0 0 0 0 0,-1 0-1 0 0,1 0 1 0 0,0 0-1 0 0,0 1 1 0 0,-1-1 0 0 0,1 0-1 0 0,0 0 1 0 0,-1 0-1 0 0,1 0 1 0 0,0 0 0 0 0,0 1-1 0 0,-1-1 1 0 0,1 0-1 0 0,0 0 1 0 0,0 0 0 0 0,-1 1-1 0 0,1-1 1 0 0,0 0-1 0 0,0 0 1 0 0,0 1 0 0 0,-1-1-1 0 0,1 0 1 0 0,0 0-1 0 0,0 1 1 0 0,0-1 0 0 0,0 0-1 0 0,0 1 1 0 0,0-1-1 0 0,0 0 1 0 0,-1 1 0 0 0,1-1-16 0 0,-12-79 17 0 0,5 37-18 0 0,-8-30 1 0 0,10 47 49 0 0,0-1 1 0 0,1 0 0 0 0,1-1-50 0 0,-6-44-2183 0 0,4 46-7399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2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57 2504 0 0,'-1'0'47'0'0,"1"0"1"0"0,0 0 0 0 0,-1 0-1 0 0,1 0 1 0 0,0 0-1 0 0,0 0 1 0 0,-1 0-1 0 0,1-1 1 0 0,0 1-1 0 0,-1 0 1 0 0,1 0 0 0 0,0 0-1 0 0,0-1 1 0 0,0 1-1 0 0,-1 0 1 0 0,1 0-1 0 0,0-1 1 0 0,0 1-1 0 0,0 0 1 0 0,0 0 0 0 0,-1-1-1 0 0,1 1 1 0 0,0 0-1 0 0,0-1 1 0 0,0 1-1 0 0,0 0 1 0 0,0-1-1 0 0,0 1 1 0 0,0 0-1 0 0,0-1 1 0 0,0 1 0 0 0,0 0-1 0 0,0 0 1 0 0,0-1-1 0 0,0 1 1 0 0,0 0-1 0 0,0-1 1 0 0,0 1-1 0 0,0 0 1 0 0,0-1 0 0 0,0 1-1 0 0,1 0 1 0 0,-1 0-1 0 0,0-1 1 0 0,0 1-1 0 0,0 0 1 0 0,1-1-1 0 0,-1 1 1 0 0,0 0 0 0 0,0 0-1 0 0,0 0 1 0 0,1-1-1 0 0,-1 1 1 0 0,0 0-1 0 0,0 0 1 0 0,1 0-1 0 0,-1 0 1 0 0,1-1-48 0 0,16-8 2283 0 0,38-6-2254 0 0,-39 10-257 0 0,-1 1-1 0 0,2 0 0 0 0,-1 2 0 0 0,0 0 0 0 0,0 1 0 0 0,16 0 229 0 0,-9 7-174 0 0,-20-5 154 0 0,-1 0-1 0 0,1 0 1 0 0,-1 0 0 0 0,1 0 0 0 0,0-1 0 0 0,-1 1-1 0 0,1-1 1 0 0,1 0 20 0 0,-2 0-9 0 0,0 1 0 0 0,0-1 0 0 0,0 1-1 0 0,0-1 1 0 0,0 1 0 0 0,0 0 0 0 0,0-1-1 0 0,-1 1 1 0 0,1 0 0 0 0,0 0 0 0 0,0 1 0 0 0,-1-1-1 0 0,1 0 1 0 0,-1 0 0 0 0,1 1 0 0 0,-1-1-1 0 0,1 1 1 0 0,-1 0 0 0 0,0-1 0 0 0,0 1 0 0 0,0 0-1 0 0,0-1 1 0 0,0 2 9 0 0,3 4-16 0 0,0 1-1 0 0,-1-1 1 0 0,0 1-1 0 0,-1 0 0 0 0,1 2 17 0 0,-1-2 4 0 0,0 1-1 0 0,-1 0 0 0 0,0 1 1 0 0,0-1-1 0 0,-1 0 0 0 0,0 0 0 0 0,0 0 1 0 0,-1 0-1 0 0,-2 8-3 0 0,-1 4 24 0 0,3-15-8 0 0,0 0 0 0 0,0-1 1 0 0,0 1-1 0 0,-1-1 0 0 0,-1 4-16 0 0,-3 7 51 0 0,5-14-44 0 0,0 0 1 0 0,0 0 0 0 0,1 0-1 0 0,-1 0 1 0 0,-1 0 0 0 0,1 0 0 0 0,0 0-1 0 0,0 0 1 0 0,-1 0 0 0 0,1 0 0 0 0,-1-1-1 0 0,0 1 1 0 0,1 0 0 0 0,-2 0-8 0 0,-17 22 117 0 0,18-21-72 0 0,0 0 1 0 0,0 0-1 0 0,-1 0 0 0 0,1 0 1 0 0,-1 0-1 0 0,1-1 0 0 0,-1 1 1 0 0,-1 0-46 0 0,-17 12 328 0 0,13-10-259 0 0,1 1-1 0 0,-1-1 0 0 0,0 0 0 0 0,0-1 1 0 0,0 0-1 0 0,-1 0 0 0 0,0-1 0 0 0,1 0 0 0 0,-9 1-68 0 0,9-2 110 0 0,0 1-1 0 0,0-1 0 0 0,1 1 1 0 0,-1 0-1 0 0,-1 1-109 0 0,-32 12 503 0 0,26-16 247 0 0,15 0-7236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1:56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8640 0 0,'0'0'0'0'0,"0"0"-6488"0"0</inkml:trace>
  <inkml:trace contextRef="#ctx0" brushRef="#br0" timeOffset="1">41 51 9384 0 0,'1'0'0'0'0,"-1"1"0"0"0,0 0 1 0 0,0-1-1 0 0,1 1 0 0 0,-1 0 0 0 0,1-1 1 0 0,-1 1-1 0 0,1 0 0 0 0,-1-1 1 0 0,1 1-1 0 0,-1-1 0 0 0,1 1 0 0 0,-1-1 1 0 0,1 1-1 0 0,-1-1 0 0 0,1 0 0 0 0,0 1 1 0 0,-1-1-1 0 0,1 0 0 0 0,0 1 1 0 0,-1-1-1 0 0,1 0 0 0 0,0 0 0 0 0,0 1 1 0 0,-1-1-1 0 0,1 0 0 0 0,0 0 1 0 0,0 0-1 0 0,-1 0 0 0 0,1 0 0 0 0,0 0 1 0 0,0 0-1 0 0,-1 0 0 0 0,1-1 1 0 0,0 1-1 0 0,0 0 0 0 0,3-2 53 0 0,-1 0 1 0 0,1 0 0 0 0,-1 0-1 0 0,1 0 1 0 0,-1-1-1 0 0,2-2-53 0 0,14-8 487 0 0,-3 5-246 0 0,-13 6-236 0 0,0 0-1 0 0,0 1 1 0 0,0-1 0 0 0,0 1-1 0 0,1 0 1 0 0,-1-1 0 0 0,0 2-1 0 0,0-1 1 0 0,1 0 0 0 0,-1 1-1 0 0,0-1 1 0 0,1 1 0 0 0,-1 0-1 0 0,1 0 1 0 0,2 1-5 0 0,6 1-58 0 0,0-1 1 0 0,0 0-1 0 0,0-1 1 0 0,0 0-1 0 0,0-1 1 0 0,1-1-1 0 0,7-1 58 0 0,-17 2-3 0 0,0 0 1 0 0,1 0-1 0 0,-1 0 0 0 0,1 1 0 0 0,-1-1 0 0 0,1 1 0 0 0,-1 0 0 0 0,1 0 0 0 0,-1 0 0 0 0,0 1 1 0 0,1-1-1 0 0,-1 1 0 0 0,1 0 0 0 0,-1-1 0 0 0,0 2 0 0 0,1-1 0 0 0,-1 0 0 0 0,0 1 0 0 0,0-1 1 0 0,0 1-1 0 0,0 0 0 0 0,0 0 0 0 0,-1 0 0 0 0,1 1 0 0 0,0-1 0 0 0,-1 1 0 0 0,0-1 0 0 0,0 1 1 0 0,1 0-1 0 0,-1 1 3 0 0,10 10 6 0 0,-8-10 2 0 0,0 0 1 0 0,-1 0 0 0 0,1 1-1 0 0,-1-1 1 0 0,0 1-1 0 0,0 0 1 0 0,-1 0 0 0 0,1 0-1 0 0,-1 0 1 0 0,0 0 0 0 0,-1 0-1 0 0,1 1 1 0 0,-1-1-1 0 0,0 1 1 0 0,0-1 0 0 0,-1 3-9 0 0,0-5 32 0 0,0 20 349 0 0,-1 0-1 0 0,-2 12-380 0 0,2-30 24 0 0,1 0 1 0 0,-1 0-1 0 0,0 0 1 0 0,-1-1-1 0 0,1 1 1 0 0,-1 0 0 0 0,0-1-1 0 0,0 1 1 0 0,0-1-1 0 0,-1 0 1 0 0,1 0-1 0 0,-1 0 1 0 0,0 0-1 0 0,0 0 1 0 0,-1 0-25 0 0,-10 10 92 0 0,12-12-65 0 0,0 0 0 0 0,0 0 0 0 0,-1 0 0 0 0,1 0 0 0 0,0 0 0 0 0,-1 0 0 0 0,1-1 0 0 0,-1 1 0 0 0,-1 0-27 0 0,-16 7 257 0 0,14-7-208 0 0,1 1 0 0 0,0-1 0 0 0,-1 0 0 0 0,1-1 0 0 0,-1 1-1 0 0,0-1 1 0 0,0 0 0 0 0,1 0 0 0 0,-5-1-49 0 0,-3 0 58 0 0,8-1-41 0 0,1 1-1 0 0,-1 0 1 0 0,1 0 0 0 0,0 0-1 0 0,-1 0 1 0 0,1 1-1 0 0,0 0 1 0 0,-1 0-1 0 0,1 0 1 0 0,0 1-17 0 0,0-1 27 0 0,1 0-1 0 0,-1 0 1 0 0,0 0 0 0 0,0 0 0 0 0,0 0-1 0 0,1-1 1 0 0,-1 0 0 0 0,0 0-27 0 0,0 1 27 0 0,1-1 0 0 0,0 0 0 0 0,-1 0 0 0 0,1 1 0 0 0,0 0 0 0 0,0 0 0 0 0,0 0 0 0 0,-1 0 0 0 0,1 0 0 0 0,0 0 0 0 0,0 1-27 0 0,2-1 65 0 0,1-1-4 0 0,0 0-35 0 0,0 0-10 0 0,0 0 1 0 0,0 0 6 0 0,0 0 2 0 0,0 0-1670 0 0,0 0-6703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1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0 513 7232 0 0,'0'0'609'0'0,"0"0"4"0"0,1 7 903 0 0,2 6 608 0 0,-3-13-2112 0 0,1-1-1 0 0,0 1 1 0 0,0 0 0 0 0,-1 0-1 0 0,1 0 1 0 0,0 0-1 0 0,-1 0 1 0 0,1 0 0 0 0,0 0-1 0 0,0 0 1 0 0,-1 1-1 0 0,1-1 1 0 0,0 0 0 0 0,-1 0-1 0 0,1 0 1 0 0,0 1-1 0 0,-1-1 1 0 0,1 0 0 0 0,0 1-1 0 0,-1-1 1 0 0,1 1-1 0 0,-1-1 1 0 0,1 1-1 0 0,-1-1 1 0 0,1 1 0 0 0,-1-1-1 0 0,1 1 1 0 0,-1-1-1 0 0,1 1 1 0 0,-1 0 0 0 0,0-1-1 0 0,1 1 1 0 0,-1 0-1 0 0,0-1 1 0 0,0 1 0 0 0,1 0-1 0 0,-1-1 1 0 0,0 1-1 0 0,0 0 1 0 0,0 0 0 0 0,0-1-1 0 0,0 1 1 0 0,0 0-1 0 0,0-1 1 0 0,0 1 0 0 0,0 0-1 0 0,0 0 1 0 0,-1-1-1 0 0,1 1-11 0 0,0-13 208 0 0,1 0 1 0 0,-1 0-1 0 0,2 0 0 0 0,0 0 0 0 0,0 1 0 0 0,1-1 1 0 0,5-11-209 0 0,2-6 320 0 0,3 0 0 0 0,0 0 0 0 0,2 1 0 0 0,3-3-320 0 0,-15 26 56 0 0,0 0 0 0 0,-1 0 1 0 0,1-1-1 0 0,-1 0 1 0 0,0 1-1 0 0,-1-1 1 0 0,0 0-1 0 0,1-3-56 0 0,3-15 117 0 0,-4 23-108 0 0,-1 0 0 0 0,1-1 1 0 0,0 1-1 0 0,-1-1 0 0 0,1 1 1 0 0,0 0-1 0 0,0 0 0 0 0,-1-1 1 0 0,1 1-1 0 0,0 0 0 0 0,0 0 1 0 0,0 0-1 0 0,1 0 1 0 0,-1 0-1 0 0,0 0 0 0 0,1 0-9 0 0,10-10 83 0 0,-10 7-68 0 0,0 1 0 0 0,0 0 0 0 0,-1-1 0 0 0,1 1 0 0 0,-1-1 1 0 0,0 0-1 0 0,0 1 0 0 0,0-4-15 0 0,0 3 10 0 0,0 0 1 0 0,0 1-1 0 0,0-1 0 0 0,0 0 0 0 0,1 1 1 0 0,-1-1-1 0 0,1 1 0 0 0,0-1 0 0 0,0 1 0 0 0,2-2-10 0 0,-2 2 16 0 0,1 0 0 0 0,-1 0-1 0 0,1 0 1 0 0,-1 0-1 0 0,0 0 1 0 0,0 0-1 0 0,-1-1 1 0 0,1 1 0 0 0,-1 0-1 0 0,1-1 1 0 0,-1 0-1 0 0,0 1 1 0 0,0-3-16 0 0,0 1 24 0 0,1 0 22 0 0,0 1 1 0 0,0-1-1 0 0,0 1 0 0 0,1 0 0 0 0,-1-1 0 0 0,1 1-46 0 0,8-15 138 0 0,-7 9-117 0 0,-1 6 578 0 0,-3 13-515 0 0,1-6-117 0 0,-1-1 1 0 0,1 1-1 0 0,0 0 0 0 0,0 0 1 0 0,1 0-1 0 0,-1-1 0 0 0,1 1 1 0 0,-1-1-1 0 0,1 1 1 0 0,0-1-1 0 0,0 0 0 0 0,0 1 1 0 0,0-1-1 0 0,0 0 1 0 0,0 0-1 0 0,1-1 0 0 0,-1 1 1 0 0,3 1 32 0 0,19 20-165 0 0,4 16 49 0 0,-2 1 0 0 0,-2 1 0 0 0,-2 1 0 0 0,0 4 116 0 0,5 3 1 0 0,-20-39 7 0 0,-1 1-1 0 0,0 0 0 0 0,0 1 1 0 0,0 2-9 0 0,-3-7 32 0 0,1 1 0 0 0,0-1-1 0 0,0 0 1 0 0,0 0-1 0 0,4 3-30 0 0,-4-6 32 0 0,-1 2-1 0 0,1-1 0 0 0,-1 0 1 0 0,0 1-1 0 0,0-1 1 0 0,-1 1-1 0 0,1 0 0 0 0,0 4-31 0 0,1-4 124 0 0,4 6 41 0 0,-8-12-162 0 0,0 0-1 0 0,0 0 1 0 0,0 1 0 0 0,0-1 0 0 0,0 0 0 0 0,0 0 0 0 0,0 1 0 0 0,0-1-1 0 0,0 0 1 0 0,0 0 0 0 0,0 1 0 0 0,0-1 0 0 0,0 0 0 0 0,0 1-1 0 0,0-1 1 0 0,0 0 0 0 0,0 0 0 0 0,0 1 0 0 0,0-1 0 0 0,0 0-1 0 0,-1 0 1 0 0,1 1 0 0 0,0-1 0 0 0,0 0 0 0 0,0 0 0 0 0,0 0-1 0 0,-1 1 1 0 0,1-1 0 0 0,0 0 0 0 0,0 0 0 0 0,0 0 0 0 0,-1 0 0 0 0,1 1-1 0 0,0-1 1 0 0,0 0 0 0 0,-1 0 0 0 0,1 0 0 0 0,0 0 0 0 0,0 0-1 0 0,-1 0 1 0 0,1 0 0 0 0,0 0 0 0 0,-1 0 0 0 0,1 0-3 0 0,-28 1 377 0 0,28-1-2606 0 0,0 0-8880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1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87 6424 0 0,'-6'-35'1026'0'0,"4"30"-816"0"0,0 0 1 0 0,0 0-1 0 0,0 0 1 0 0,-1 0-1 0 0,1 1 1 0 0,-1-1-1 0 0,0 1 0 0 0,-1 0 1 0 0,0-1-211 0 0,4 4 1 0 0,-1 1 0 0 0,1 0 0 0 0,-1-1 0 0 0,1 1 0 0 0,-1-1 0 0 0,1 1 0 0 0,-1 0 1 0 0,0 0-1 0 0,1-1 0 0 0,-1 1 0 0 0,1 0 0 0 0,-1 0 0 0 0,1 0 0 0 0,-1 0 0 0 0,0 0 0 0 0,1 0 1 0 0,-1-1-1 0 0,0 1 0 0 0,1 1 0 0 0,-1-1 0 0 0,1 0 0 0 0,-1 0 0 0 0,0 0 0 0 0,1 0 0 0 0,-1 0 1 0 0,1 0-1 0 0,-1 1 0 0 0,0-1 0 0 0,1 0 0 0 0,-1 1 0 0 0,1-1 0 0 0,-1 0 0 0 0,0 1-1 0 0,1 0 7 0 0,-1-1-1 0 0,0 1 0 0 0,0-1 0 0 0,0 0 0 0 0,0 1 0 0 0,0-1 1 0 0,0 0-1 0 0,0 1 0 0 0,0-1 0 0 0,0 0 0 0 0,0 0 1 0 0,0 0-1 0 0,0 0 0 0 0,0 0 0 0 0,0 0 0 0 0,0 0 1 0 0,0 0-1 0 0,-1-1-6 0 0,1 1 28 0 0,0 0 0 0 0,-1 0 0 0 0,1-1 0 0 0,-1 1 0 0 0,1 0-1 0 0,-1 0 1 0 0,1 1 0 0 0,0-1 0 0 0,-1 0 0 0 0,1 0 0 0 0,-1 1 0 0 0,1-1 0 0 0,0 1 0 0 0,-1-1 0 0 0,1 1 0 0 0,0 0 0 0 0,-1-1 0 0 0,1 1 0 0 0,0 0 0 0 0,0 0 0 0 0,0 0 0 0 0,0 0 0 0 0,0 0 0 0 0,0 0 0 0 0,0 0 0 0 0,0 0 0 0 0,0 1-28 0 0,-5 5 158 0 0,1 1-1 0 0,0 0 1 0 0,0 1 0 0 0,1 0-158 0 0,-5 6 96 0 0,2-5 9 0 0,1 0 0 0 0,0 1 0 0 0,0 0-1 0 0,1 1 1 0 0,0-1 0 0 0,1 1 0 0 0,0 0 0 0 0,1 0-1 0 0,0 0 1 0 0,1 0 0 0 0,0 1 0 0 0,1 9-105 0 0,1-21 3 0 0,0-1 1 0 0,0 1 0 0 0,0 0-1 0 0,0-1 1 0 0,0 1 0 0 0,0 0 0 0 0,0 0-1 0 0,1-1 1 0 0,-1 1 0 0 0,0 0-1 0 0,0-1 1 0 0,1 1 0 0 0,-1 0-1 0 0,0-1 1 0 0,1 1 0 0 0,-1-1 0 0 0,1 1-1 0 0,-1 0 1 0 0,1-1 0 0 0,-1 1-1 0 0,1-1 1 0 0,-1 0 0 0 0,1 1 0 0 0,-1-1-1 0 0,1 1 1 0 0,0-1 0 0 0,-1 0-1 0 0,1 1 1 0 0,0-1 0 0 0,-1 0-1 0 0,1 0 1 0 0,0 1 0 0 0,-1-1 0 0 0,1 0-1 0 0,0 0 1 0 0,-1 0 0 0 0,1 0-1 0 0,0 0 1 0 0,0 0 0 0 0,-1 0-1 0 0,1 0 1 0 0,0-1-4 0 0,35-8 66 0 0,-27 6-9 0 0,-7 2-44 0 0,1 0-1 0 0,-1 0 1 0 0,0 0-1 0 0,1-1 1 0 0,-1 1-1 0 0,0-1 1 0 0,0 0-1 0 0,0 1 1 0 0,0-1-1 0 0,-1 0 1 0 0,3-2-13 0 0,16-15 97 0 0,42-29 23 0 0,-25 17-64 0 0,-33 28 13 0 0,0-1 0 0 0,0 0 0 0 0,0 0 0 0 0,0 0 0 0 0,-1 0 1 0 0,0-1-1 0 0,0 0 0 0 0,0 1 0 0 0,0-1 0 0 0,-1 0 0 0 0,0 0 0 0 0,2-5-69 0 0,5-6 368 0 0,-4 11-174 0 0,-2 8-100 0 0,-3-2-43 0 0,0-2 4 0 0,0-2-7 0 0,-6 2-23 0 0,2 15-12 0 0,-3 9-13 0 0,0-1 1 0 0,1 1-1 0 0,2 1 0 0 0,0-1 0 0 0,2 0 1 0 0,0 7-1 0 0,2-21 0 0 0,-1 22-2 0 0,2-1 0 0 0,2 0 0 0 0,0 0 0 0 0,8 27 2 0 0,-6-27 0 0 0,2 8 0 0 0,1 0 0 0 0,2 0 0 0 0,5 10 0 0 0,-9-25 0 0 0,-6-20 0 0 0,0-1 0 0 0,1 1 0 0 0,-1 0 0 0 0,1 0 0 0 0,0-1 0 0 0,0 1 0 0 0,0-1 0 0 0,0 1 0 0 0,1-1 0 0 0,-1 1 0 0 0,1-1 0 0 0,-1 1 0 0 0,1-1 0 0 0,0 0 0 0 0,4 5 17 0 0,0-1 0 0 0,-1 1 1 0 0,0 0-1 0 0,0 0 1 0 0,2 6-18 0 0,-2-4 39 0 0,0 0 0 0 0,1-1 0 0 0,0 0 1 0 0,6 6-40 0 0,6 8 348 0 0,-16-19-340 0 0,0-1 1 0 0,0 1 0 0 0,1 0-1 0 0,-1-1 1 0 0,1 1 0 0 0,-1-1 0 0 0,1 0-1 0 0,0 0 1 0 0,0 0 0 0 0,-1 0-1 0 0,1 0 1 0 0,1-1 0 0 0,-1 1-1 0 0,0-1 1 0 0,1 0-9 0 0,1 0-104 0 0,-1-1 0 0 0,1 0 0 0 0,-1 0 0 0 0,1-1-1 0 0,-1 1 1 0 0,1-1 0 0 0,-1 0 0 0 0,0 0 0 0 0,1 0 0 0 0,-1-1 0 0 0,0 1-1 0 0,0-1 1 0 0,0 0 0 0 0,3-2 104 0 0,-5 3-336 0 0,1 0-9328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2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7328 0 0,'0'-1'27'0'0,"0"0"1"0"0,0 0 0 0 0,0 1 0 0 0,0-1-1 0 0,1 0 1 0 0,-1 0 0 0 0,0 0-1 0 0,0 0 1 0 0,1 0 0 0 0,-1 1-1 0 0,1-1 1 0 0,-1 0 0 0 0,0 0-1 0 0,1 0 1 0 0,0 1 0 0 0,-1-1 0 0 0,1 0-1 0 0,-1 1 1 0 0,1-1 0 0 0,0 0-1 0 0,-1 1 1 0 0,1-1 0 0 0,0 1-1 0 0,0-1 1 0 0,0 1 0 0 0,-1 0 0 0 0,1-1-1 0 0,0 1-27 0 0,12-9 770 0 0,-6 2-242 0 0,-5 5-423 0 0,0-1 1 0 0,0 1-1 0 0,0 0 0 0 0,0 0 1 0 0,0 0-1 0 0,0 0 1 0 0,1 0-1 0 0,-1 1 1 0 0,1-1-1 0 0,-1 1 1 0 0,1 0-1 0 0,0-1 0 0 0,0 1 1 0 0,-1 0-1 0 0,1 0-105 0 0,15 1 149 0 0,-13-1-138 0 0,-1 1 1 0 0,1-1 0 0 0,-1 1 0 0 0,0 0 0 0 0,1 1 0 0 0,-1-1 0 0 0,1 1 0 0 0,-1 0 0 0 0,0 0 0 0 0,1 0-1 0 0,-1 0 1 0 0,0 1 0 0 0,0 0 0 0 0,0-1 0 0 0,0 2 0 0 0,2 0-12 0 0,8 11 24 0 0,0 0-1 0 0,0 0 1 0 0,-2 1-1 0 0,1 1 1 0 0,-2 0-1 0 0,0 1 1 0 0,-2 0-1 0 0,1 0 1 0 0,-1 3-24 0 0,6 13 47 0 0,-8-20-18 0 0,0 1-1 0 0,-2 0 0 0 0,4 13-28 0 0,27 86 50 0 0,-20-63 12 0 0,-6-21-9 0 0,-4-12-11 0 0,0 1 1 0 0,-2 0-1 0 0,2 8-42 0 0,9 33 67 0 0,-11-46-50 0 0,-1-1 1 0 0,0 1-1 0 0,0 0 1 0 0,-1-1 0 0 0,-1 5-18 0 0,6 39 64 0 0,-4-44-38 0 0,-1 1 0 0 0,-1 0 0 0 0,0 0 0 0 0,-1 9-26 0 0,0-12 42 0 0,0 1 0 0 0,0-1 1 0 0,2 0-1 0 0,0 5-42 0 0,0-8 33 0 0,-1-1 1 0 0,0 1-1 0 0,0 0 0 0 0,-1-1 1 0 0,0 1-1 0 0,0 0 0 0 0,-1-1 1 0 0,0 1-1 0 0,0-1 0 0 0,-1 6-33 0 0,-2 16 144 0 0,-1 1-18 0 0,-3 7 68 0 0,8-30-152 0 0,-1 0-1 0 0,0 0 1 0 0,-1 0-1 0 0,1 0 1 0 0,-1-1 0 0 0,-3 6-42 0 0,1-2 37 0 0,0 0 0 0 0,1 1 1 0 0,0-1-1 0 0,1 1-37 0 0,-12 31 301 0 0,7-16 45 0 0,6-22-308 0 0,1 1-1 0 0,-1-1 0 0 0,0 0 1 0 0,0 0-1 0 0,-1 1 1 0 0,1-1-1 0 0,0 0 1 0 0,-1 0-38 0 0,-1 0 84 0 0,1 1 1 0 0,0 0-1 0 0,0 0 1 0 0,0-1 0 0 0,0 1-1 0 0,1 1 1 0 0,0-1-1 0 0,0 0 1 0 0,-1 2-85 0 0,2-6-10969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2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6224 0 0,'2'8'25'0'0,"6"-12"507"0"0,-8 3-453 0 0,1 0 0 0 0,0 0 0 0 0,0 1-1 0 0,0-1 1 0 0,0 0 0 0 0,-1 1 0 0 0,1-1 0 0 0,0 1 0 0 0,0 0 0 0 0,0-1 0 0 0,0 1 0 0 0,0-1 0 0 0,0 1-1 0 0,1 0 1 0 0,-1 0 0 0 0,0 0 0 0 0,0 0 0 0 0,1 0-79 0 0,7 2 505 0 0,-8-1-432 0 0,0-1 0 0 0,0 1 0 0 0,0-1 1 0 0,0 0-1 0 0,1 0 0 0 0,-1 1 0 0 0,0-1 0 0 0,0 0 1 0 0,1 0-1 0 0,-1 0 0 0 0,0 0 0 0 0,0 0 0 0 0,0 0 1 0 0,1-1-1 0 0,-1 1 0 0 0,0 0 0 0 0,0 0 0 0 0,0-1 1 0 0,0 1-1 0 0,1-1 0 0 0,-1 1 0 0 0,0-1 0 0 0,0 0 1 0 0,0 1-1 0 0,0-1 0 0 0,0 0-73 0 0,-1 1 38 0 0,0-1 0 0 0,1 1 0 0 0,-1 0 0 0 0,0 0 0 0 0,0 0 0 0 0,1 0 0 0 0,-1-1 0 0 0,0 1 0 0 0,1 0-1 0 0,-1 0 1 0 0,0 0 0 0 0,1 0 0 0 0,-1 0 0 0 0,0 0 0 0 0,1 0 0 0 0,-1 0 0 0 0,0 0 0 0 0,1 0 0 0 0,-1 0 0 0 0,0 0 0 0 0,1 0 0 0 0,-1 0 0 0 0,0 0 0 0 0,1 0 0 0 0,-1 1 0 0 0,0-1-1 0 0,1 0 1 0 0,-1 0-38 0 0,0 0 8 0 0,1 0-1 0 0,-1 1 1 0 0,0-1 0 0 0,1 0-1 0 0,-1 0 1 0 0,0 0-1 0 0,1 0 1 0 0,-1 0-1 0 0,0 0 1 0 0,1 0-1 0 0,-1 0 1 0 0,0 0-1 0 0,1 0 1 0 0,-1 0-1 0 0,0 0 1 0 0,1 0-1 0 0,-1 0 1 0 0,0 0-1 0 0,0 0 1 0 0,1 0-1 0 0,-1 0 1 0 0,0 0-1 0 0,1 0 1 0 0,-1-1-1 0 0,0 1 1 0 0,1 0-1 0 0,-1 0 1 0 0,0 0 0 0 0,0-1-1 0 0,1 1 1 0 0,-1 0-1 0 0,0 0 1 0 0,0-1-8 0 0,3 0-2 0 0,0-1 1 0 0,-1 1 0 0 0,1-1-1 0 0,0 1 1 0 0,0 0 0 0 0,0 0-1 0 0,0 1 1 0 0,0-1 0 0 0,0 0 0 0 0,2 1 1 0 0,11-4-3 0 0,-8 2 3 0 0,0 0 0 0 0,0 1-1 0 0,0 0 1 0 0,0 0 0 0 0,1 1 0 0 0,5 0 0 0 0,-6 0 1 0 0,0 0-1 0 0,-1 0 0 0 0,1-1 0 0 0,0 0 0 0 0,-1 0 1 0 0,1-1-1 0 0,-1 0 0 0 0,3 0 8 0 0,-1-1 1 0 0,1 2-1 0 0,-1-1 0 0 0,1 1 1 0 0,9 1-9 0 0,-2-1 21 0 0,20-7 128 0 0,-33 6-122 0 0,0 1-1 0 0,0 0 0 0 0,0 0 0 0 0,0 0 0 0 0,1 0 1 0 0,-1 1-1 0 0,0 0 0 0 0,0-1 0 0 0,0 2 0 0 0,1-1 0 0 0,-1 0 1 0 0,3 1-27 0 0,-7 0-31 0 0,1-1 0 0 0,-1 0 0 0 0,0 0 1 0 0,1 0-1 0 0,-1 0 0 0 0,1 0 0 0 0,-1 0 1 0 0,1 0-1 0 0,-1 0 0 0 0,1 0 1 0 0,-1-1-1 0 0,1 1 0 0 0,-1 0 0 0 0,1 0 1 0 0,-1 0-1 0 0,0 0 0 0 0,1-1 0 0 0,-1 1 1 0 0,1 0-1 0 0,-1 0 0 0 0,0-1 0 0 0,1 1 1 0 0,-1 0-1 0 0,0-1 0 0 0,1 1 1 0 0,-1 0-1 0 0,0-1 0 0 0,1 1 31 0 0,-1-1-570 0 0,1 1-7295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3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6328 0 0,'1'2'73'0'0,"-1"-1"1"0"0,0 0-1 0 0,0 0 1 0 0,0 0-1 0 0,1 0 1 0 0,-1 0-1 0 0,1 0 1 0 0,-1 1-1 0 0,1-1 1 0 0,-1 0-1 0 0,1 0 1 0 0,-1 0-1 0 0,1-1 1 0 0,0 1-1 0 0,0 0 1 0 0,-1 0-1 0 0,1 0 1 0 0,0 0-1 0 0,0-1 1 0 0,0 1-1 0 0,0 0 1 0 0,0-1-1 0 0,0 1 1 0 0,0-1-1 0 0,0 1 1 0 0,0-1-1 0 0,0 1 1 0 0,0-1-1 0 0,0 0 1 0 0,1 0-1 0 0,-1 1 1 0 0,0-1-1 0 0,0 0 1 0 0,0 0-1 0 0,0 0 1 0 0,1 0-1 0 0,-1-1-73 0 0,6 2 546 0 0,0-2 0 0 0,0 1 0 0 0,0-1 0 0 0,0 0 0 0 0,7-2-546 0 0,45-8 56 0 0,-43 10-11 0 0,-1-2 1 0 0,0 0 0 0 0,0-1 0 0 0,1 0-46 0 0,-7 1 75 0 0,1 0 0 0 0,0 0 1 0 0,0 2-1 0 0,0-1 0 0 0,0 1 1 0 0,0 0-1 0 0,0 1 0 0 0,0 0 1 0 0,1 1-1 0 0,1 0-75 0 0,10-1 124 0 0,-17-1-90 0 0,-1 1 0 0 0,1 0-1 0 0,-1 0 1 0 0,1 0 0 0 0,-1 1 0 0 0,2-1-34 0 0,14 1 220 0 0,5 1-1830 0 0,-24-2-6752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3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6424 0 0,'0'1'39'0'0,"0"0"1"0"0,0-1-1 0 0,-1 1 1 0 0,1 0-1 0 0,0 0 1 0 0,0 0-1 0 0,0 0 1 0 0,0 0-1 0 0,1 0 0 0 0,-1-1 1 0 0,0 1-1 0 0,0 0 1 0 0,0 0-1 0 0,1 0 1 0 0,-1 0-1 0 0,0-1 1 0 0,1 1-1 0 0,-1 0 1 0 0,1 0-1 0 0,-1 0 1 0 0,1-1-1 0 0,-1 1 0 0 0,1 0 1 0 0,0-1-1 0 0,-1 1 1 0 0,1-1-1 0 0,0 1 1 0 0,-1-1-1 0 0,1 1 1 0 0,0-1-1 0 0,0 1 1 0 0,0-1-40 0 0,3 3 105 0 0,-3-2 88 0 0,-1-1 6 0 0,0 0 25 0 0,0 0 97 0 0,0 0 30 0 0,0 0 2 0 0,0 0-5 0 0,0 0-41 0 0,0 0-278 0 0,0 1-1 0 0,0-1 1 0 0,0 0 0 0 0,0 1 0 0 0,0-1 0 0 0,-1 0 0 0 0,1 1 0 0 0,0-1-1 0 0,0 1 1 0 0,0-1 0 0 0,0 0 0 0 0,0 1 0 0 0,0-1 0 0 0,0 1 0 0 0,0-1 0 0 0,0 0-1 0 0,1 1 1 0 0,-1-1 0 0 0,0 1 0 0 0,0-1 0 0 0,0 0 0 0 0,0 1 0 0 0,0-1 0 0 0,1 0-1 0 0,-1 1 1 0 0,0-1 0 0 0,0 0 0 0 0,1 1 0 0 0,-1-1 0 0 0,0 0 0 0 0,0 0-1 0 0,1 1 1 0 0,-1-1 0 0 0,0 0 0 0 0,1 0 0 0 0,-1 1 0 0 0,1-1 0 0 0,-1 0 0 0 0,0 0-1 0 0,1 0 1 0 0,-1 0 0 0 0,0 0 0 0 0,1 0 0 0 0,-1 1 0 0 0,1-1 0 0 0,-1 0-1 0 0,0 0 1 0 0,1 0 0 0 0,-1 0 0 0 0,1 0 0 0 0,-1-1 0 0 0,0 1-29 0 0,28 0 417 0 0,-22 0-295 0 0,105-4 926 0 0,-104 4-978 0 0,1-1 1 0 0,-1 0-1 0 0,0-1 0 0 0,6-1-70 0 0,-6 0 71 0 0,1 2-1 0 0,0-1 0 0 0,0 1 0 0 0,8-1-70 0 0,116 2-1026 0 0,-131 0-8054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7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9440 0 0,'0'0'432'0'0,"0"0"0"0"0,0 0 0 0 0,0 0 0 0 0,0 0 4 0 0,0 0 14 0 0,0 0 0 0 0,0 0-34 0 0,0 0-127 0 0,1 5-28 0 0,7 19 75 0 0,-7-22-325 0 0,0-1 1 0 0,1 1-1 0 0,-1-1 1 0 0,0 0-1 0 0,0 0 0 0 0,1 1 1 0 0,-1-1-1 0 0,1 0 1 0 0,-1 0-1 0 0,1 0 0 0 0,-1-1 1 0 0,1 1-1 0 0,-1 0 1 0 0,1-1-1 0 0,0 1 0 0 0,0-1 1 0 0,-1 1-1 0 0,1-1 1 0 0,0 0-1 0 0,0 1 0 0 0,-1-1 1 0 0,1 0-1 0 0,0 0 1 0 0,0-1-12 0 0,-1 1 0 0 0,13 0 21 0 0,-1 0 1 0 0,1 1 0 0 0,0 0-1 0 0,-1 1 1 0 0,11 3-22 0 0,-18-3 2 0 0,1-1 1 0 0,-1 1 0 0 0,1-1 0 0 0,0-1 0 0 0,-1 0 0 0 0,1 0 0 0 0,-1 0 0 0 0,1 0 0 0 0,0-1 0 0 0,4-2-3 0 0,25-1 25 0 0,16 4 46 0 0,-40 1-40 0 0,-1 0-1 0 0,1-1 0 0 0,0-1 1 0 0,0 0-1 0 0,0-1 1 0 0,10-2-31 0 0,-17 3 15 0 0,0 0 1 0 0,1 0-1 0 0,-1 1 1 0 0,0 0 0 0 0,1 0-1 0 0,-1 0 1 0 0,1 1 0 0 0,1 0-16 0 0,21 1 1865 0 0,-28-4-1753 0 0,0 8-95 0 0,0-6-22 0 0,0 1-1 0 0,0-1 1 0 0,1 0-1 0 0,-1 1 1 0 0,0-1-1 0 0,0 0 0 0 0,1 0 1 0 0,-1 0-1 0 0,0 1 1 0 0,1-1-1 0 0,-1 0 1 0 0,0 0-1 0 0,1 0 0 0 0,-1 0 1 0 0,0 1-1 0 0,1-1 1 0 0,-1 0-1 0 0,1 0 1 0 0,-1 0-1 0 0,0 0 0 0 0,1 0 1 0 0,-1 0-1 0 0,0 0 1 0 0,1 0-1 0 0,-1 0 0 0 0,1 0 1 0 0,-1 0-1 0 0,0 0 1 0 0,1-1-1 0 0,-1 1 1 0 0,0 0-1 0 0,1 0 0 0 0,-1 0 1 0 0,0 0-1 0 0,1-1 1 0 0,-1 1-1 0 0,0 0 1 0 0,0 0-1 0 0,1-1 0 0 0,-1 1 1 0 0,0 0 5 0 0,12-3-219 0 0,-12 3 217 0 0,1 0 0 0 0,-1 0-1 0 0,0 1 1 0 0,0-1 0 0 0,0 0-1 0 0,1 0 1 0 0,-1 0 0 0 0,0 0-1 0 0,0 0 1 0 0,0 1 0 0 0,1-1-1 0 0,-1 0 1 0 0,0 0 0 0 0,0 0-1 0 0,0 1 1 0 0,0-1 0 0 0,0 0-1 0 0,0 0 1 0 0,0 0 0 0 0,1 1-1 0 0,-1-1 1 0 0,0 0 0 0 0,0 0-1 0 0,0 1 1 0 0,0-1 0 0 0,0 0-1 0 0,0 0 1 0 0,0 1 0 0 0,0-1-1 0 0,0 0 1 0 0,0 0 0 0 0,0 1-1 0 0,0-1 1 0 0,0 0 0 0 0,-1 0-1 0 0,1 0 1 0 0,0 1 0 0 0,0-1-1 0 0,0 0 1 0 0,0 0 0 0 0,0 1-1 0 0,0-1 1 0 0,-1 0 0 0 0,1 0-1 0 0,0 0 4 0 0,-1 4-4 0 0,1 0 1 0 0,-1-1 0 0 0,1 1 0 0 0,0 0-1 0 0,0-1 1 0 0,0 1 0 0 0,0 0 0 0 0,0 0-1 0 0,1-1 1 0 0,0 1 0 0 0,0 0 0 0 0,0-1-1 0 0,1 2 3 0 0,4 32-25 0 0,-7-15 6 0 0,1-16 2 0 0,-1 0 0 0 0,1 0 0 0 0,0 0 0 0 0,1 0-1 0 0,-1 0 1 0 0,1 0 0 0 0,1 3 17 0 0,-1-4-8 0 0,0 0 0 0 0,-1 0 0 0 0,0 0 0 0 0,0 0 0 0 0,0 1 0 0 0,0-1 0 0 0,-1 0 0 0 0,0 0 0 0 0,0 0-1 0 0,0 0 1 0 0,0 0 8 0 0,-4 14-8 0 0,1-6-7 0 0,4-12 12 0 0,-1 0 0 0 0,1 0 0 0 0,-1 0 0 0 0,1 0 0 0 0,0 0 0 0 0,-1 0 0 0 0,1 1 0 0 0,0-1 0 0 0,0 0 0 0 0,0 0 0 0 0,0 0 0 0 0,0 0 0 0 0,0 1 0 0 0,0-1 0 0 0,0 0 0 0 0,0 0 0 0 0,0 0 0 0 0,1 0 0 0 0,-1 0 0 0 0,0 1 0 0 0,1-1 0 0 0,-1 0 0 0 0,1 0 3 0 0,-7 16-187 0 0,5-9 100 0 0,4-12 2 0 0,-26 3-2088 0 0,23 1-7232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8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4008 0 0,'5'18'690'0'0,"-4"-18"-670"0"0,-1 0 0 0 0,0 0-1 0 0,0 1 1 0 0,0-1 0 0 0,1 0 0 0 0,-1 0 0 0 0,0 0-1 0 0,0 0 1 0 0,1 1 0 0 0,-1-1 0 0 0,0 0 0 0 0,0 0 0 0 0,1 0-1 0 0,-1 0 1 0 0,0 0 0 0 0,0 0 0 0 0,1 0 0 0 0,-1 0 0 0 0,0 0-1 0 0,1 0 1 0 0,-1 0 0 0 0,0 0 0 0 0,0 0 0 0 0,1 0 0 0 0,-1 0-1 0 0,0 0 1 0 0,1 0 0 0 0,-1 0 0 0 0,0 0 0 0 0,0 0-1 0 0,1 0 1 0 0,-1 0 0 0 0,0 0 0 0 0,0-1 0 0 0,1 1 0 0 0,-1 0-1 0 0,0 0 1 0 0,0 0 0 0 0,0 0 0 0 0,1-1 0 0 0,-1 1 0 0 0,0 0-1 0 0,0 0 1 0 0,0-1 0 0 0,1 1 0 0 0,-1 0 0 0 0,0 0 0 0 0,0-1-1 0 0,0 1 1 0 0,0 0 0 0 0,0 0 0 0 0,0-1 0 0 0,0 1 0 0 0,0 0-1 0 0,0-1 1 0 0,0 1 0 0 0,0 0 0 0 0,0-1-20 0 0,0 1 34 0 0,0 0 0 0 0,0 1-1 0 0,0-1 1 0 0,0 0 0 0 0,0 0 0 0 0,0 0 0 0 0,1 0 0 0 0,-1 0 0 0 0,0 0 0 0 0,0 0 0 0 0,0 0-1 0 0,0 1 1 0 0,0-1 0 0 0,0 0 0 0 0,0 0 0 0 0,0 0 0 0 0,0 0 0 0 0,0 0 0 0 0,0 0 0 0 0,0 0-1 0 0,0 0 1 0 0,1 0 0 0 0,-1 0 0 0 0,0 0 0 0 0,0 0 0 0 0,0 0 0 0 0,0 0 0 0 0,0 1 0 0 0,0-1-1 0 0,0 0 1 0 0,0 0 0 0 0,1 0 0 0 0,-1 0 0 0 0,0 0 0 0 0,0 0 0 0 0,0 0 0 0 0,0 0-1 0 0,0 0 1 0 0,0 0 0 0 0,0 0 0 0 0,0-1 0 0 0,1 1 0 0 0,-1 0 0 0 0,0 0 0 0 0,0 0 0 0 0,0 0-1 0 0,0 0 1 0 0,0 0 0 0 0,0 0 0 0 0,0 0 0 0 0,0 0 0 0 0,0 0 0 0 0,1 0 0 0 0,-1 0-34 0 0,2 19 847 0 0,1 6-460 0 0,0-19-386 0 0,0 1 1 0 0,-1 0-1 0 0,1-1 1 0 0,-2 1-1 0 0,1 0 0 0 0,-1 0 1 0 0,0 0-1 0 0,0 0 1 0 0,-1 0-1 0 0,0 0 1 0 0,0 6-2 0 0,1 11 36 0 0,1 0 0 0 0,1 0 0 0 0,2 3-36 0 0,0 0 82 0 0,-1 0 0 0 0,-1 7-82 0 0,-2 9 224 0 0,-2-28-29 0 0,1 0-1 0 0,1 0 0 0 0,0 0 1 0 0,1 0-1 0 0,1 0 1 0 0,0 0-1 0 0,5 9-194 0 0,-6-13 131 0 0,0 1 0 0 0,0-1 0 0 0,-1 0 0 0 0,0 0 0 0 0,-1 0 0 0 0,0 1 0 0 0,-1-1 0 0 0,0 1-131 0 0,-1 27 912 0 0,2-36-774 0 0,0-1-38 0 0,1 0 0 0 0,-1 0 0 0 0,0 0 0 0 0,0 0-1 0 0,-1 0 1 0 0,1 0 0 0 0,0 0 0 0 0,-1 0 0 0 0,1 0-1 0 0,-1 0 1 0 0,0 0 0 0 0,0 1-100 0 0,-12-77 719 0 0,2-11-201 0 0,4-10-518 0 0,6 85 27 0 0,0-10 92 0 0,0-1-1 0 0,1 1 0 0 0,1-1 0 0 0,2 0-118 0 0,-2 11 39 0 0,2 1 0 0 0,0-1 1 0 0,0 1-1 0 0,0-1 0 0 0,1 1 0 0 0,2-2-39 0 0,7-18 104 0 0,-9 20-66 0 0,-1 0-1 0 0,2 0 0 0 0,-1 1 0 0 0,1 0 1 0 0,6-7-38 0 0,11-19 137 0 0,-20 30-64 0 0,1-1 0 0 0,-1 1-1 0 0,1 0 1 0 0,0 0-1 0 0,0 0 1 0 0,0 0 0 0 0,1 1-1 0 0,-1-1 1 0 0,1 1-1 0 0,3-3-72 0 0,28-8 400 0 0,-33 13-351 0 0,1 0-1 0 0,-1 0 0 0 0,1 0 0 0 0,0 0 0 0 0,-1 1 0 0 0,1 0 0 0 0,0-1 0 0 0,-1 1 0 0 0,1 0 0 0 0,0 0 0 0 0,-1 1 0 0 0,1-1 0 0 0,0 0 0 0 0,-1 1 0 0 0,1 0 0 0 0,1 0-48 0 0,4 2 38 0 0,0 0-1 0 0,0 0 1 0 0,-1 1-1 0 0,5 1-37 0 0,9 10 48 0 0,13 5 40 0 0,57 31-88 0 0,-87-49-16 0 0,0 1 0 0 0,0-1 0 0 0,0 1 0 0 0,-1 0 0 0 0,0 0 0 0 0,1 0 0 0 0,-1 1 0 0 0,0-1 0 0 0,-1 1 0 0 0,1-1 0 0 0,0 2 16 0 0,12 14-167 0 0,-14-17 137 0 0,1 0 0 0 0,-1 0 0 0 0,1 0 0 0 0,-1 0 0 0 0,0 1 0 0 0,1-1 0 0 0,-1 0 0 0 0,0 0 0 0 0,-1 1 0 0 0,1-1 0 0 0,0 1 0 0 0,-1-1 0 0 0,1 1 0 0 0,-1-1 0 0 0,0 1 0 0 0,0-1 0 0 0,0 3 30 0 0,-1 2-91 0 0,0 0 0 0 0,0 0-1 0 0,-1 0 1 0 0,0 0-1 0 0,-2 2 92 0 0,-2 12 14 0 0,5-19-11 0 0,0 1-1 0 0,-1-1 0 0 0,1 0 1 0 0,0 0-1 0 0,-1 0 1 0 0,1 0-1 0 0,-1 0 1 0 0,0 0-1 0 0,0 0 1 0 0,0-1-1 0 0,0 1 0 0 0,0-1 1 0 0,0 1-1 0 0,0-1 1 0 0,0 0-1 0 0,-1 0 1 0 0,1 0-1 0 0,0 0 1 0 0,-3 1-3 0 0,-50 12 143 0 0,43-11-97 0 0,-30 9 160 0 0,34-9-169 0 0,0 0 0 0 0,-1 0-1 0 0,1-1 1 0 0,-1 0 0 0 0,0-1-1 0 0,1 0 1 0 0,-1 0-1 0 0,0-1 1 0 0,-8-1-37 0 0,-63-3 63 0 0,78 4-193 0 0,1 0 0 0 0,0-1-1 0 0,-1 1 1 0 0,1-1 0 0 0,0 1 0 0 0,-1-1 0 0 0,1 1 0 0 0,0-1 0 0 0,0 0 0 0 0,-1 0 0 0 0,1 1 0 0 0,0-1-1 0 0,0 0 1 0 0,0 0 0 0 0,0 0 0 0 0,0 0 0 0 0,0-1 0 0 0,1 1 0 0 0,-1 0 130 0 0,0-1-11241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9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44 10040 0 0,'0'0'33'0'0,"-1"0"0"0"0,1 0 1 0 0,-1 1-1 0 0,1-1 0 0 0,-1 0 1 0 0,1 1-1 0 0,0-1 0 0 0,-1 1 1 0 0,1-1-1 0 0,-1 1 0 0 0,1-1 0 0 0,0 0 1 0 0,-1 1-1 0 0,1-1 0 0 0,0 1 1 0 0,0 0-1 0 0,-1-1 0 0 0,1 1 1 0 0,0-1-1 0 0,0 1 0 0 0,0-1 1 0 0,0 1-1 0 0,0 0 0 0 0,0-1 1 0 0,0 1-1 0 0,0-1 0 0 0,0 1 0 0 0,0-1 1 0 0,0 1-1 0 0,0 0 0 0 0,0-1 1 0 0,0 1-1 0 0,0-1 0 0 0,1 1 1 0 0,-1 0-34 0 0,0 0 51 0 0,0 0-1 0 0,0-1 1 0 0,0 1 0 0 0,0 0 0 0 0,1 0 0 0 0,-1 0 0 0 0,0 0-1 0 0,0-1 1 0 0,1 1 0 0 0,-1 0 0 0 0,1 0 0 0 0,-1-1 0 0 0,0 1-1 0 0,1 0 1 0 0,-1-1 0 0 0,1 1 0 0 0,0 0 0 0 0,-1-1 0 0 0,1 1 0 0 0,-1-1-1 0 0,1 1 1 0 0,0-1 0 0 0,0 1 0 0 0,-1-1 0 0 0,1 1 0 0 0,1-1-51 0 0,-2 0 314 0 0,-6 18 32 0 0,5-14-348 0 0,-1 0 0 0 0,1-1 0 0 0,0 1 0 0 0,0 0 0 0 0,1 0 0 0 0,-1 0 0 0 0,1 4 2 0 0,0-2 2 0 0,0-1-1 0 0,1 1 0 0 0,-1 0 1 0 0,1 0-1 0 0,0-1 0 0 0,1 1 1 0 0,0-1-1 0 0,0 1 0 0 0,0-1 1 0 0,0 0-1 0 0,1 0 0 0 0,0 0 1 0 0,0 0-1 0 0,2 3-1 0 0,22 41 10 0 0,-19-34 12 0 0,0 0 1 0 0,8 11-23 0 0,70 98 608 0 0,-35-61-58 0 0,-42-54-405 0 0,9 13-168 0 0,-17-21 58 0 0,0 0 0 0 0,-1 0-1 0 0,1 0 1 0 0,-1 0 0 0 0,1 0 0 0 0,-1 0-1 0 0,0 0 1 0 0,1 0 0 0 0,-1 0 0 0 0,0 0-1 0 0,0 0 1 0 0,0 0 0 0 0,0 0 0 0 0,0 0-1 0 0,0 0 1 0 0,0 0 0 0 0,0 0 0 0 0,0 0 0 0 0,0 0-1 0 0,-1 0 1 0 0,1 0 0 0 0,0 0 0 0 0,-1 0-35 0 0,7-2 460 0 0,-5 2-449 0 0,-1-1 0 0 0,0 0 0 0 0,1 0 0 0 0,-1 0 0 0 0,1 0 0 0 0,-1 0 0 0 0,0 0 0 0 0,1 0 1 0 0,-1 0-1 0 0,1 0 0 0 0,-1 0 0 0 0,0 0 0 0 0,1 0 0 0 0,-1 0 0 0 0,1 0 0 0 0,-1 0 0 0 0,0-1 0 0 0,1 1 0 0 0,-1 0 0 0 0,0 0 0 0 0,1 0 0 0 0,-1-1 0 0 0,0 1 0 0 0,1 0 0 0 0,-1 0 0 0 0,0-1 1 0 0,1 1-1 0 0,-1 0 0 0 0,0 0 0 0 0,0-1 0 0 0,1 1 0 0 0,-1 0 0 0 0,0-1-11 0 0,76-199 1674 0 0,-24 80-944 0 0,-44 98-550 0 0,1 1 0 0 0,7-13-180 0 0,12-25 258 0 0,-27 56-235 0 0,0 0-1 0 0,1 0 0 0 0,0 1 1 0 0,0-1-1 0 0,0 0 0 0 0,0 1 1 0 0,0-1-1 0 0,0 1 0 0 0,1 0 0 0 0,0-1-22 0 0,-1 1 14 0 0,1 0 1 0 0,-1 0-1 0 0,0 0 0 0 0,0 0 0 0 0,0-1 0 0 0,-1 1 0 0 0,1-1 0 0 0,0 1 0 0 0,-1-1 0 0 0,0 0 0 0 0,1-1-14 0 0,-1 2 3 0 0,-1 0 0 0 0,1 0 0 0 0,0 0 0 0 0,-1 0 0 0 0,1 0 0 0 0,0 0 0 0 0,0 1 0 0 0,0-1 0 0 0,0 0 0 0 0,0 1 0 0 0,1-1 0 0 0,-1 1 0 0 0,0-1 0 0 0,1 1 0 0 0,-1 0 0 0 0,1-1 0 0 0,0 1-1 0 0,-1 0 1 0 0,1 0 0 0 0,0 0 0 0 0,0 0 0 0 0,-1 1 0 0 0,1-1 0 0 0,0 0-3 0 0,1 0 6 0 0,-3 1 11 0 0,0 0 6 0 0,0 0 26 0 0,0 0 6 0 0,0 0-4 0 0,0 0 3 0 0,0 0 4 0 0,0 0 4 0 0,0 0 1 0 0,0 0-8 0 0,-3-6 113 0 0,-3 18 218 0 0,5-12-455 0 0,1 1-1 0 0,0-1 0 0 0,0 0 0 0 0,0 0 1 0 0,0 1-1 0 0,0-1 0 0 0,-1 0 0 0 0,1 1 0 0 0,0-1 1 0 0,0 0-1 0 0,0 1 0 0 0,0-1 0 0 0,0 0 1 0 0,0 0-1 0 0,0 1 0 0 0,0-1 0 0 0,0 0 0 0 0,0 1 1 0 0,0-1-1 0 0,0 0 0 0 0,0 1 0 0 0,1-1 1 0 0,-1 0-1 0 0,0 1 0 0 0,0-1 0 0 0,0 0 0 0 0,0 0 1 0 0,0 1-1 0 0,1-1 0 0 0,-1 0 0 0 0,0 0 1 0 0,0 1-1 0 0,1-1 0 0 0,-1 0 0 0 0,0 0 0 0 0,0 1 1 0 0,1-1-1 0 0,-1 0 0 0 0,0 0 70 0 0,1 0-12830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3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3 533 3616 0 0,'-1'12'368'0'0,"0"-28"248"0"0,1 8 968 0 0,0 8-1288 0 0,0 0-24 0 0,0 0-96 0 0,0 0-24 0 0,0 0 0 0 0,0 0-11 0 0,0 0-40 0 0,0 0-2 0 0,0 0-7 0 0,0 0 16 0 0,0 0 55 0 0,0 0 11 0 0,0 0-2 0 0,0 0 15 0 0,0 0 24 0 0,0 0 5 0 0,19-17 777 0 0,-5-3-628 0 0,-11 17-297 0 0,-1-1 1 0 0,1 1-1 0 0,-1 0 0 0 0,0-1 0 0 0,0 1 0 0 0,0-1 1 0 0,0-1-69 0 0,0 0 104 0 0,0 1 1 0 0,0 0 0 0 0,1-1 0 0 0,0 1 0 0 0,-1 0-1 0 0,1 1 1 0 0,1-1-105 0 0,11-17 224 0 0,41-93 569 0 0,-39 83-78 0 0,7-21-715 0 0,-10 23 275 0 0,-2-3-5 0 0,-10 26-213 0 0,0 0 0 0 0,0 1 0 0 0,0-1 1 0 0,1 0-1 0 0,0 1 0 0 0,0-1 0 0 0,1 1 1 0 0,2-3-58 0 0,10-15 227 0 0,-14 19-161 0 0,1 0-1 0 0,-1 0 0 0 0,1 0 1 0 0,0 0-1 0 0,0 1 0 0 0,0-1 1 0 0,1 1-1 0 0,-1 0 1 0 0,4-2-66 0 0,0-6 260 0 0,-7 10-247 0 0,1 1 0 0 0,-1-1 0 0 0,0 1 0 0 0,0-1 0 0 0,0 1 0 0 0,1-1 0 0 0,-1 1 0 0 0,0-1 0 0 0,0 1 0 0 0,1-1 0 0 0,-1 1 0 0 0,1-1 0 0 0,-1 1 0 0 0,0-1 0 0 0,1 1 0 0 0,-1 0 0 0 0,1-1 0 0 0,-1 1 0 0 0,1 0 0 0 0,-1 0 0 0 0,1-1 0 0 0,-1 1-13 0 0,8-4 250 0 0,2 0 443 0 0,45 4-900 0 0,-54 0 189 0 0,-1 0 2 0 0,1 31-424 0 0,10-20 257 0 0,-9-10 171 0 0,0 0-1 0 0,-1 0 1 0 0,1 1-1 0 0,-1-1 1 0 0,0 0-1 0 0,1 1 1 0 0,-1-1-1 0 0,0 1 1 0 0,0-1-1 0 0,0 1 1 0 0,0-1 0 0 0,0 2 12 0 0,16 33-86 0 0,1-1 0 0 0,9 11 86 0 0,-11-17 74 0 0,-1 1 1 0 0,4 15-75 0 0,-2-7 245 0 0,4 3-10 0 0,-13-27-97 0 0,-1 0 0 0 0,5 14-138 0 0,7 15 65 0 0,-14-32-56 0 0,0 0 0 0 0,0 1 0 0 0,-1-1 0 0 0,0 4-9 0 0,2 5-49 0 0,-4-17 6 0 0,-1 1 1 0 0,0-1-1 0 0,0 1 1 0 0,0 0-1 0 0,0-1 1 0 0,0 1-1 0 0,-1 0 1 0 0,0 3 42 0 0,0-6 48 0 0,0-1 15 0 0,0 0 1 0 0,0 0 14 0 0,0 0 61 0 0,0 0 19 0 0,0 0 2 0 0,0 0-17 0 0,0 0-70 0 0,0 0-17 0 0,0-5-1838 0 0,0 5-9035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09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5824 0 0,'0'-1'22'0'0,"1"1"0"0"0,0 0 0 0 0,-1 0 0 0 0,1 0 0 0 0,-1 0 1 0 0,1 0-1 0 0,0 0 0 0 0,-1 0 0 0 0,1 0 0 0 0,-1 0 0 0 0,1 0 0 0 0,-1 1 0 0 0,1-1 0 0 0,0 0 1 0 0,-1 0-1 0 0,1 0 0 0 0,-1 1 0 0 0,1-1 0 0 0,-1 0 0 0 0,1 1 0 0 0,-1-1 0 0 0,1 0 0 0 0,-1 1 1 0 0,1-1-1 0 0,-1 1 0 0 0,0-1 0 0 0,1 1 0 0 0,-1-1 0 0 0,1 1 0 0 0,-1-1 0 0 0,0 1 0 0 0,0-1 1 0 0,1 1-1 0 0,-1-1 0 0 0,0 1 0 0 0,0-1 0 0 0,0 1 0 0 0,0 0 0 0 0,1-1 0 0 0,-1 1 0 0 0,0-1-22 0 0,0 2 41 0 0,0-1 0 0 0,0 0 0 0 0,1 0 0 0 0,-1 0 0 0 0,0 0-1 0 0,1 0 1 0 0,-1 0 0 0 0,1 0 0 0 0,-1 0 0 0 0,1 0 0 0 0,-1 0-1 0 0,1 0 1 0 0,0-1 0 0 0,0 1 0 0 0,-1 0 0 0 0,2 0-41 0 0,9 11 710 0 0,-10-11-687 0 0,0 1 0 0 0,1-1 0 0 0,-1 0 0 0 0,0 1 0 0 0,0-1-1 0 0,1 0 1 0 0,-1 0 0 0 0,1 0 0 0 0,-1 0 0 0 0,1 0 0 0 0,-1 0 0 0 0,1-1 0 0 0,0 1-23 0 0,7 1 65 0 0,0 0 0 0 0,0-1 0 0 0,0 0 1 0 0,0 0-1 0 0,0-1 0 0 0,0-1 0 0 0,8 0-65 0 0,64-14 559 0 0,-66 12-464 0 0,66-1 660 0 0,-53 0-302 0 0,0 1 0 0 0,1 1 0 0 0,9 2-453 0 0,45-4 1136 0 0,-79 4-928 0 0,-3 0-131 0 0,-1 0 0 0 0,1 0 0 0 0,0 0-1 0 0,0 0 1 0 0,-1 1 0 0 0,1-1 0 0 0,0 0 0 0 0,0 0 0 0 0,0-1 0 0 0,-1 1 0 0 0,1 0 0 0 0,0 0 0 0 0,0 0 0 0 0,-1 0 0 0 0,1-1 0 0 0,0 1 0 0 0,-1 0 0 0 0,1-1 0 0 0,0 1 0 0 0,-1-1 0 0 0,1 1-77 0 0,-2 42 923 0 0,0-5-904 0 0,1 0 0 0 0,3 14-19 0 0,-2-47-19 0 0,0 0 1 0 0,0-1-1 0 0,1 1 1 0 0,-1 0-1 0 0,1-1 0 0 0,0 1 1 0 0,0-1-1 0 0,2 4 19 0 0,7 13-76 0 0,-10-18 75 0 0,-1-1 0 0 0,1 1 0 0 0,-1 0 0 0 0,0 0 1 0 0,1 0-1 0 0,-1 0 0 0 0,0 0 0 0 0,0 0 1 0 0,0 0-1 0 0,0 0 0 0 0,0 0 0 0 0,-1 2 1 0 0,1-4 7 0 0,-1 1 0 0 0,1 0 0 0 0,0-1 0 0 0,0 1 0 0 0,0 0 0 0 0,0-1 1 0 0,0 1-1 0 0,0 0 0 0 0,0-1 0 0 0,0 1 0 0 0,0 0 0 0 0,0-1 0 0 0,0 1 0 0 0,0 0 0 0 0,0-1 0 0 0,0 1 0 0 0,1 0 0 0 0,-1-1 0 0 0,0 1 0 0 0,1-1 0 0 0,-1 1 0 0 0,0-1 0 0 0,1 1 0 0 0,-1 0 0 0 0,1-1 0 0 0,-1 1 0 0 0,0-1 0 0 0,1 0 0 0 0,0 1 0 0 0,-1-1 0 0 0,1 1 0 0 0,-1-1 0 0 0,1 0 0 0 0,-1 1 0 0 0,1-1 0 0 0,0 0 0 0 0,-1 0 0 0 0,1 1 0 0 0,0-1 1 0 0,-1 0-8 0 0,1 0 17 0 0,0 0 1 0 0,0 0-1 0 0,0 1 1 0 0,0-1-1 0 0,0 0 1 0 0,0 1-1 0 0,0-1 1 0 0,-1 1-1 0 0,1-1 1 0 0,0 1 0 0 0,0-1-1 0 0,-1 1 1 0 0,1-1-1 0 0,0 1 1 0 0,0 0-1 0 0,-1 0 1 0 0,1-1-1 0 0,-1 1 1 0 0,1 0-1 0 0,-1 0 1 0 0,1 0 0 0 0,-1-1-1 0 0,1 1 1 0 0,-1 0-1 0 0,0 0 1 0 0,1 0-1 0 0,-1 0 1 0 0,0 0-1 0 0,0 0 1 0 0,0 0 0 0 0,0 0-18 0 0,15 9-2006 0 0,-14-9-8092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14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275 184 3208 0 0,'0'0'424'0'0,"0"0"-1"0"0,0 0-3 0 0,0 0 41 0 0,0 0 129 0 0,5-3 29 0 0,-1 0-427 0 0,-3 2-123 0 0,1 0-1 0 0,-1-1 1 0 0,1 1 0 0 0,-1 0 0 0 0,1 0 0 0 0,0 0 0 0 0,-1 0 0 0 0,1 0 0 0 0,0 1 0 0 0,0-1 0 0 0,-1 1 0 0 0,1-1 0 0 0,0 1 0 0 0,0-1-1 0 0,1 1-68 0 0,-3 0 93 0 0,1-1-1 0 0,-1 1 0 0 0,1 0 0 0 0,0-1 1 0 0,-1 1-1 0 0,1-1 0 0 0,-1 1 0 0 0,0-1 1 0 0,1 1-1 0 0,-1-1 0 0 0,1 0 0 0 0,-1 1 1 0 0,0-1-1 0 0,1 1 0 0 0,-1-1 0 0 0,0 0 1 0 0,0 1-1 0 0,1-1 0 0 0,-1 0 0 0 0,0 1 1 0 0,0-1-1 0 0,0 0 0 0 0,0 1 0 0 0,0-1 1 0 0,0 0-1 0 0,0 0 0 0 0,0 1 0 0 0,0-1 1 0 0,0 0-1 0 0,0 1 0 0 0,-1-1 0 0 0,1 0 1 0 0,0 0-93 0 0,-7-26 831 0 0,-7-11-131 0 0,9 28-580 0 0,0 2 71 0 0,0-1-1 0 0,-1 1 1 0 0,0-1-1 0 0,-4-3-190 0 0,8 10 33 0 0,0 0-1 0 0,0 0 1 0 0,0 0 0 0 0,0 1 0 0 0,-1-1-1 0 0,1 0 1 0 0,-1 1 0 0 0,1 0-1 0 0,-1-1 1 0 0,1 1 0 0 0,-1 0 0 0 0,0 0-1 0 0,0 1 1 0 0,1-1 0 0 0,-1 1-1 0 0,0-1 1 0 0,0 1 0 0 0,-1 0-33 0 0,1 0 80 0 0,-1 1-1 0 0,0-1 1 0 0,1 1 0 0 0,-1 0 0 0 0,1 1-1 0 0,-1-1 1 0 0,1 0 0 0 0,-1 1 0 0 0,1 0-1 0 0,0 0 1 0 0,-3 1-80 0 0,-14 9 171 0 0,12-8-102 0 0,0 0 0 0 0,0 1 1 0 0,0 0-1 0 0,1 0 0 0 0,0 0 1 0 0,0 1-1 0 0,0 0 0 0 0,1 1 1 0 0,0 0-1 0 0,0-1 0 0 0,-3 7-69 0 0,7-10 15 0 0,-9 9 38 0 0,6-5-4 0 0,-1-1 0 0 0,1 1-1 0 0,0 0 1 0 0,-3 8-49 0 0,5-10 63 0 0,0 1 1 0 0,1 0-1 0 0,0 0 0 0 0,0 1 0 0 0,0-1 1 0 0,1 0-1 0 0,0 1 0 0 0,0-1 0 0 0,0 1 0 0 0,1-1 1 0 0,0 1-1 0 0,1 0-63 0 0,-2 6 68 0 0,1-11-55 0 0,0 1 1 0 0,-1-1-1 0 0,1 1 1 0 0,0-1-1 0 0,0 1 0 0 0,1 0 1 0 0,-1-1-1 0 0,0 1 1 0 0,1-1-1 0 0,0 1 0 0 0,-1-1 1 0 0,1 1-1 0 0,0-1 1 0 0,0 0-1 0 0,1 0 0 0 0,0 3-13 0 0,13 17 246 0 0,-13-19-214 0 0,-1 0 0 0 0,0-1 1 0 0,1 1-1 0 0,0-1 0 0 0,0 1 0 0 0,0-1 0 0 0,0 0 1 0 0,0 1-1 0 0,0-1 0 0 0,0 0 0 0 0,1 0 1 0 0,-1-1-1 0 0,1 1 0 0 0,-1 0 0 0 0,1-1 0 0 0,0 0 1 0 0,-1 1-1 0 0,3-1-32 0 0,4 1 60 0 0,1 0 1 0 0,0 0 0 0 0,0-1-1 0 0,-1-1 1 0 0,1 0-1 0 0,0 0 1 0 0,0-1 0 0 0,-1 0-1 0 0,1-1 1 0 0,0 0-1 0 0,6-2-60 0 0,-10 1 1 0 0,-1 1-1 0 0,0-1 0 0 0,0 0 0 0 0,0 0 1 0 0,0 0-1 0 0,-1 0 0 0 0,1-1 0 0 0,-1 0 1 0 0,0 0-1 0 0,0 0 0 0 0,0-1 0 0 0,-1 1 0 0 0,0-1 1 0 0,1 0-1 0 0,-1-1 0 0 0,18-21-20 0 0,-9 4-25 0 0,0 0-464 0 0,-10 21 498 0 0,19-29-29 0 0,-19 16 177 0 0,-3 14-84 0 0,1 10-79 0 0,6 52-79 0 0,-4-48 53 0 0,0 1-1 0 0,-1-1 0 0 0,-1 0 0 0 0,-1 12 53 0 0,-23 159-313 0 0,19-135 245 0 0,2-29 34 0 0,1 0 0 0 0,1 0 0 0 0,1 13 34 0 0,1 14-36 0 0,-1-35 28 0 0,0 0 1 0 0,0 0-1 0 0,2 0 1 0 0,-1 0 0 0 0,1 0-1 0 0,3 8 8 0 0,5 21-28 0 0,-10-36 24 0 0,1 0 0 0 0,0 1 0 0 0,0-1 0 0 0,1 0 0 0 0,0 1 1 0 0,0-1-1 0 0,0 0 0 0 0,0 0 0 0 0,1-1 0 0 0,0 1 0 0 0,0 0 0 0 0,0-1 0 0 0,3 4 4 0 0,10 10-35 0 0,-14-15 31 0 0,0-1-1 0 0,0 1 1 0 0,1-1-1 0 0,-1 1 0 0 0,0-1 1 0 0,1 0-1 0 0,-1 0 1 0 0,1 0-1 0 0,0 0 1 0 0,0-1-1 0 0,0 1 0 0 0,0-1 1 0 0,3 2 4 0 0,21 6-33 0 0,-16-5 19 0 0,-1 0 0 0 0,1-1 1 0 0,0-1-1 0 0,8 2 14 0 0,5-2 14 0 0,-1 0 1 0 0,1-1-1 0 0,12-3-14 0 0,-28 2 44 0 0,1-1 0 0 0,-1-1 0 0 0,1 1 0 0 0,-1-2 0 0 0,0 1 0 0 0,0-1 0 0 0,0 0 1 0 0,-1-1-1 0 0,1 1 0 0 0,-1-2 0 0 0,4-1-44 0 0,7-3 328 0 0,-16 9-299 0 0,-1-1-1 0 0,1 1 1 0 0,-1 0 0 0 0,0-1 0 0 0,1 0 0 0 0,-1 1-1 0 0,0-1 1 0 0,1 0 0 0 0,-1 0 0 0 0,0 0-1 0 0,0 0 1 0 0,0 0 0 0 0,0 0 0 0 0,0 0 0 0 0,0 0-1 0 0,0 0 1 0 0,1-1-29 0 0,10-13 447 0 0,-11 14-391 0 0,-1 0-1 0 0,1 0 1 0 0,0 0-1 0 0,0 0 1 0 0,0 0 0 0 0,-1 0-1 0 0,1 0 1 0 0,0-1-1 0 0,-1 1 1 0 0,1 0 0 0 0,-1 0-1 0 0,1 0 1 0 0,-1-1-1 0 0,0 1 1 0 0,1 0 0 0 0,-1 0-1 0 0,0-1 1 0 0,0 1 0 0 0,0 0-1 0 0,0-1 1 0 0,0 1-56 0 0,0 0 16 0 0,0 1 1 0 0,0 0 0 0 0,0-1 0 0 0,0 1-1 0 0,0-1 1 0 0,0 1 0 0 0,0 0-1 0 0,0-1 1 0 0,0 1 0 0 0,0-1 0 0 0,-1 1-1 0 0,1 0 1 0 0,0-1 0 0 0,0 1-1 0 0,0 0 1 0 0,-1-1 0 0 0,1 1 0 0 0,0 0-1 0 0,0-1 1 0 0,0 1 0 0 0,-1 0-1 0 0,1-1 1 0 0,0 1 0 0 0,-1 0 0 0 0,1 0-1 0 0,0 0 1 0 0,-1-1 0 0 0,1 1 0 0 0,0 0-1 0 0,-1 0 1 0 0,1 0-17 0 0,-5-4-2312 0 0,5 4-10255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17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3312 0 0,'0'0'273'0'0,"0"0"6"0"0,0 0 1 0 0,3 8 1 0 0,0 3-167 0 0,-1-4 12 0 0,0 0 1 0 0,0 0-1 0 0,1 0 0 0 0,0-1 1 0 0,0 1-1 0 0,2 2-126 0 0,-4-8 32 0 0,0 0 1 0 0,0 0-1 0 0,0-1 0 0 0,0 1 1 0 0,0 0-1 0 0,0 0 0 0 0,0-1 1 0 0,0 1-1 0 0,0 0 0 0 0,0-1 0 0 0,1 1 1 0 0,-1-1-1 0 0,0 0 0 0 0,1 1-32 0 0,-1-1 22 0 0,1 1-1 0 0,-1-1 1 0 0,0 0-1 0 0,1 1 0 0 0,-1 0 1 0 0,0-1-1 0 0,0 1 1 0 0,0 0-1 0 0,0-1 0 0 0,0 1 1 0 0,0 0-1 0 0,0 0 1 0 0,0 0-1 0 0,1 1-21 0 0,0 0 78 0 0,0 1 0 0 0,1-1 0 0 0,-1 0 0 0 0,1 0 0 0 0,0 0 1 0 0,-1 0-1 0 0,1 0 0 0 0,0 0 0 0 0,0-1 0 0 0,0 1 0 0 0,0-1 0 0 0,1 0 0 0 0,-1 0 0 0 0,0 0 0 0 0,0-1 0 0 0,1 1 0 0 0,0 0-78 0 0,11 0 71 0 0,0-1-1 0 0,0 0 0 0 0,7-1-70 0 0,10 0 203 0 0,-10 2-31 0 0,1 1 0 0 0,-1 2 0 0 0,10 2-172 0 0,-10-1 134 0 0,0-2-1 0 0,0 0 0 0 0,11-1-133 0 0,-10-2 372 0 0,0 2-1 0 0,-1 0 0 0 0,1 2 1 0 0,7 2-372 0 0,-12 2 302 0 0,-16-7-247 0 0,-1 0-1 0 0,1 0 1 0 0,0 0-1 0 0,0 0 1 0 0,0-1 0 0 0,0 1-1 0 0,0 0 1 0 0,0-1-1 0 0,1 1 1 0 0,-1-1-1 0 0,2 0-54 0 0,-3 1 22 0 0,1 0 0 0 0,-1-1-1 0 0,1 1 1 0 0,-1-1 0 0 0,1 1 0 0 0,-1-1-1 0 0,1 0 1 0 0,-1 0 0 0 0,1 0-1 0 0,0 1 1 0 0,-1-1 0 0 0,1-1 0 0 0,-1 1-1 0 0,2 0-21 0 0,31-11 87 0 0,-26 8 654 0 0,-8 3-691 0 0,0 0-1 0 0,0 0 1 0 0,1 0-1 0 0,-1-1 0 0 0,0 1 1 0 0,1 0-1 0 0,-1 0 1 0 0,0 0-1 0 0,1 0 1 0 0,-1 0-1 0 0,0-1 0 0 0,1 1 1 0 0,-1 0-1 0 0,0 0 1 0 0,1 0-1 0 0,-1 0 1 0 0,0 0-1 0 0,1 0 0 0 0,-1 0 1 0 0,1 0-1 0 0,-1 0 1 0 0,0 1-1 0 0,1-1 1 0 0,-1 0-1 0 0,0 0 0 0 0,1 0 1 0 0,-1 0-1 0 0,0 0 1 0 0,1 1-1 0 0,-1-1 1 0 0,0 0-1 0 0,0 0 0 0 0,1 0 1 0 0,-1 1-1 0 0,0-1 1 0 0,0 0-1 0 0,1 1 1 0 0,-1-1-1 0 0,0 0 0 0 0,0 0 1 0 0,1 1-50 0 0,0 2 12 0 0,1 0 1 0 0,0 0-1 0 0,-1 0 0 0 0,0 1 1 0 0,0-1-1 0 0,0 0 0 0 0,0 1 1 0 0,0-1-1 0 0,-1 1 1 0 0,1-1-1 0 0,-1 3-12 0 0,-1 45 62 0 0,0-25-48 0 0,1 127 185 0 0,0-152-191 0 0,0-1 1 0 0,0 13-1596 0 0,0-13-7771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6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92 8032 0 0,'0'0'754'0'0,"26"-9"2669"0"0,7 9-3126 0 0,0-2 1 0 0,0-2-1 0 0,0-1 0 0 0,8-3-297 0 0,6 3 9 0 0,-38 4-7 0 0,1 0 0 0 0,0 0 0 0 0,-1 0 1 0 0,6-3-3 0 0,23-4 38 0 0,-32 7-28 0 0,1 0 0 0 0,-1 0-1 0 0,0-1 1 0 0,0 1 0 0 0,0-1 0 0 0,-1-1-1 0 0,1 1 1 0 0,0-1 0 0 0,-1 0 0 0 0,2-1-10 0 0,29-10 33 0 0,-32 13 144 0 0,0 0 0 0 0,0 0 0 0 0,0 0 0 0 0,0 0 0 0 0,0 1 0 0 0,0-1 1 0 0,0 1-1 0 0,0 0 0 0 0,0 1 0 0 0,0-1 0 0 0,3 1-177 0 0,8 0 367 0 0,-14-1-353 0 0,-1 0 1 0 0,1 0-1 0 0,0 0 1 0 0,-1 0 0 0 0,1 1-1 0 0,-1-1 1 0 0,1 0 0 0 0,-1 0-1 0 0,0 0 1 0 0,1 0-1 0 0,-1 1 1 0 0,1-1 0 0 0,-1 0-1 0 0,1 0 1 0 0,-1 1 0 0 0,1-1-1 0 0,-1 0 1 0 0,0 1-1 0 0,1-1 1 0 0,-1 0 0 0 0,0 1-1 0 0,1-1 1 0 0,-1 1 0 0 0,0-1-1 0 0,0 1 1 0 0,1-1-1 0 0,-1 0 1 0 0,0 1 0 0 0,0-1-1 0 0,0 1 1 0 0,1-1 0 0 0,-1 1-1 0 0,0-1 1 0 0,0 1-1 0 0,0-1 1 0 0,0 1 0 0 0,0-1-1 0 0,0 1 1 0 0,0-1 0 0 0,0 1-1 0 0,0 0 1 0 0,-1-1-1 0 0,1 1 1 0 0,0-1 0 0 0,0 1-15 0 0,0 0-4 0 0,0 1 0 0 0,0 0 1 0 0,0-1-1 0 0,0 1 0 0 0,0-1 0 0 0,0 1 1 0 0,1-1-1 0 0,-1 1 0 0 0,0 0 0 0 0,1-1 1 0 0,0 1-1 0 0,0 0 4 0 0,2 4-17 0 0,0 1-1 0 0,-1 0 1 0 0,0 0 0 0 0,0 0 0 0 0,0 0 0 0 0,-1 0-1 0 0,0 0 1 0 0,0 0 0 0 0,-1 5 17 0 0,1-1-15 0 0,0 0-1 0 0,1 0 1 0 0,0 0 0 0 0,1 0 15 0 0,-2-6-5 0 0,1 0 0 0 0,-1 0 0 0 0,0 0 1 0 0,-1 0-1 0 0,1 1 0 0 0,-1-1 0 0 0,0 0 0 0 0,0 1 1 0 0,-1-1-1 0 0,0 3 5 0 0,1-4-4 0 0,0 1 0 0 0,0-1 1 0 0,1 1-1 0 0,-1 0 0 0 0,1-1 1 0 0,0 1-1 0 0,0-1 0 0 0,0 1 0 0 0,1 0 4 0 0,0-1 7 0 0,-1-1-1 0 0,0 1 0 0 0,0 0 1 0 0,0 0-1 0 0,-1 0 0 0 0,1 0 1 0 0,-1 0-1 0 0,0 0 0 0 0,0 0 1 0 0,-1 0-1 0 0,1 0-6 0 0,0-3 21 0 0,-1 0 0 0 0,1 0 0 0 0,0 0 0 0 0,0 1 0 0 0,0-1 0 0 0,-1 0 0 0 0,1 0 0 0 0,1 0 0 0 0,-1 1 0 0 0,0-1-1 0 0,0 0 1 0 0,0 0 0 0 0,1 0 0 0 0,-1 0 0 0 0,0 1 0 0 0,1-1 0 0 0,-1 0 0 0 0,1 0 0 0 0,-1 0 0 0 0,1 0 0 0 0,0 0-21 0 0,5 11 237 0 0,-6-11-188 0 0,0-1-1 0 0,0 1 1 0 0,1-1-1 0 0,-1 1 1 0 0,0 0 0 0 0,0-1-1 0 0,0 1 1 0 0,0 0-1 0 0,0 0 1 0 0,0-1 0 0 0,0 1-1 0 0,0 0 1 0 0,0-1-1 0 0,0 1 1 0 0,0 0-1 0 0,0-1 1 0 0,-1 1 0 0 0,1 0-1 0 0,0-1 1 0 0,0 1-1 0 0,-1-1 1 0 0,1 1-1 0 0,0 0-48 0 0,-1 0 582 0 0,6-1-431 0 0,-1 0-258 0 0,-4 0 152 0 0,0 0-2 0 0,0 0-2360 0 0,0 0-9455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7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77 5920 0 0,'-4'-60'3368'0'0,"4"60"-3178"0"0,0-1-138 0 0,0 0-1 0 0,-1 0 0 0 0,1 0 0 0 0,-1 0 0 0 0,1 0 0 0 0,-1 1 0 0 0,1-1 0 0 0,-1 0 1 0 0,0 0-1 0 0,1 0 0 0 0,-1 1 0 0 0,0-1 0 0 0,1 0 0 0 0,-1 1 0 0 0,0-1 1 0 0,0 1-1 0 0,0-1 0 0 0,0 1 0 0 0,1-1 0 0 0,-1 1 0 0 0,0-1 0 0 0,0 1 1 0 0,0 0-1 0 0,0 0 0 0 0,0-1 0 0 0,0 1 0 0 0,0 0 0 0 0,0 0 0 0 0,0 0 0 0 0,0 0 1 0 0,0 0-1 0 0,0 0 0 0 0,0 0 0 0 0,0 1 0 0 0,0-1 0 0 0,0 0 0 0 0,0 0-51 0 0,-5 1 129 0 0,-1 0 1 0 0,1 0-1 0 0,0 1 0 0 0,0 0 0 0 0,-4 1-129 0 0,-79 44 862 0 0,82-42-796 0 0,1 0 0 0 0,-1 0 0 0 0,1 0-1 0 0,0 1 1 0 0,0 0 0 0 0,1 0 0 0 0,0 1 0 0 0,0-1-66 0 0,-12 14 139 0 0,10-12-79 0 0,1 1 0 0 0,-1-1 0 0 0,1 1 0 0 0,1 0 0 0 0,0 1 1 0 0,0-1-1 0 0,1 1 0 0 0,-1 2-60 0 0,-6 14 162 0 0,9-22-94 0 0,-1 1-1 0 0,2-1 0 0 0,-1 1 1 0 0,0-1-1 0 0,1 1 0 0 0,0 0 1 0 0,0-1-1 0 0,0 1 1 0 0,1 0-1 0 0,0 3-67 0 0,0-7 7 0 0,1-1 0 0 0,0 1 1 0 0,0-1-1 0 0,0 0 0 0 0,-1 1 1 0 0,1-1-1 0 0,0 0 0 0 0,0 0 1 0 0,0 1-1 0 0,0-1 0 0 0,0 0 0 0 0,0 0 1 0 0,0 0-1 0 0,0 0 0 0 0,-1 0 1 0 0,1 0-1 0 0,0-1 0 0 0,0 1 0 0 0,0 0-7 0 0,21-3 90 0 0,-10-1-36 0 0,1-2 0 0 0,-1 0 1 0 0,0 0-1 0 0,3-3-54 0 0,22-11 39 0 0,-17 10 20 0 0,0-2 0 0 0,-1 0 1 0 0,1-2-60 0 0,29-19 314 0 0,-30 24-141 0 0,7-6 35 0 0,-8 4 18 0 0,-17 11-193 0 0,0 0 0 0 0,0-1 0 0 0,0 1 0 0 0,0 0-1 0 0,0-1 1 0 0,0 1 0 0 0,0-1 0 0 0,0 1 0 0 0,0-1 0 0 0,0 0 0 0 0,-1 1 0 0 0,1-1 0 0 0,0 0 0 0 0,0 1 0 0 0,-1-1 0 0 0,1 0 0 0 0,0 0 0 0 0,-1 0 0 0 0,1 0 0 0 0,-1 1-1 0 0,1-1 1 0 0,-1 0 0 0 0,0 0 0 0 0,1 0 0 0 0,-1 0 0 0 0,0 0 0 0 0,0 0 0 0 0,0 0 0 0 0,1 0 0 0 0,-1 0 0 0 0,0-1-33 0 0,0 1 21 0 0,0 1-4 0 0,0 0 1 0 0,0 0 6 0 0,0 0 5 0 0,0 0-4 0 0,0 0 2 0 0,0 0 8 0 0,0 0-6 0 0,0 0 7 0 0,0 0-1 0 0,0 0 2 0 0,0 24 170 0 0,-7 61-10 0 0,2-36-153 0 0,0 37 47 0 0,3-32 121 0 0,-9 49-212 0 0,10-89 8 0 0,0-1 1 0 0,0 1-1 0 0,2-1 1 0 0,-1 1-1 0 0,2 2-8 0 0,0 2 15 0 0,-1-1 0 0 0,-2 15-15 0 0,1-20 1 0 0,1 0 0 0 0,0 0 0 0 0,1 0 0 0 0,1-1 0 0 0,-1 1 0 0 0,2-1 0 0 0,-1 0 0 0 0,2 0-1 0 0,0 0 1 0 0,0 0 0 0 0,4 5-1 0 0,-1-4 28 0 0,0-1-1 0 0,1 0 0 0 0,1 0 0 0 0,0-1 0 0 0,0 0 0 0 0,1-1 0 0 0,0 0 0 0 0,0-1 0 0 0,1 0 0 0 0,0-1 0 0 0,9 4-27 0 0,-10-6 29 0 0,0 0 0 0 0,1-1 0 0 0,-1-1 0 0 0,1 1-1 0 0,-1-2 1 0 0,1 0 0 0 0,0 0 0 0 0,0-1-1 0 0,0 0 1 0 0,0-1 0 0 0,0-1 0 0 0,0 0-1 0 0,11-2-28 0 0,-2-2 252 0 0,0 0 0 0 0,0-2 0 0 0,-1 0 0 0 0,10-5-252 0 0,-10 4 302 0 0,-17 8-211 0 0,0-1 0 0 0,0 0 1 0 0,1 0-1 0 0,-1-1 0 0 0,0 1 0 0 0,0-1 1 0 0,-1 1-1 0 0,1-1 0 0 0,2-1-91 0 0,-5 2 67 0 0,1 0-1 0 0,-1 1 1 0 0,0-1 0 0 0,1 0-1 0 0,-1 1 1 0 0,0-1-1 0 0,1 0 1 0 0,-1 0 0 0 0,0 1-1 0 0,0-1 1 0 0,0 0 0 0 0,0 0-1 0 0,1 0 1 0 0,-1 1-1 0 0,0-1 1 0 0,0 0 0 0 0,-1 0-1 0 0,1 1 1 0 0,0-1 0 0 0,0 0-1 0 0,0 0 1 0 0,0 0-1 0 0,-1 1 1 0 0,1-1 0 0 0,0 0-1 0 0,-1 1 1 0 0,1-1 0 0 0,0 0-1 0 0,-1 1 1 0 0,1-1-1 0 0,-1 0 1 0 0,1 1 0 0 0,-1-1-1 0 0,0 1 1 0 0,1-1 0 0 0,-1 0-67 0 0,-9-1 304 0 0,3 0-3523 0 0,6 2-11723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18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0 3112 0 0,'-7'23'1835'0'0,"2"-11"-988"0"0,-24 55-137 0 0,26-58-699 0 0,-1-1 0 0 0,0 1 0 0 0,-1-1 0 0 0,-2 4-11 0 0,2-4 19 0 0,0 0 0 0 0,1 0 0 0 0,0 0 1 0 0,0 0-1 0 0,1 2-19 0 0,-35 137 292 0 0,35-134-227 0 0,0 1-1 0 0,1 0 1 0 0,1 0 0 0 0,-1 6-65 0 0,2-8 67 0 0,-1 0 1 0 0,0 0-1 0 0,-1-1 0 0 0,0 1 0 0 0,-1-1 0 0 0,-4 10-67 0 0,4-11 59 0 0,0 0 0 0 0,0 0 0 0 0,1 1 0 0 0,1-1-1 0 0,0 1 1 0 0,0-1 0 0 0,1 1 0 0 0,0 8-59 0 0,0 24 204 0 0,0-30-102 0 0,0-1 0 0 0,1 0 1 0 0,0 0-1 0 0,1 1 0 0 0,2 7-102 0 0,5 31 381 0 0,-8-42-294 0 0,1 0 0 0 0,0 0 0 0 0,1-1-1 0 0,-1 1 1 0 0,2-1 0 0 0,-1 0 0 0 0,1 0 0 0 0,3 5-87 0 0,9 12 778 0 0,16 21-778 0 0,-27-39 122 0 0,4 3 45 0 0,-1-1 1 0 0,2 0-1 0 0,-1 0 0 0 0,1-1 1 0 0,0 0-1 0 0,1-1 1 0 0,0 0-1 0 0,0-1 1 0 0,1 0-1 0 0,-1 0 1 0 0,1-2-1 0 0,9 3-167 0 0,37 18 829 0 0,-52-22-978 0 0,0 0 0 0 0,0 0 0 0 0,-1 0 0 0 0,1 1 0 0 0,-1 0 0 0 0,3 3 149 0 0,-7-7-9072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18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4912 0 0,'0'1'130'0'0,"0"-1"-1"0"0,0 1 1 0 0,0-1 0 0 0,0 1 0 0 0,0 0-1 0 0,0-1 1 0 0,0 1 0 0 0,0-1 0 0 0,0 1-1 0 0,0-1 1 0 0,1 0 0 0 0,-1 1 0 0 0,0-1 0 0 0,0 1-1 0 0,1-1 1 0 0,-1 1 0 0 0,0-1 0 0 0,1 0-1 0 0,-1 1 1 0 0,1-1 0 0 0,-1 0 0 0 0,0 1-1 0 0,1-1 1 0 0,-1 0 0 0 0,1 1-130 0 0,6 8 2452 0 0,32 54-2188 0 0,-6 7-279 0 0,-16-37 14 0 0,-3 0-1 0 0,10 31 2 0 0,-5-7 51 0 0,-10-34 24 0 0,-2 1 1 0 0,0 0 0 0 0,-2 0 0 0 0,0 3-76 0 0,7 40 491 0 0,-7-47-63 0 0,-1-1 1 0 0,-2 1 0 0 0,1 19-429 0 0,-2-35 102 0 0,-1-1 0 0 0,1 0 0 0 0,-1 0 0 0 0,1 0 0 0 0,0 0 0 0 0,0 0 0 0 0,0 0 0 0 0,0 0-1 0 0,1 0-101 0 0,-1 0 113 0 0,1 0 0 0 0,-1 0 0 0 0,0 0 0 0 0,0 0 0 0 0,0 0 0 0 0,0 0-1 0 0,-1 0 1 0 0,0 0 0 0 0,1 1-113 0 0,-3 17 866 0 0,-1-28-344 0 0,-5-35-326 0 0,8 39-225 0 0,-2-7-79 0 0,-8-53-1812 0 0,-4-2 1920 0 0,12 55-10317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19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70 7832 0 0,'1'0'28'0'0,"-1"-1"1"0"0,0 0-1 0 0,1 0 1 0 0,-1 0-1 0 0,1 0 1 0 0,-1 0-1 0 0,1 0 1 0 0,-1 1-1 0 0,1-1 1 0 0,0 0-1 0 0,-1 0 1 0 0,1 1-1 0 0,0-1 1 0 0,0 0-1 0 0,-1 1 1 0 0,1-1-1 0 0,0 1 1 0 0,0-1-1 0 0,0 1 1 0 0,0 0-1 0 0,0-1 1 0 0,0 1-1 0 0,0 0 1 0 0,0-1-1 0 0,-1 1 1 0 0,2 0-29 0 0,14-8 60 0 0,-7 3-66 0 0,0 1 0 0 0,0-1 1 0 0,1 1-1 0 0,-1 1 0 0 0,1 0 0 0 0,9-2 6 0 0,64-7 23 0 0,-56 9-3 0 0,-16 2 52 0 0,0 1-1 0 0,0 0 1 0 0,0 0 0 0 0,0 1 0 0 0,0 1-1 0 0,0-1 1 0 0,0 2-72 0 0,74 23 736 0 0,-42-11-401 0 0,-39-14-297 0 0,0 1-1 0 0,0 0 1 0 0,0 0-1 0 0,0 1 1 0 0,0-1-1 0 0,0 1 1 0 0,-1-1-1 0 0,1 1 0 0 0,-1 0 1 0 0,0 1-1 0 0,0-1 1 0 0,0 1-1 0 0,0-1 1 0 0,0 3-38 0 0,2 1 51 0 0,-1-1 0 0 0,-1 2 0 0 0,1-1 0 0 0,-1 0 0 0 0,-1 1 0 0 0,1-1 0 0 0,-1 5-51 0 0,9 17 224 0 0,-9-26-207 0 0,-1 1 1 0 0,1 0-1 0 0,-1-1 0 0 0,0 1 1 0 0,0 0-1 0 0,0 0 0 0 0,0 1-17 0 0,-1-3 6 0 0,0-1 1 0 0,0 1-1 0 0,0 0 0 0 0,-1 0 0 0 0,1-1 1 0 0,0 1-1 0 0,-1 0 0 0 0,0-1 0 0 0,1 1 1 0 0,-1 0-1 0 0,0-1 0 0 0,0 1 0 0 0,1-1 0 0 0,-1 1 1 0 0,-1-1-1 0 0,1 1 0 0 0,0-1 0 0 0,0 0 1 0 0,-1 1-7 0 0,-31 26 342 0 0,31-27-288 0 0,0 1-1 0 0,-1-1 0 0 0,1 0 0 0 0,0 0 0 0 0,0 0 1 0 0,-1 0-1 0 0,1 0 0 0 0,0 0 0 0 0,-1-1 0 0 0,1 1 1 0 0,-1-1-1 0 0,0 1-53 0 0,-8 0 3 0 0,9 0 13 0 0,0 0 1 0 0,0-1-1 0 0,0 1 1 0 0,0 0-1 0 0,0 0 1 0 0,0 0 0 0 0,1 0-1 0 0,-1 1 1 0 0,0-1-1 0 0,-1 2-16 0 0,-8 5 59 0 0,-1-2-2 0 0,0-1 1 0 0,-1-1 0 0 0,1 0-1 0 0,-1 0 1 0 0,-2-1-58 0 0,-37 12 146 0 0,48-14-177 0 0,0-1-1 0 0,-1 1 0 0 0,1 0 0 0 0,0-1 1 0 0,0 0-1 0 0,-1 0 0 0 0,0 0 32 0 0,-3-1-1383 0 0,6 1-6902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0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24 7632 0 0,'-6'-13'2513'0'0,"6"13"-2138"0"0,0 2-306 0 0,1 0 1 0 0,-1 1 0 0 0,1-1 0 0 0,0 0-1 0 0,0 0 1 0 0,0 0 0 0 0,0-1 0 0 0,0 1-1 0 0,0 0 1 0 0,0 0 0 0 0,1-1 0 0 0,-1 1-1 0 0,1 0 1 0 0,-1-1 0 0 0,1 1 0 0 0,0-1-1 0 0,0 1-69 0 0,14 14 376 0 0,-3 5-81 0 0,-10-15-238 0 0,0 0-1 0 0,1-1 0 0 0,0 1 0 0 0,0-1 1 0 0,1 0-1 0 0,-1 0 0 0 0,2 1-56 0 0,11 11 120 0 0,0 0-1 0 0,-1 2 1 0 0,9 14-120 0 0,28 32 213 0 0,-21-29-61 0 0,23 20 184 0 0,-51-52-296 0 0,0 1 1 0 0,-1-1-1 0 0,1 1 0 0 0,-1 0 0 0 0,0 0 0 0 0,0 0 0 0 0,0 0 0 0 0,-1 0 1 0 0,2 4-41 0 0,8 16 174 0 0,-9-20-126 0 0,0 0-1 0 0,1 0 0 0 0,0 0 0 0 0,0-1 1 0 0,3 3-48 0 0,-3-2 42 0 0,1 0 1 0 0,-1 0-1 0 0,0 0 1 0 0,0 0 0 0 0,1 2-43 0 0,-4-4 56 0 0,2 0 0 0 0,-1-1 0 0 0,0 1 0 0 0,0 0 0 0 0,1-1 0 0 0,-1 0 0 0 0,4 2-56 0 0,11 14 544 0 0,-15-16-439 0 0,-2-2-90 0 0,0 0 0 0 0,0 0 0 0 0,0 0 0 0 0,0 0 0 0 0,0 0 0 0 0,0 0 0 0 0,0 0 0 0 0,0 1 0 0 0,0-1 0 0 0,0 0 0 0 0,0 0 0 0 0,0 0 0 0 0,0 0 0 0 0,0 0-1 0 0,0 0 1 0 0,0 0 0 0 0,0 0 0 0 0,0 0 0 0 0,0 0 0 0 0,0 0 0 0 0,0 1 0 0 0,0-1 0 0 0,0 0 0 0 0,0 0 0 0 0,0 0 0 0 0,0 0 0 0 0,0 0 0 0 0,0 0 0 0 0,0 0 0 0 0,0 0 0 0 0,1 0-1 0 0,-1 0 1 0 0,0 0 0 0 0,0 0 0 0 0,0 0 0 0 0,0 0 0 0 0,0 0 0 0 0,0 0 0 0 0,0 0 0 0 0,0 0 0 0 0,0 0 0 0 0,0 0 0 0 0,1 0 0 0 0,-1 0 0 0 0,0 0 0 0 0,0 0 0 0 0,0 0 0 0 0,0 0-1 0 0,0 0 1 0 0,0 0 0 0 0,0 0 0 0 0,0 0 0 0 0,0 0 0 0 0,0 0 0 0 0,0 0 0 0 0,0 0 0 0 0,1 0 0 0 0,-1 0 0 0 0,0 0 0 0 0,0 0 0 0 0,0 0 0 0 0,0 0 0 0 0,0-1 0 0 0,0 1 0 0 0,0 0-1 0 0,0 0-13 0 0,8-6 305 0 0,-7 6-151 0 0,0-19 606 0 0,12-25-328 0 0,-8 31-300 0 0,-1 0-1 0 0,-1 0 1 0 0,1-3-133 0 0,8-67 458 0 0,-3 15 290 0 0,5-7-748 0 0,-1 36 207 0 0,-9 29-76 0 0,0 0 1 0 0,-1 0 0 0 0,1-9-132 0 0,-3 18 10 0 0,-1 0 0 0 0,0 0 1 0 0,0 1-1 0 0,1-1 0 0 0,-1 0 1 0 0,0 1-1 0 0,1-1 1 0 0,-1 0-1 0 0,1 0 0 0 0,-1 1 1 0 0,1-1-1 0 0,-1 1 0 0 0,1-1 1 0 0,-1 0-1 0 0,1 1 0 0 0,0-1 1 0 0,0 1-11 0 0,-1-1 9 0 0,1 1 0 0 0,0-1 1 0 0,-1 1-1 0 0,1-1 1 0 0,-1 1-1 0 0,1-1 0 0 0,0 0 1 0 0,-1 1-1 0 0,0-1 1 0 0,1 0-1 0 0,-1 1 0 0 0,1-1 1 0 0,-1 0-1 0 0,0 0 1 0 0,1 1-1 0 0,-1-1 0 0 0,0 0 1 0 0,0 0-1 0 0,0 1 1 0 0,0-1-1 0 0,0 0 0 0 0,0 0 1 0 0,0 0-10 0 0,0-6 48 0 0,0 6-34 0 0,0 0 0 0 0,0 0 0 0 0,0 0-1 0 0,0 0 1 0 0,0 0 0 0 0,0-1 0 0 0,0 1-1 0 0,0 0 1 0 0,0 0 0 0 0,1 0 0 0 0,-1 0 0 0 0,0 0-1 0 0,1-1 1 0 0,-1 1 0 0 0,1 0 0 0 0,-1 0-1 0 0,1 0 1 0 0,-1 0 0 0 0,1 0 0 0 0,0 0-1 0 0,0 1 1 0 0,-1-1 0 0 0,2 0-14 0 0,0-1 19 0 0,-1 0-1 0 0,1 0 1 0 0,0 0-1 0 0,-1-1 1 0 0,1 1-1 0 0,-1 0 1 0 0,0-1 0 0 0,0 1-1 0 0,0-1 1 0 0,0 1-1 0 0,0-1 1 0 0,0 1-1 0 0,-1-2-18 0 0,3 2 6 0 0,-1 0 0 0 0,0 0-1 0 0,0 1 1 0 0,1-1-1 0 0,-1 0 1 0 0,1 1 0 0 0,0 0-1 0 0,-1-1 1 0 0,1 1-1 0 0,1 0-5 0 0,6 0-2728 0 0,-7 1-10879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1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65 7936 0 0,'1'-11'302'0'0,"1"9"319"0"0,1-2-39 0 0,-2 3-556 0 0,-1 0 0 0 0,0 0 0 0 0,0 0 0 0 0,0 0 0 0 0,0 0 0 0 0,0 0 0 0 0,-1 0 0 0 0,1 0 0 0 0,0 0 0 0 0,0 0 0 0 0,-1 0 0 0 0,1 0 0 0 0,0 1 0 0 0,-1-1 0 0 0,1 0 0 0 0,-1 0 0 0 0,1 0 0 0 0,-1 0 0 0 0,0 0 0 0 0,1 1 0 0 0,-1-1 0 0 0,0 0 0 0 0,0 1 0 0 0,1-1 0 0 0,-1 0 0 0 0,0 1 0 0 0,0-1-26 0 0,-1 0 13 0 0,1 0 0 0 0,-1-1 0 0 0,0 1 1 0 0,0 0-1 0 0,0 0 0 0 0,0 1 0 0 0,0-1 0 0 0,0 0 0 0 0,0 1 1 0 0,0-1-1 0 0,0 1 0 0 0,0-1-13 0 0,-39-5 11 0 0,37 5-9 0 0,0 0 0 0 0,-1 0 1 0 0,1 0-1 0 0,0 0 0 0 0,0 0 0 0 0,0 1 0 0 0,-1 0 1 0 0,1 0-1 0 0,0 0 0 0 0,0 1 0 0 0,0-1 0 0 0,-1 1 1 0 0,1 0-1 0 0,0 0 0 0 0,0 0 0 0 0,0 1 0 0 0,0-1 1 0 0,0 1-3 0 0,-14 7 208 0 0,16-9-174 0 0,-1 1 0 0 0,1 0-1 0 0,0 0 1 0 0,-1 0 0 0 0,1 1 0 0 0,0-1-1 0 0,0 0 1 0 0,0 1 0 0 0,0-1 0 0 0,0 1 0 0 0,-1 1-34 0 0,-13 16 280 0 0,1 0 0 0 0,-11 19-280 0 0,21-30 81 0 0,0 1 0 0 0,1 1 0 0 0,0-1 0 0 0,0 1 0 0 0,1-1 0 0 0,1 1 0 0 0,-1 0 0 0 0,1 4-81 0 0,0-4 55 0 0,1 0 0 0 0,0-1 1 0 0,0 1-1 0 0,1 0 1 0 0,1 0-1 0 0,-1-1 0 0 0,2 1 1 0 0,-1 0-1 0 0,2 4-55 0 0,0 18 73 0 0,-1-2 159 0 0,-1-28-220 0 0,-1-1-1 0 0,1 0 1 0 0,-1 1 0 0 0,0-1-1 0 0,1 0 1 0 0,0 0 0 0 0,-1 0 0 0 0,1 0-1 0 0,0 0 1 0 0,0 1 0 0 0,0-1-1 0 0,-1-1 1 0 0,1 1 0 0 0,0 0-1 0 0,0 0 1 0 0,0 0 0 0 0,0 0 0 0 0,1-1-1 0 0,-1 1 1 0 0,1 0-12 0 0,3 1 17 0 0,0-1 0 0 0,0 0-1 0 0,0 0 1 0 0,0 0 0 0 0,0 0 0 0 0,0-1 0 0 0,1 0 0 0 0,-1 0 0 0 0,0 0-1 0 0,0-1 1 0 0,0 0 0 0 0,1 0 0 0 0,-1 0 0 0 0,0-1 0 0 0,0 1 0 0 0,-1-1-1 0 0,1 0 1 0 0,3-3-17 0 0,13-5 39 0 0,-1-2 0 0 0,0-1 0 0 0,9-8-39 0 0,-18 13 17 0 0,86-64 207 0 0,-93 69-206 0 0,0-1-1 0 0,-1 0 1 0 0,0 0-1 0 0,1-1 1 0 0,-1 1-1 0 0,-1-1 1 0 0,1-1-18 0 0,15-20 111 0 0,-14 21-74 0 0,0 0 1 0 0,0 0-1 0 0,0-1 1 0 0,-1 1-1 0 0,0-1 1 0 0,0 0-1 0 0,-1 0 1 0 0,2-6-38 0 0,6-13 34 0 0,-4 6-7 0 0,-6 18-22 0 0,0-1 0 0 0,0 1 0 0 0,0-1 0 0 0,1 1 0 0 0,-1-1 0 0 0,1 1 0 0 0,-1-1 0 0 0,1 1 0 0 0,0-1 0 0 0,0 1-1 0 0,-1 0 1 0 0,1-1 0 0 0,0 1 0 0 0,1-1-5 0 0,-1 1 12 0 0,-1-1 0 0 0,1 0 0 0 0,-1 1 0 0 0,1-1-1 0 0,-1 0 1 0 0,1 0 0 0 0,-1 1 0 0 0,0-1 0 0 0,0 0 0 0 0,0 0-1 0 0,0 1 1 0 0,0-1 0 0 0,0 0-12 0 0,0 1 5 0 0,0 1-1 0 0,0-1 1 0 0,0 1-1 0 0,0-1 1 0 0,0 0-1 0 0,0 1 1 0 0,0-1-1 0 0,0 0 1 0 0,0 1-1 0 0,0-1 1 0 0,0 1-1 0 0,0-1 1 0 0,-1 0-1 0 0,1 1 1 0 0,0-1-1 0 0,0 1 1 0 0,-1-1-1 0 0,1 1 1 0 0,0-1-1 0 0,-1 1 1 0 0,1-1-1 0 0,0 1 1 0 0,-1-1-1 0 0,1 1 1 0 0,-1-1 0 0 0,1 1-1 0 0,0 0 1 0 0,-1-1-1 0 0,1 1 1 0 0,-1-1-5 0 0,-1 4 3 0 0,0 0 0 0 0,1 0 1 0 0,0 0-1 0 0,-1 0 1 0 0,1 0-1 0 0,0 0 1 0 0,0 0-1 0 0,1 0 0 0 0,-1 0 1 0 0,1 0-4 0 0,-2 6 7 0 0,-4 23 17 0 0,1 0-1 0 0,1 0 1 0 0,2 0 0 0 0,1 9-24 0 0,-1 25 9 0 0,1-36-1 0 0,2 0 1 0 0,2 0-1 0 0,3 15-8 0 0,2 26 15 0 0,-5-31 68 0 0,2 0 0 0 0,2 0 0 0 0,2-1 0 0 0,1 0 0 0 0,3 1-83 0 0,-4-14 0 0 0,-6-15 1 0 0,1 1-1 0 0,0-1 1 0 0,0 0 0 0 0,2 0 0 0 0,-1 0-1 0 0,1-1 1 0 0,1 0 0 0 0,0 0 0 0 0,0 0 0 0 0,3 1-1 0 0,5 4 29 0 0,-13-13-15 0 0,0 0 0 0 0,0 1 0 0 0,1-1 1 0 0,-1 0-1 0 0,0 0 0 0 0,1 0 0 0 0,-1-1 0 0 0,1 1 0 0 0,0 0 0 0 0,0-1 1 0 0,0 0-1 0 0,-1 0 0 0 0,1 0 0 0 0,0 0 0 0 0,0 0 0 0 0,0 0 1 0 0,1-1-1 0 0,-1 0 0 0 0,0 1 0 0 0,0-1 0 0 0,0 0-14 0 0,1-1-79 0 0,0 0 0 0 0,0 0 0 0 0,0 0-1 0 0,-1 0 1 0 0,1 0 0 0 0,0-1 0 0 0,-1 1-1 0 0,1-1 1 0 0,-1 0 0 0 0,0 0 0 0 0,1 0 0 0 0,-1-1-1 0 0,0 1 1 0 0,0-1 0 0 0,-1 0 0 0 0,1 0 0 0 0,1-1 79 0 0,-3 2-10276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4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96 0 0,'0'0'1507'0'0,"-2"3"2245"0"0,-2 4-2411 0 0,4 30 2016 0 0,1-19-3035 0 0,0 0 0 0 0,1 0-1 0 0,3 11-321 0 0,-2-9 260 0 0,-1 0-1 0 0,-1 0 1 0 0,-1 1-1 0 0,-1-1 1 0 0,-1 6-260 0 0,0-10 144 0 0,2-12-92 0 0,-1 1 0 0 0,1 0 0 0 0,0-1 0 0 0,0 1 1 0 0,0 0-1 0 0,1 3-52 0 0,0-3 50 0 0,-1 0 1 0 0,0 0-1 0 0,0 0 0 0 0,0 1 1 0 0,0-1-1 0 0,-1 0 0 0 0,0 0 1 0 0,-1 5-51 0 0,3 0 234 0 0,-1-9-226 0 0,0-1 0 0 0,0 1 0 0 0,1-1-1 0 0,-1 1 1 0 0,0-1 0 0 0,0 1 0 0 0,0-1 0 0 0,0 1 0 0 0,0-1 0 0 0,0 1-1 0 0,0-1 1 0 0,0 1 0 0 0,0-1 0 0 0,0 1 0 0 0,0-1 0 0 0,0 1-1 0 0,-1-1 1 0 0,1 1 0 0 0,0-1 0 0 0,0 1 0 0 0,0-1 0 0 0,-1 1 0 0 0,1-1-1 0 0,0 0 1 0 0,-1 1-8 0 0,0 2 45 0 0,0 1-1 0 0,0-1 0 0 0,0 0 0 0 0,1 1 1 0 0,-1-1-1 0 0,1 1 0 0 0,0-1 1 0 0,0 1-1 0 0,0-1 0 0 0,0 1 1 0 0,1 1-45 0 0,-1 7 147 0 0,0-12-110 0 0,0 0-2 0 0,0 0 2 0 0,0 0-2 0 0,0 0-2 0 0,0 0-1825 0 0,0 0-7226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2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0,'7'1'449'0'0,"0"0"-1"0"0,1 0 1 0 0,-1 1 0 0 0,0 0 0 0 0,-1 0-1 0 0,1 0 1 0 0,0 1 0 0 0,-1 0 0 0 0,1 1-1 0 0,-1-1 1 0 0,0 1 0 0 0,0 1 0 0 0,4 3-449 0 0,13 11 71 0 0,-1 2 1 0 0,13 15-72 0 0,-30-30 128 0 0,34 32-119 0 0,11 12-1 0 0,-31-26-43 0 0,0 0 1 0 0,-2 2-1 0 0,-2 0 0 0 0,0 0 0 0 0,-1 1 0 0 0,-2 1 0 0 0,1 5 35 0 0,-1-2-73 0 0,-1 2 0 0 0,-2 0 0 0 0,-1 0 0 0 0,-2 0 0 0 0,0 5 73 0 0,-1 4-57 0 0,-3-26 56 0 0,0 0 1 0 0,0 1 0 0 0,-2-1 0 0 0,0 0-1 0 0,-1 0 1 0 0,-3 16 0 0 0,3-28 5 0 0,-3 20 31 0 0,-2-1 1 0 0,0 0-1 0 0,-2 0 1 0 0,-1-1-37 0 0,-6 22 225 0 0,13-36-175 0 0,0 0-1 0 0,-1 0 0 0 0,1 0 1 0 0,-2-1-1 0 0,1 0 0 0 0,-1 1 1 0 0,-3 2-50 0 0,-6 8 148 0 0,-21 23 446 0 0,33-41-620 0 0,1 1 0 0 0,-1-1 0 0 0,1 0 0 0 0,-1 0 0 0 0,1 1 0 0 0,-1-1 0 0 0,1 0 0 0 0,-1 0 0 0 0,1 0 0 0 0,-1 1 0 0 0,1-1 0 0 0,-1 0 0 0 0,1 0 0 0 0,-1 0 0 0 0,0 0 0 0 0,1 0 0 0 0,-1 0 0 0 0,1 0 0 0 0,-1 0 0 0 0,1 0-1 0 0,-1 0 1 0 0,1-1 0 0 0,-1 1 0 0 0,0 0 0 0 0,1 0 0 0 0,-1 0 0 0 0,1-1 0 0 0,-1 1 0 0 0,1 0 0 0 0,-1-1 0 0 0,1 1 0 0 0,0 0 0 0 0,-1-1 0 0 0,1 1 0 0 0,-1-1 0 0 0,1 1 0 0 0,0 0 0 0 0,-1-1 26 0 0,1 0-9977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2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7736 0 0,'1'0'66'0'0,"0"0"0"0"0,0 0 0 0 0,0 0 0 0 0,-1 0 0 0 0,1 0 1 0 0,0 0-1 0 0,0-1 0 0 0,0 1 0 0 0,-1 0 0 0 0,1-1 0 0 0,0 1 0 0 0,0 0 1 0 0,-1-1-1 0 0,1 1 0 0 0,0-1 0 0 0,0 1 0 0 0,-1-1 0 0 0,1 1 0 0 0,-1-1 0 0 0,1 0 1 0 0,-1 1-1 0 0,1-1 0 0 0,-1 0 0 0 0,1 1-66 0 0,-1-1 75 0 0,1 0 0 0 0,0 0 0 0 0,-1 1 1 0 0,1-1-1 0 0,-1 0 0 0 0,1 1 0 0 0,0-1 0 0 0,-1 1 0 0 0,1-1 0 0 0,0 1 1 0 0,0-1-1 0 0,0 1 0 0 0,-1-1 0 0 0,1 1 0 0 0,0 0 0 0 0,0-1 0 0 0,0 1 1 0 0,0 0-1 0 0,0 0 0 0 0,-1 0 0 0 0,1 0 0 0 0,0 0 0 0 0,0 0 0 0 0,0 0-75 0 0,3-1 94 0 0,-1 1 0 0 0,0-1-1 0 0,1 0 1 0 0,-1 0 0 0 0,0 0 0 0 0,0-1-1 0 0,3 0-93 0 0,18-7 126 0 0,35 0 719 0 0,20 1-845 0 0,-65 7 17 0 0,15-3 37 0 0,-22 3-44 0 0,1 0 0 0 0,0 0 0 0 0,0 0-1 0 0,0 1 1 0 0,0 0 0 0 0,0 1 0 0 0,2 0-10 0 0,21-3 333 0 0,-13 0-279 0 0,12 0-1748 0 0,-29 2-6596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2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7024 0 0,'0'0'51'0'0,"0"0"0"0"0,0 1 0 0 0,0-1 0 0 0,0 0 0 0 0,0 1 0 0 0,0-1 0 0 0,-1 0 0 0 0,1 1 0 0 0,0-1 0 0 0,0 0 0 0 0,0 1 0 0 0,0-1 0 0 0,0 0 0 0 0,0 1 0 0 0,1-1 0 0 0,-1 0 0 0 0,0 1 1 0 0,0-1-1 0 0,0 0 0 0 0,0 1 0 0 0,0-1 0 0 0,0 0 0 0 0,0 0 0 0 0,1 1 0 0 0,-1-1 0 0 0,0 0 0 0 0,0 1 0 0 0,1-1 0 0 0,-1 0 0 0 0,0 0 0 0 0,0 1 0 0 0,1-1 0 0 0,-1 0 0 0 0,0 0 0 0 0,0 0 0 0 0,1 0 0 0 0,-1 1 0 0 0,0-1 0 0 0,1 0 0 0 0,-1 0 0 0 0,0 0 0 0 0,1 0 1 0 0,-1 0-1 0 0,0 0 0 0 0,1 0-51 0 0,7 4 1287 0 0,-7-3-1244 0 0,-1-1 0 0 0,1 1 0 0 0,-1 0 0 0 0,0 0 0 0 0,0 0 0 0 0,1 0 0 0 0,-1 0 0 0 0,0-1 0 0 0,0 1 0 0 0,0 0 0 0 0,0 0 0 0 0,0 0 0 0 0,0 0 0 0 0,0 0 0 0 0,-1 0 0 0 0,1-1 1 0 0,0 1-1 0 0,0 0 0 0 0,-1 1-43 0 0,0 11 296 0 0,1-13-287 0 0,0 0-1 0 0,0 1 0 0 0,0-1 0 0 0,0 0 0 0 0,1 1 0 0 0,-1-1 0 0 0,0 0 1 0 0,0 0-1 0 0,0 1 0 0 0,1-1 0 0 0,-1 0 0 0 0,0 1 0 0 0,0-1 1 0 0,1 0-1 0 0,-1 0 0 0 0,0 0 0 0 0,0 1 0 0 0,1-1 0 0 0,-1 0 0 0 0,0 0 1 0 0,1 0-1 0 0,-1 0 0 0 0,0 0 0 0 0,1 1 0 0 0,-1-1 0 0 0,0 0 1 0 0,1 0-1 0 0,-1 0 0 0 0,0 0 0 0 0,1 0 0 0 0,-1 0 0 0 0,0 0 0 0 0,1 0 1 0 0,-1 0-9 0 0,11-2 10 0 0,0 1 0 0 0,-1-1 1 0 0,1-1-1 0 0,-1 0 0 0 0,0 0 1 0 0,0-1-1 0 0,0 0 0 0 0,0-1 1 0 0,7-5-11 0 0,12-5-4 0 0,-19 12 30 0 0,-1 0 0 0 0,1 0 0 0 0,0 1 0 0 0,-1 1-1 0 0,11-1-25 0 0,29-7-1704 0 0,-47 8-5818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3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5520 0 0,'5'0'191'0'0,"-4"0"-140"0"0,-1-1 0 0 0,0 1 1 0 0,1 0-1 0 0,-1 0 0 0 0,0 0 1 0 0,1 0-1 0 0,-1 0 0 0 0,0 0 1 0 0,1 0-1 0 0,-1 0 0 0 0,0 0 1 0 0,1 0-1 0 0,-1 0 0 0 0,1 0 1 0 0,-1 0-1 0 0,0 0 0 0 0,1 0 1 0 0,-1 0-1 0 0,0 0 0 0 0,1 1 1 0 0,-1-1-1 0 0,0 0 0 0 0,1 0 1 0 0,-1 0-1 0 0,0 0 0 0 0,0 1 1 0 0,1-1-1 0 0,-1 0 0 0 0,0 0 1 0 0,1 1-1 0 0,-1-1 0 0 0,0 0 1 0 0,0 1-1 0 0,0-1 0 0 0,1 0 0 0 0,-1 1 1 0 0,0-1-1 0 0,0 0 0 0 0,0 1 1 0 0,0-1-1 0 0,0 0 0 0 0,0 1 1 0 0,0-1-1 0 0,1 0 0 0 0,-1 1 1 0 0,0-1-1 0 0,0 1 0 0 0,-1-1-51 0 0,1 1 179 0 0,0-1 13 0 0,0 0 40 0 0,0 0 16 0 0,6-2-73 0 0,0 0 0 0 0,-1 1 0 0 0,1 0 1 0 0,0 0-1 0 0,0 1 0 0 0,1-1-175 0 0,10 0 162 0 0,175-40 1161 0 0,-167 36-745 0 0,1 1-1 0 0,19 0-577 0 0,-7 0 444 0 0,36 3 256 0 0,-45 2-2164 0 0,-27-1-7388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5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0 192 3208 0 0,'0'0'721'0'0,"0"16"1972"0"0,2 4-2360 0 0,1 0 0 0 0,1 0 0 0 0,0 0-1 0 0,4 9-332 0 0,1 4 64 0 0,4 29-64 0 0,1 82 336 0 0,-9-80 41 0 0,-1-37-91 0 0,-2-22-209 0 0,-1 1 0 0 0,0-1 0 0 0,0 0 0 0 0,-1 1 0 0 0,0-1 0 0 0,0 4-77 0 0,-1-3 74 0 0,1-5-45 0 0,0 1 0 0 0,-1-1 0 0 0,1 0 0 0 0,0 1 0 0 0,0-1 0 0 0,0 0 0 0 0,0 1 0 0 0,0-1 0 0 0,0 0 0 0 0,0 1 0 0 0,1-1 0 0 0,-1 1 0 0 0,0-1 0 0 0,1 0 0 0 0,-1 0 0 0 0,1 1 0 0 0,-1-1 0 0 0,1 0 0 0 0,0 0 0 0 0,0 0 0 0 0,-1 1 0 0 0,1-1 0 0 0,0 0 0 0 0,0 0-29 0 0,0 0 43 0 0,0 0-1 0 0,0 0 1 0 0,-1 1 0 0 0,1-1 0 0 0,0 0 0 0 0,-1 1-1 0 0,1-1 1 0 0,-1 0 0 0 0,1 1 0 0 0,-1-1 0 0 0,0 1 0 0 0,0-1-1 0 0,0 0 1 0 0,0 1 0 0 0,0-1 0 0 0,0 1 0 0 0,0-1-1 0 0,0 2-42 0 0,0 3 246 0 0,0-5 2 0 0,0-1-32 0 0,0-1 3 0 0,-1-1 1 0 0,1 1 0 0 0,0-1-1 0 0,1 1 1 0 0,-1-1-1 0 0,0 1 1 0 0,0-1 0 0 0,1 1-1 0 0,-1-1 1 0 0,1 1 0 0 0,0-1-220 0 0,-2-4 76 0 0,0 0 0 0 0,0 0 0 0 0,0 0 1 0 0,-1 0-1 0 0,-1-3-76 0 0,-4-19 185 0 0,-7-47 166 0 0,5 35-118 0 0,2 0 0 0 0,2-1 0 0 0,1 1 0 0 0,2-29-233 0 0,13-10 329 0 0,-5 42-189 0 0,-3 24-78 0 0,0 1-1 0 0,0-1 1 0 0,1 1 0 0 0,1 0-1 0 0,0 0 1 0 0,1 0 0 0 0,0 1-1 0 0,1 0 1 0 0,0 0 0 0 0,1 0-1 0 0,0 1 1 0 0,0 0 0 0 0,1 1-1 0 0,1 0 1 0 0,-1 0 0 0 0,10-5-62 0 0,54-27 350 0 0,-69 38-310 0 0,1 1-1 0 0,0-1 0 0 0,0 1 0 0 0,0 0 0 0 0,0 0 0 0 0,0 0 1 0 0,0 1-1 0 0,1-1 0 0 0,-1 1 0 0 0,1 1 0 0 0,-1-1-39 0 0,11 1 18 0 0,-1 0-1 0 0,1 0 1 0 0,1 2-18 0 0,28 1-4 0 0,-42-3 4 0 0,0 0 0 0 0,1 1 0 0 0,-1-1 0 0 0,0 1 0 0 0,0-1 0 0 0,0 1 0 0 0,0 0 0 0 0,0 0 0 0 0,0 1 0 0 0,0-1 0 0 0,-1 1 0 0 0,1-1 0 0 0,0 1 0 0 0,0 0 0 0 0,4 4 1 0 0,-1 0 0 0 0,1 1-1 0 0,-1-1 1 0 0,2 4-1 0 0,-8-9 7 0 0,1 1-1 0 0,0 0 1 0 0,0 0-1 0 0,0 0 1 0 0,-1-1-1 0 0,1 1 1 0 0,-1 0 0 0 0,0 0-1 0 0,1 0 1 0 0,-1 0-1 0 0,0 0 1 0 0,0 0-1 0 0,0 0 1 0 0,0 0-1 0 0,-1 0 1 0 0,1 0 0 0 0,0 0-1 0 0,-1 0 1 0 0,0-1-1 0 0,1 1 1 0 0,-1 0-1 0 0,0 0 1 0 0,0 0-1 0 0,0-1 1 0 0,0 1 0 0 0,0 0-1 0 0,0-1 1 0 0,0 1-1 0 0,-1 0-6 0 0,-5 6 52 0 0,0 1 0 0 0,0-1 0 0 0,-1-1-1 0 0,-4 4-51 0 0,-2 0 45 0 0,-1-1 0 0 0,0-1-1 0 0,-1 0 1 0 0,0-1 0 0 0,0-1-1 0 0,-7 1-44 0 0,-16 9 62 0 0,26-12 11 0 0,-1 0 0 0 0,1-2 0 0 0,-1 1 0 0 0,-12 0-73 0 0,11-2-859 0 0,0 2 1 0 0,0-1 0 0 0,-2 3 858 0 0,14-5-11950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26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6 598 4720 0 0,'0'0'224'0'0,"-1"0"0"0"0,1-1 0 0 0,0 1 0 0 0,-1 0 0 0 0,1-1 0 0 0,-1 1 0 0 0,1 0 0 0 0,0-1 0 0 0,-1 1 0 0 0,1-1 0 0 0,0 1 0 0 0,0 0 0 0 0,-1-1 0 0 0,1 1 0 0 0,0-1 0 0 0,0 1 0 0 0,0-1 0 0 0,0 1 0 0 0,-1-1 0 0 0,1 1 0 0 0,0-1 0 0 0,0 1 0 0 0,0-1 0 0 0,0 0-224 0 0,4-16 2032 0 0,16-26-2320 0 0,-11 25 800 0 0,6-16-285 0 0,21-40 555 0 0,-15 32-357 0 0,-15 27-264 0 0,2 1 0 0 0,-1 0 0 0 0,3-2-161 0 0,17-32 417 0 0,-22 37-305 0 0,1 0 0 0 0,0 0 0 0 0,0 1 0 0 0,3-3-112 0 0,9-12 379 0 0,-1-2 0 0 0,-1 0 0 0 0,1-6-379 0 0,-13 26 103 0 0,2-1 27 0 0,-1 1-1 0 0,1 0 1 0 0,1 0-1 0 0,-1 1 1 0 0,1-1-1 0 0,0 1 1 0 0,4-2-130 0 0,3-2 346 0 0,-14 9-327 0 0,1 0-1 0 0,-1 0 0 0 0,1 1 1 0 0,0-1-1 0 0,-1 0 0 0 0,1 1 1 0 0,0-1-1 0 0,-1 0 0 0 0,1 1 0 0 0,0-1 1 0 0,0 1-1 0 0,0 0 0 0 0,0-1 1 0 0,-1 1-1 0 0,1 0 0 0 0,0-1 1 0 0,0 1-1 0 0,0 0 0 0 0,0 0 0 0 0,0 0 1 0 0,0 0-1 0 0,0 0 0 0 0,0 0 1 0 0,0 0-1 0 0,0 0 0 0 0,0 0 1 0 0,0 0-1 0 0,-1 0 0 0 0,1 1 0 0 0,0-1 1 0 0,0 0-1 0 0,0 1 0 0 0,0-1 1 0 0,0 1-1 0 0,-1-1 0 0 0,1 1 1 0 0,0-1-1 0 0,0 1 0 0 0,-1-1 0 0 0,1 1 1 0 0,0 0-1 0 0,-1 0 0 0 0,1-1 1 0 0,-1 1-1 0 0,1 0-18 0 0,10 9-85 0 0,2-6 119 0 0,-13-4-32 0 0,0 0-1 0 0,1 0 1 0 0,-1 0-1 0 0,1 0 1 0 0,-1 0-1 0 0,1 1 1 0 0,-1-1-1 0 0,0 0 1 0 0,1 0-1 0 0,-1 0 1 0 0,1 0-1 0 0,-1 1 1 0 0,0-1-1 0 0,1 0 1 0 0,-1 0-1 0 0,0 1 1 0 0,1-1-1 0 0,-1 0 1 0 0,0 1-1 0 0,1-1 1 0 0,-1 0-1 0 0,0 1 1 0 0,0-1-1 0 0,0 1 1 0 0,1-1-1 0 0,-1 0 1 0 0,0 1-1 0 0,0-1 1 0 0,0 1-1 0 0,0-1 1 0 0,0 0 0 0 0,1 1-1 0 0,-1-1 1 0 0,0 1-1 0 0,0-1 1 0 0,0 1-1 0 0,0-1 1 0 0,0 0-1 0 0,-1 1 1 0 0,1-1-1 0 0,0 1-1 0 0,1 0 10 0 0,-1 1-1 0 0,1-1 1 0 0,-1 1-1 0 0,1-1 1 0 0,0 0-1 0 0,0 1 1 0 0,-1-1-1 0 0,1 0 1 0 0,0 0-1 0 0,0 0 1 0 0,0 0-1 0 0,1 0 1 0 0,-1 0-1 0 0,0 0 1 0 0,0 0-1 0 0,0 0 1 0 0,1 0-10 0 0,14 15 113 0 0,-15-14-112 0 0,0 0-1 0 0,0-1 1 0 0,1 1 0 0 0,-1 0 0 0 0,1-1-1 0 0,-1 1 1 0 0,1-1 0 0 0,0 1 0 0 0,0-1-1 0 0,1 1 0 0 0,-1-1 1 0 0,-1 0-1 0 0,1 0 1 0 0,-1 0-1 0 0,1 1 1 0 0,-1-1-1 0 0,0 0 1 0 0,1 1-1 0 0,-1-1 1 0 0,0 0-1 0 0,0 1 1 0 0,0 0-1 0 0,0-1 0 0 0,0 1 1 0 0,0-1-1 0 0,0 2 0 0 0,5 15 3 0 0,2-1-1 0 0,0 1 0 0 0,6 7-2 0 0,-4-6 1 0 0,0 1 1 0 0,2 7-2 0 0,-8-17-1 0 0,1 0 1 0 0,0 0 0 0 0,0-1-1 0 0,2 1 1 0 0,-2-3 0 0 0,-1 0 0 0 0,0 0 0 0 0,0 0 0 0 0,-1 0 0 0 0,0 1 0 0 0,0-1 0 0 0,0 5 0 0 0,18 52 8 0 0,-12-50 54 0 0,-8-13-49 0 0,-1-1 0 0 0,1 1 0 0 0,0 0-1 0 0,-1-1 1 0 0,1 1 0 0 0,-1 0 0 0 0,1 0 0 0 0,-1 0 0 0 0,1-1 0 0 0,-1 1 0 0 0,0 0 0 0 0,1 0 0 0 0,-1 0 0 0 0,0 0 0 0 0,0 0 0 0 0,1 0 0 0 0,-1 0 0 0 0,0 1-13 0 0,0-2 41 0 0,0 0-1 0 0,0 0 0 0 0,0 0 0 0 0,0 0 0 0 0,0 0-5 0 0,0 0-19 0 0,0 0 4 0 0,0 0-3 0 0,0 0-2 0 0,0 0-10 0 0,0 0-15 0 0,0 0-1 0 0,3-3-2428 0 0,-2 2-9648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2:31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96 0 0,'0'0'160'0'0,"0"0"0"0"0,0 0 1 0 0,0 0 29 0 0,0 0 91 0 0,0 0 23 0 0,0 0 1 0 0,0 0 13 0 0,0 0 28 0 0,0 0 13 0 0,0 0 1 0 0,0 0-5 0 0,0 0-19 0 0,0 0 2 0 0,0 0-4 0 0,0 0 6 0 0,0 0-4 0 0,0 0-6 0 0,0 0 5 0 0,0 0-6 0 0,0 0-24 0 0,0 0 2 0 0,0 0-7 0 0,0 0 20 0 0,0 0 73 0 0,0 0 29 0 0,0 0 2 0 0,0 0-15 0 0,0 0-57 0 0,0 0-11 0 0,0 0-2 0 0,0 0-7 0 0,0 0-40 0 0,0 0-5 0 0,0 0 1 0 0,0 0-8 0 0,0 0-32 0 0,0 0-7 0 0,0 0 6 0 0,0 0-1 0 0,0 0-2 0 0,6-3 8 0 0,0 0-162 0 0,-1 1 0 0 0,1-1-1 0 0,0 1 1 0 0,0 0 0 0 0,0 1-1 0 0,0 0 1 0 0,0 0 0 0 0,7 0-90 0 0,7-1 249 0 0,0 1 0 0 0,-1-2 0 0 0,9-3-249 0 0,38-4 310 0 0,-47 9-228 0 0,23-2 247 0 0,0-1 0 0 0,-1-2 0 0 0,41-12-329 0 0,-75 16 32 0 0,1 1-1 0 0,-1 0 0 0 0,0 1 1 0 0,0 0-1 0 0,1 0 1 0 0,-1 0-1 0 0,4 2-31 0 0,17-1 258 0 0,-26 0-251 0 0,-1-1 0 0 0,1 0 1 0 0,-1 1-1 0 0,1-1 0 0 0,-1 1 1 0 0,1-1-1 0 0,-1 1 1 0 0,1 0-1 0 0,-1-1 0 0 0,0 1 1 0 0,1 0-1 0 0,-1 0 1 0 0,0 0-1 0 0,0 0 0 0 0,0 0 1 0 0,0 0-1 0 0,1 0 0 0 0,-2 1 1 0 0,1-1-1 0 0,0 0 1 0 0,0 1-1 0 0,0-1 0 0 0,-1 0 1 0 0,1 2-8 0 0,0-3 21 0 0,-1 0-5 0 0,0 0-5 0 0,0 0 2 0 0,0 0-1 0 0,0 0 7 0 0,0 0-9 0 0,0 0-2 0 0,0 0-2 0 0,0 0-12 0 0,0 0-2 0 0,59 0 560 0 0,-36-8-216 0 0,-22 8-334 0 0,-1 0 0 0 0,0 0-1 0 0,1 0 1 0 0,-1 0 0 0 0,0 0-1 0 0,0 0 1 0 0,1 0 0 0 0,-1 0-1 0 0,0 0 1 0 0,1 0-1 0 0,-1 0 1 0 0,0 0 0 0 0,1 0-1 0 0,-1-1 1 0 0,0 1 0 0 0,0 0-1 0 0,1 0 1 0 0,-1 0 0 0 0,0 0-1 0 0,0 0 1 0 0,1-1 0 0 0,-1 1-1 0 0,0 0 1 0 0,0 0-1 0 0,1 0 1 0 0,-1-1 0 0 0,0 1-1 0 0,0 0 1 0 0,0 0 0 0 0,0-1-1 0 0,1 1 1 0 0,-1 0 0 0 0,0 0-1 0 0,0-1 1 0 0,0 1-1 0 0,0 0 1 0 0,0-1 0 0 0,0 1-1 0 0,0 0 1 0 0,0 0 0 0 0,0-1-1 0 0,0 1 1 0 0,0 0 0 0 0,0-1-1 0 0,0 1 1 0 0,0 0-1 0 0,0-1 1 0 0,0 1 0 0 0,0 0-1 0 0,0 0 1 0 0,0-1-2 0 0,0-2 6 0 0,0 3 18 0 0,0 0 40 0 0,0 0 13 0 0,0 0-2 0 0,0 0 1 0 0,0 0-10 0 0,0 0-2 0 0,0 0 2 0 0,0 0-6 0 0,0 0-42 0 0,0 0-10 0 0,0 0 3 0 0,0 0 9 0 0,0 0-3 0 0,0 0 6 0 0,0 0 26 0 0,0 0 6 0 0,0 8 54 0 0,0 185 350 0 0,-5-102-112 0 0,5-40-347 0 0,1-50-11 0 0,-1 0 1 0 0,0-1 0 0 0,0 1-1 0 0,1 0 1 0 0,-1 0 0 0 0,0 0-1 0 0,1-1 1 0 0,-1 1-1 0 0,1 0 1 0 0,-1-1 0 0 0,1 1-1 0 0,-1 0 1 0 0,1-1 0 0 0,-1 1-1 0 0,1 0 1 0 0,0-1-1 0 0,-1 1 1 0 0,1-1 0 0 0,0 1-1 0 0,0-1 1 0 0,-1 0 0 0 0,1 1-1 0 0,0-1 1 0 0,0 0-1 0 0,-1 0 1 0 0,1 1 0 0 0,0-1-1 0 0,0 0 1 0 0,0 0 0 0 0,0 0 10 0 0,4 2-2137 0 0,-5-2-9840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1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2608 0 0,'0'0'537'0'0,"0"0"5"0"0,0 0-2 0 0,0 0 52 0 0,0 0 173 0 0,0 0 41 0 0,0 0-3 0 0,0 0-54 0 0,0 0-227 0 0,0 0-58 0 0,0 0 1 0 0,0 0-33 0 0,0 0-153 0 0,0 0-38 0 0,0 0 4 0 0,0 0-15 0 0,0 0-49 0 0,0 0-8 0 0,0 0-3 0 0,0 0-16 0 0,0 0-50 0 0,0 0-5 0 0,-3 6-7 0 0,-2 2-13 0 0,1 1-1 0 0,0-1 1 0 0,1 1 0 0 0,0 0-1 0 0,0 0 1 0 0,1 0 0 0 0,0 0-1 0 0,0 0 1 0 0,1 0 0 0 0,0 0-1 0 0,1 1 1 0 0,0-1 0 0 0,1 8-79 0 0,4 7 149 0 0,-2 0 0 0 0,-1 0 1 0 0,-1 11-150 0 0,10 84 368 0 0,-6-43 292 0 0,6 10-660 0 0,-1-5 276 0 0,-6-34-33 0 0,3 0 0 0 0,1-1 0 0 0,3 0 0 0 0,8 20-243 0 0,-17-61 28 0 0,-1 0 0 0 0,0 0 1 0 0,0 0-1 0 0,0 0 0 0 0,-1 0 1 0 0,1 1-1 0 0,-1-1 0 0 0,0 1-28 0 0,0-5 12 0 0,0-1 31 0 0,0 0 89 0 0,0 0 27 0 0,0 0 1 0 0,0 0-15 0 0,0 0-59 0 0,0 0-14 0 0,0 0 2 0 0,0 0 6 0 0,0 0 8 0 0,0-14-1923 0 0,0 13-8867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2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14 110 6824 0 0,'-9'-21'1798'0'0,"6"14"-175"0"0,2 7-1043 0 0,1 0-53 0 0,0 0 1 0 0,0 0-80 0 0,0 0-320 0 0,0 0-82 0 0,0-1-33 0 0,0 1-10 0 0,0-1 0 0 0,0 1 0 0 0,0-1 0 0 0,0 0 0 0 0,0 1 0 0 0,0-1 0 0 0,0 1 0 0 0,0-1 0 0 0,0 1 0 0 0,0-1 1 0 0,0 1-1 0 0,0-1 0 0 0,1 1 0 0 0,-1-1 0 0 0,0 1 0 0 0,0-1 0 0 0,0 1 0 0 0,1-1 0 0 0,-1 1 0 0 0,0-1 0 0 0,1 1 0 0 0,-1 0 0 0 0,0-1 1 0 0,1 1-1 0 0,0-1-3 0 0,144-56-250 0 0,-137 55 214 0 0,0 0 0 0 0,1 1-1 0 0,-1-1 1 0 0,0 2 0 0 0,1-1-1 0 0,2 1 37 0 0,28-3-28 0 0,-34 3 27 0 0,1 1 0 0 0,-1-1 1 0 0,0 1-1 0 0,1 0 1 0 0,-1 1-1 0 0,0-1 0 0 0,0 1 1 0 0,0 0-1 0 0,0 0 1 0 0,0 1-1 0 0,0 0 1 0 0,18 7 25 0 0,-20-9-17 0 0,0 1 0 0 0,0 0 0 0 0,0 0 0 0 0,0 0 0 0 0,0 0-1 0 0,-1 0 1 0 0,1 1 0 0 0,-1-1 0 0 0,0 1 0 0 0,0-1 0 0 0,0 1-1 0 0,0 0 1 0 0,0 0 0 0 0,0 0 0 0 0,-1 0 0 0 0,0 0 0 0 0,1 2-8 0 0,12 20 112 0 0,-11-21-83 0 0,0 1 0 0 0,-1 0 0 0 0,1 0 0 0 0,-1 0 1 0 0,0 0-1 0 0,-1 1 0 0 0,1-1 0 0 0,-1 1 0 0 0,0-1 1 0 0,0 1-1 0 0,-1-1 0 0 0,0 1 0 0 0,0 4-29 0 0,-1 11 194 0 0,-2 1 0 0 0,-4 19-194 0 0,7-40 3 0 0,-2 7 20 0 0,0-1 0 0 0,0 1 0 0 0,0-1 0 0 0,-1 0-1 0 0,0 0 1 0 0,-1 0 0 0 0,0-1 0 0 0,0 1 0 0 0,-2 2-23 0 0,-6 6 61 0 0,-1 0-1 0 0,-1-1 1 0 0,-4 3-61 0 0,-1 1 53 0 0,10-8 1 0 0,-1 0-1 0 0,-1-1 0 0 0,0 0 1 0 0,0-1-1 0 0,-1 0 0 0 0,0-1 1 0 0,0 0-1 0 0,-11 4-53 0 0,-14 5 340 0 0,1 2-1 0 0,-6 5-339 0 0,10-5 253 0 0,29-16-201 0 0,0-1 15 0 0,0 1 1 0 0,0 0-1 0 0,0-1 0 0 0,0 0 0 0 0,0 0 0 0 0,0 0 0 0 0,0 0 1 0 0,-1 0-68 0 0,3-1 56 0 0,1 0 4 0 0,0 0 17 0 0,0 0 8 0 0,0 0-2 0 0,0 0-6 0 0,0 0-34 0 0,0 0-6 0 0,13 1 39 0 0,7 2-49 0 0,-1 2 1 0 0,14 5-28 0 0,22 5 21 0 0,149 31 15 0 0,-160-33-51 0 0,-33-8 3 0 0,1-2-1 0 0,-1 1 1 0 0,13 0 12 0 0,-7-2-67 0 0,0 1 0 0 0,0 1-1 0 0,-1 0 1 0 0,1 1 0 0 0,-1 1 0 0 0,0 0 0 0 0,9 6 67 0 0,58 24-239 0 0,-59-35-1917 0 0,-24-1-7361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3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2 7936 0 0,'-11'-1'571'0'0,"-14"0"1960"0"0,23 1-2446 0 0,1 0 1 0 0,0 0-1 0 0,0 1 1 0 0,0-1 0 0 0,0 0-1 0 0,0 0 1 0 0,0 0-1 0 0,0 1 1 0 0,1-1-1 0 0,-1 0 1 0 0,0 1 0 0 0,0-1-1 0 0,0 1 1 0 0,0-1-1 0 0,0 1 1 0 0,0 0-1 0 0,1-1 1 0 0,-1 1 0 0 0,0 0-86 0 0,-2 2 8 0 0,1 0 0 0 0,-1 0 0 0 0,0 0 0 0 0,0 0 0 0 0,0 0 0 0 0,-1-1 0 0 0,1 0 0 0 0,0 1 0 0 0,-1-1 0 0 0,0 0 0 0 0,0-1-8 0 0,-47 20-27 0 0,32-14 14 0 0,-12 6-275 0 0,1 1 1 0 0,-22 14 287 0 0,46-23-22 0 0,5-5 33 0 0,0 1-1 0 0,0 0 0 0 0,1-1 1 0 0,-1 1-1 0 0,0-1 0 0 0,0 1 1 0 0,0-1-1 0 0,0 0 0 0 0,0 1 1 0 0,0-1-1 0 0,0 0 0 0 0,1 0 1 0 0,-1 0-1 0 0,0 1 0 0 0,-1-1-10 0 0,1 0 62 0 0,1 0 47 0 0,-6 39 838 0 0,6-36-919 0 0,-1 1 1 0 0,0-1 0 0 0,1 1 0 0 0,0-1 0 0 0,0 1 0 0 0,0 0 0 0 0,0-1 0 0 0,1 3-29 0 0,-1 16 69 0 0,-9 53-7 0 0,-1 1 196 0 0,2 68-258 0 0,8-136 3 0 0,1 0 0 0 0,0 1 1 0 0,0-1-1 0 0,1-1 0 0 0,1 1 1 0 0,-1 1-4 0 0,6 17 10 0 0,-7-21-6 0 0,1 0-1 0 0,0 1 1 0 0,1-1-1 0 0,-1 0 0 0 0,1 0 1 0 0,0 0-1 0 0,2 2-3 0 0,15 27 36 0 0,-16-26 57 0 0,0-1-1 0 0,1 0 1 0 0,0-1-1 0 0,0 1 1 0 0,1-1 0 0 0,0 0-1 0 0,0 0 1 0 0,2 0-93 0 0,5 7 151 0 0,-2-1 159 0 0,-5-5-83 0 0,1 0 0 0 0,0-1 0 0 0,0 0 0 0 0,2 1-227 0 0,-7-6 25 0 0,0 0 1 0 0,-1 0 0 0 0,1 0 0 0 0,0-1 0 0 0,0 1 0 0 0,0-1 0 0 0,0 1 0 0 0,0-1 0 0 0,0 0 0 0 0,0 0-1 0 0,0 0 1 0 0,-1 0 0 0 0,1 0 0 0 0,0 0 0 0 0,0 0 0 0 0,0-1 0 0 0,0 1 0 0 0,0-1 0 0 0,0 1 0 0 0,0-1-1 0 0,0 0-25 0 0,-1 0-132 0 0,0 1-1 0 0,0-1 0 0 0,0 0 0 0 0,0 0 1 0 0,0 1-1 0 0,-1-1 0 0 0,1 0 0 0 0,0 0 1 0 0,0 0-1 0 0,-1 0 0 0 0,1 0 1 0 0,0 0-1 0 0,-1 0 0 0 0,1 0 0 0 0,-1 0 1 0 0,0-1 132 0 0,1 1-10460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4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 2104 0 0,'0'0'1193'0'0,"0"0"5"0"0,0 0-5 0 0,0 0-124 0 0,0 0-489 0 0,0 0-119 0 0,0 0-3 0 0,0 0-68 0 0,0 0-259 0 0,0 0-62 0 0,0 0-2 0 0,0 0-10 0 0,0 0-51 0 0,22 0-556 0 0,257-11-152 0 0,-241 9 748 0 0,-21 2 2 0 0,0-1-1 0 0,0-1 1 0 0,2-1-48 0 0,-2-1 91 0 0,1 0-1 0 0,0 2 0 0 0,0 0 1 0 0,0 0-1 0 0,0 2 1 0 0,1 1-91 0 0,0 0 112 0 0,-1 0 0 0 0,1-2 1 0 0,-1 0-1 0 0,1 0 0 0 0,15-5-112 0 0,-22 4 32 0 0,0 1 0 0 0,0 0 0 0 0,0 1-1 0 0,0 0 1 0 0,0 1 0 0 0,0 0 0 0 0,1 1 0 0 0,4 2-32 0 0,-12-4 15 0 0,0 0 0 0 0,0 1 1 0 0,0-1-1 0 0,0-1 0 0 0,0 1 1 0 0,3-2-16 0 0,-5 2 12 0 0,-1-1 1 0 0,1 1 0 0 0,0-1 0 0 0,0 1-1 0 0,-1 0 1 0 0,1 0 0 0 0,0 0 0 0 0,0 0-1 0 0,-1 0 1 0 0,1 1 0 0 0,0-1 0 0 0,0 1-1 0 0,-1 0 1 0 0,1 0 0 0 0,-1 0 0 0 0,1 0-1 0 0,-1 0 1 0 0,3 2-13 0 0,8 4 206 0 0,1 2-1371 0 0,-14-8-5005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3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0 162 6328 0 0,'2'0'158'0'0,"0"-1"1"0"0,0 0-1 0 0,0 0 0 0 0,0 0 1 0 0,0-1-1 0 0,0 1 1 0 0,-1 0-1 0 0,1-1 0 0 0,0 1 1 0 0,-1-1-1 0 0,1 1 0 0 0,-1-1 1 0 0,0 0-1 0 0,1 1 1 0 0,0-3-159 0 0,0 1 272 0 0,1-1 1 0 0,0 1 0 0 0,0 0 0 0 0,0 0-1 0 0,0 0 1 0 0,1 1 0 0 0,0-1-273 0 0,73-45 821 0 0,-43 29-775 0 0,-27 14-28 0 0,0 1 0 0 0,0 0-1 0 0,0 0 1 0 0,1 0-1 0 0,-1 1 1 0 0,1 0-1 0 0,0 1 1 0 0,4-1-18 0 0,33-3 57 0 0,-16 1-754 0 0,0 2 0 0 0,4 1 697 0 0,-29 2-7356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3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318 103 3912 0 0,'0'0'67'0'0,"0"-1"0"0"0,0 1 0 0 0,0-1 0 0 0,0 1 0 0 0,0-1 0 0 0,0 1 0 0 0,0-1 0 0 0,0 1 0 0 0,0-1 0 0 0,1 1 0 0 0,-1-1 0 0 0,0 1 0 0 0,0-1 0 0 0,1 1 0 0 0,-1-1 0 0 0,0 1 0 0 0,1-1 0 0 0,-1 1 0 0 0,0 0 0 0 0,1-1 0 0 0,-1 1 0 0 0,0 0 0 0 0,1-1 0 0 0,-1 1 1 0 0,1 0-1 0 0,-1 0 0 0 0,1-1 0 0 0,-1 1 0 0 0,1 0 0 0 0,-1 0 0 0 0,1 0 0 0 0,-1 0 0 0 0,1-1 0 0 0,-1 1 0 0 0,1 0 0 0 0,-1 0 0 0 0,1 0-67 0 0,0 0 336 0 0,-4-10 725 0 0,2 9-1028 0 0,0 1-1 0 0,1-1 1 0 0,-1 1-1 0 0,0-1 0 0 0,1 1 1 0 0,-1-1-1 0 0,0 1 1 0 0,1-1-1 0 0,-1 1 1 0 0,0-1-1 0 0,1 0 1 0 0,-1 1-1 0 0,1-1 1 0 0,-1 0-1 0 0,1 0 1 0 0,0 1-1 0 0,-1-1 1 0 0,1 0-1 0 0,0 0 1 0 0,-1 0-1 0 0,1 1 1 0 0,0-2-33 0 0,-10-15 961 0 0,4 12-789 0 0,1 0 1 0 0,-1 0-1 0 0,0 1 0 0 0,0 0 1 0 0,-1 0-1 0 0,1 0 0 0 0,-1 1 1 0 0,0 0-1 0 0,-2 0-172 0 0,5 1 77 0 0,0 1 0 0 0,-1 0 0 0 0,1 0 0 0 0,0 0 0 0 0,-1 1 0 0 0,1-1 0 0 0,-1 1 0 0 0,1 0 0 0 0,-1 0 0 0 0,1 1 0 0 0,0-1 0 0 0,-1 1 0 0 0,1 0 0 0 0,0 0 0 0 0,-1 1 0 0 0,0 0-77 0 0,-6 3 228 0 0,8-4-180 0 0,0 0 0 0 0,-1 0 0 0 0,1 1 0 0 0,0 0 1 0 0,0 0-1 0 0,0 0 0 0 0,0 0 0 0 0,0 0 0 0 0,1 0 0 0 0,-1 1 1 0 0,1-1-1 0 0,-1 1 0 0 0,1 0 0 0 0,0 0-48 0 0,-3 2 51 0 0,1 1-1 0 0,-1-1 0 0 0,-1 0 0 0 0,1 0 1 0 0,-3 1-51 0 0,2-2 31 0 0,1 1 0 0 0,0-1 0 0 0,0 1 0 0 0,0 1 1 0 0,0-1-1 0 0,-2 4-31 0 0,2 1 52 0 0,-1 1 0 0 0,1-1 1 0 0,1 1-1 0 0,0 0 0 0 0,0 1 0 0 0,1-1 0 0 0,1 0 1 0 0,0 1-1 0 0,0 0-52 0 0,-1 25 120 0 0,2 1 0 0 0,1 7-120 0 0,0-13 51 0 0,0-20-41 0 0,1 0 0 0 0,0 0-1 0 0,1 0 1 0 0,0 0 0 0 0,1-1 0 0 0,0 1-1 0 0,1-1 1 0 0,0 0 0 0 0,0 0 0 0 0,2 1-10 0 0,10 23 30 0 0,-10-22-8 0 0,0 0 0 0 0,0-1 0 0 0,1 1 0 0 0,1-1 0 0 0,2 2-22 0 0,1 0 11 0 0,-6-8-6 0 0,-1 0-1 0 0,1-1 1 0 0,-1 1-1 0 0,2-1 1 0 0,-1 0-1 0 0,0-1 1 0 0,1 0-1 0 0,0 1 1 0 0,0-2-1 0 0,0 1 1 0 0,5 1-5 0 0,67 22 32 0 0,-72-26-28 0 0,1 1 1 0 0,-1-1-1 0 0,0-1 1 0 0,1 1-1 0 0,3-1-4 0 0,27 4 7 0 0,-33-3-108 0 0,0 0-1 0 0,0-1 1 0 0,0 0 0 0 0,-1 0-1 0 0,1 0 1 0 0,0 0-1 0 0,0-1 1 0 0,0 1 0 0 0,0-1-1 0 0,0 0 1 0 0,-1 0-1 0 0,1-1 1 0 0,0 1 0 0 0,-1-1-1 0 0,1 0 1 0 0,-1 0-1 0 0,0 0 1 0 0,3-2 101 0 0,-4 2-9205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4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1 798 7432 0 0,'1'-6'510'0'0,"-1"-1"0"0"0,2 1 1 0 0,-1-1-1 0 0,1 1 0 0 0,0-1 1 0 0,0 1-1 0 0,3-6-510 0 0,8-28 2233 0 0,5-52-1164 0 0,19-87 567 0 0,-28 131-1201 0 0,-7 33-267 0 0,1 0 0 0 0,0 0 0 0 0,1 0 0 0 0,1 1 0 0 0,0 0 0 0 0,5-8-168 0 0,97-187 1797 0 0,-103 204-1748 0 0,-1-1 0 0 0,1 1 0 0 0,-1 0 0 0 0,2 0 0 0 0,-1 0-1 0 0,4-3-48 0 0,0-3 69 0 0,-7 10-59 0 0,-1 0 0 0 0,1 0 0 0 0,-1 0-1 0 0,1 1 1 0 0,-1-1 0 0 0,1 0 0 0 0,-1 1 0 0 0,1-1-1 0 0,0 0 1 0 0,-1 1 0 0 0,1-1 0 0 0,0 1 0 0 0,0-1-1 0 0,-1 1 1 0 0,1-1 0 0 0,0 1 0 0 0,0 0 0 0 0,0-1-1 0 0,-1 1 1 0 0,1 0 0 0 0,0 0 0 0 0,0 0 0 0 0,0-1-1 0 0,0 1 1 0 0,0 0 0 0 0,0 0 0 0 0,-1 0-1 0 0,1 0 1 0 0,0 1 0 0 0,0-1-10 0 0,2 0 11 0 0,0 0 0 0 0,-1 0 1 0 0,1 0-1 0 0,0 0 0 0 0,-1 0 0 0 0,1 1 0 0 0,-1 0 1 0 0,1-1-1 0 0,-1 1 0 0 0,1 0 0 0 0,-1 0 0 0 0,1 0 1 0 0,-1 1-1 0 0,0-1 0 0 0,1 1 0 0 0,-1-1 0 0 0,0 1 0 0 0,0 0 1 0 0,0 0-1 0 0,0-1 0 0 0,-1 1 0 0 0,1 1 0 0 0,0-1 1 0 0,-1 0-1 0 0,1 0 0 0 0,-1 1 0 0 0,0-1 0 0 0,1 2-11 0 0,23 40-8 0 0,-15-27-16 0 0,-1 1 0 0 0,7 15 24 0 0,17 48-598 0 0,30 52 598 0 0,-46-91-19 0 0,6 8 22 0 0,-11-24 47 0 0,0 0 0 0 0,-1 0 0 0 0,-2 1 0 0 0,4 19-50 0 0,-10-34 10 0 0,-2-5-2 0 0,1 0 1 0 0,-1-1-1 0 0,1 1 1 0 0,1-1-1 0 0,-1 1 1 0 0,1-1-1 0 0,0 0 1 0 0,1 0-1 0 0,2 4-8 0 0,-5-10 1 0 0,0 1 0 0 0,-1 0-1 0 0,1 0 1 0 0,-1 0-1 0 0,1 0 1 0 0,-1 0 0 0 0,1 1-1 0 0,-1-1 1 0 0,0 0 0 0 0,1 0-1 0 0,-1 0 1 0 0,0 0-1 0 0,0 0 1 0 0,0 0 0 0 0,0 0-1 0 0,0 1 0 0 0,0-1 1 0 0,0 1 1 0 0,0-1-1 0 0,0 0 0 0 0,0 1 0 0 0,0-1 0 0 0,1 0 1 0 0,-1 1-1 0 0,1-1 0 0 0,-1 0 0 0 0,1 1 0 0 0,-1-1 1 0 0,1 0-1 0 0,0 1-1 0 0,0-1-209 0 0,2 6 693 0 0,-7-5-3098 0 0,4-2-9864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4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 7832 0 0,'0'1'3'0'0,"0"-1"1"0"0,0 1-1 0 0,0 0 0 0 0,0 0 1 0 0,1 0-1 0 0,-1-1 1 0 0,0 1-1 0 0,0 0 0 0 0,1 0 1 0 0,-1 0-1 0 0,1-1 1 0 0,-1 1-1 0 0,1 0 0 0 0,-1-1 1 0 0,1 1-1 0 0,-1 0 1 0 0,1-1-1 0 0,-1 1 0 0 0,1-1 1 0 0,0 1-1 0 0,-1-1 1 0 0,1 1-1 0 0,0-1 0 0 0,-1 0 1 0 0,1 1-1 0 0,0-1 1 0 0,0 1-4 0 0,0-2 78 0 0,-1 0 0 0 0,1 0 0 0 0,-1 1 1 0 0,0-1-1 0 0,1 0 0 0 0,-1 0 0 0 0,0 0 1 0 0,0 0-1 0 0,0 1 0 0 0,0-1 0 0 0,1 0 1 0 0,-1 0-1 0 0,0 0 0 0 0,-1 0 0 0 0,1 0 0 0 0,0 1 1 0 0,0-1-1 0 0,0 0 0 0 0,0 0 0 0 0,-1 0 1 0 0,1 0-1 0 0,0 1 0 0 0,-1-1 0 0 0,1 0 1 0 0,-1 0-79 0 0,1 0 83 0 0,0 1-1 0 0,0-1 1 0 0,0 1 0 0 0,0-1 0 0 0,-1 1 0 0 0,1-1 0 0 0,0 1 0 0 0,0-1 0 0 0,0 1 0 0 0,0-1 0 0 0,0 1-1 0 0,0 0 1 0 0,1-1 0 0 0,-1 1 0 0 0,0-1 0 0 0,0 1 0 0 0,0-1 0 0 0,0 1 0 0 0,0-1 0 0 0,1 1 0 0 0,-1-1-1 0 0,0 1 1 0 0,1 0 0 0 0,-1-1 0 0 0,0 1 0 0 0,0-1 0 0 0,1 1 0 0 0,-1 0 0 0 0,1-1 0 0 0,-1 1-1 0 0,0 0 1 0 0,1 0 0 0 0,-1-1 0 0 0,1 1 0 0 0,-1 0-83 0 0,23-7 1840 0 0,-3 2-2001 0 0,-2-4 116 0 0,1 2 0 0 0,0 0 0 0 0,1 1 0 0 0,-1 1 0 0 0,1 1 0 0 0,0 1 0 0 0,8-1 45 0 0,26-2-1940 0 0,-49 6-6785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5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4912 0 0,'6'-1'1226'0'0,"-6"1"-1188"0"0,0 1 0 0 0,0-1 0 0 0,0 0 0 0 0,0 0 0 0 0,-1 0 0 0 0,1 0 1 0 0,0 0-1 0 0,0 1 0 0 0,0-1 0 0 0,0 0 0 0 0,0 0 0 0 0,0 0 0 0 0,0 1 0 0 0,0-1 0 0 0,0 0 0 0 0,0 0 0 0 0,-1 0 0 0 0,1 0 0 0 0,0 1 0 0 0,0-1 0 0 0,0 0 0 0 0,0 0 1 0 0,0 0-1 0 0,0 1 0 0 0,1-1 0 0 0,-1 0 0 0 0,0 0 0 0 0,0 0 0 0 0,0 1 0 0 0,0-1 0 0 0,0 0 0 0 0,0 0 0 0 0,0 0 0 0 0,0 0 0 0 0,0 1 0 0 0,0-1 0 0 0,1 0 0 0 0,-1 0 0 0 0,0 0-38 0 0,2 15 1140 0 0,-3-15-1128 0 0,1 1 0 0 0,0 0 1 0 0,0 0-1 0 0,0 0 0 0 0,0 0 1 0 0,0 0-1 0 0,0 0 0 0 0,1 0 1 0 0,-1 0-1 0 0,0 0 0 0 0,0-1 1 0 0,1 1-1 0 0,-1 0 0 0 0,0 0 1 0 0,1 0-1 0 0,-1 0 0 0 0,1-1 1 0 0,0 2-13 0 0,22 36-43 0 0,-6-6 46 0 0,-10-20 270 0 0,0 1 1 0 0,-1 0 0 0 0,-1 0-1 0 0,0 0 1 0 0,0 4-274 0 0,2 12 446 0 0,-1 1 1 0 0,-2-1 0 0 0,0 13-447 0 0,0-2 772 0 0,5 19-772 0 0,-7-42 256 0 0,0-1 1 0 0,-1 0-1 0 0,0 10-256 0 0,1 21 485 0 0,-1-42-424 0 0,0 1-1 0 0,0-1 1 0 0,1 0-1 0 0,0 0 1 0 0,0 1 0 0 0,0-1-1 0 0,1 0 1 0 0,2 2-61 0 0,-2-1 55 0 0,0-1 1 0 0,-1 0 0 0 0,1 1-1 0 0,-1-1 1 0 0,0 1 0 0 0,0 4-56 0 0,10 21 539 0 0,-10-28-453 0 0,0 1-1 0 0,-1-1 1 0 0,1 0 0 0 0,-1 1-1 0 0,0-1 1 0 0,0 0-1 0 0,0 1 1 0 0,-1-1-1 0 0,1 4-85 0 0,14 17 1057 0 0,-8-16-780 0 0,-7-7-266 0 0,1-1 1 0 0,-1 1 0 0 0,1-1 0 0 0,-1 1 0 0 0,1-1 0 0 0,-1 1 0 0 0,1 0 0 0 0,-1-1 0 0 0,0 1 0 0 0,1 0 0 0 0,-1-1 0 0 0,0 1 0 0 0,0 0 0 0 0,1-1 0 0 0,-1 1 0 0 0,0 0-1 0 0,0-1 1 0 0,0 1 0 0 0,0 0 0 0 0,0 0 0 0 0,0-1 0 0 0,0 1 0 0 0,0 0-12 0 0,0 1 8 0 0,1 0-1 0 0,-1 0 1 0 0,0 0 0 0 0,1-1-1 0 0,-1 1 1 0 0,1 0-1 0 0,0-1 1 0 0,-1 1 0 0 0,1 0-1 0 0,0-1 1 0 0,0 1-1 0 0,0-1 1 0 0,0 1 0 0 0,1-1-1 0 0,-1 0 1 0 0,0 1-1 0 0,0-1 1 0 0,1 0 0 0 0,-1 0-1 0 0,1 0 1 0 0,-1 0-1 0 0,1 0 1 0 0,0 0 0 0 0,-1 0-1 0 0,1-1 1 0 0,0 1-1 0 0,0 0-7 0 0,47 6 218 0 0,-38-6-190 0 0,1 1 0 0 0,0-2 0 0 0,0 0 0 0 0,0 0 0 0 0,7-1-28 0 0,15-1 17 0 0,97 2-2235 0 0,-129 0-9054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5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8336 0 0,'1'0'37'0'0,"-1"0"-1"0"0,1 0 1 0 0,0 0 0 0 0,-1 0 0 0 0,1 0-1 0 0,-1 0 1 0 0,1 0 0 0 0,-1 0 0 0 0,1 0-1 0 0,-1 0 1 0 0,1 1 0 0 0,-1-1 0 0 0,0 0 0 0 0,1 0-1 0 0,-1 0 1 0 0,1 1 0 0 0,-1-1 0 0 0,1 0-1 0 0,-1 1 1 0 0,0-1 0 0 0,1 0 0 0 0,-1 1 0 0 0,1-1-1 0 0,-1 0 1 0 0,0 1 0 0 0,0-1 0 0 0,1 1-1 0 0,-1-1 1 0 0,0 1-37 0 0,1 15 1670 0 0,-2-7-1550 0 0,1-4 30 0 0,0 20 161 0 0,0 0 0 0 0,2 0-1 0 0,0 1 1 0 0,2-1 0 0 0,5 20-311 0 0,-3-22 193 0 0,-1 1 0 0 0,-1 12-193 0 0,6 24 344 0 0,22 134 260 0 0,2 2 186 0 0,-31-180-646 0 0,1 5 97 0 0,1 0 0 0 0,0-1 0 0 0,2 0 0 0 0,1 0-241 0 0,-7-18 13 0 0,0 0 0 0 0,0-1 0 0 0,0 1 0 0 0,0-1 0 0 0,1 1 0 0 0,-1-1 1 0 0,1 1-1 0 0,-1-1 0 0 0,1 0 0 0 0,0 1-13 0 0,-1-2 50 0 0,0 1 1 0 0,0 0-1 0 0,1 0 1 0 0,-1 0-1 0 0,0 0 1 0 0,0 0-1 0 0,0 0 0 0 0,0 0 1 0 0,-1 0-1 0 0,1 0 1 0 0,0 1-1 0 0,0-1 1 0 0,-1 0-1 0 0,1 1 0 0 0,0 0-50 0 0,0-1 34 0 0,-1 1 0 0 0,1-1 0 0 0,0 1 0 0 0,0-1-1 0 0,1 1 1 0 0,-1-1 0 0 0,0 0 0 0 0,0 0 0 0 0,0 0-1 0 0,1 1 1 0 0,-1-1 0 0 0,1 0 0 0 0,-1-1-1 0 0,1 1 1 0 0,-1 0 0 0 0,1 0 0 0 0,0-1 0 0 0,-1 1-1 0 0,1-1 1 0 0,0 1-34 0 0,2 0 69 0 0,-1 0-1 0 0,1 0 0 0 0,-1 0 0 0 0,1-1 1 0 0,0 1-1 0 0,-1-1 0 0 0,1 0 1 0 0,0 0-1 0 0,-1 0 0 0 0,3-1-68 0 0,14-6 272 0 0,1 0 0 0 0,6-4-272 0 0,12-5 279 0 0,-4-1-50 0 0,-28 13-169 0 0,0 0 0 0 0,0 1-1 0 0,0 0 1 0 0,0 0 0 0 0,0 1 0 0 0,5-1-60 0 0,78-8 286 0 0,-45 2-2776 0 0,-41 8-10075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6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40 5016 0 0,'3'-26'3072'0'0,"-3"25"-2966"0"0,-1 0-1 0 0,1 0 1 0 0,0 0 0 0 0,-1 0 0 0 0,1 1-1 0 0,-1-1 1 0 0,1 0 0 0 0,-1 0 0 0 0,0 1-1 0 0,1-1 1 0 0,-1 0 0 0 0,0 1 0 0 0,1-1-1 0 0,-1 1 1 0 0,0-1 0 0 0,0 0-106 0 0,-4 1 607 0 0,7 8-296 0 0,-1-2-305 0 0,1-1 0 0 0,-1 1 0 0 0,0 0-1 0 0,0-1 1 0 0,-1 1 0 0 0,0 0 0 0 0,0-1 0 0 0,0 1-1 0 0,-1 4-5 0 0,0 13-6 0 0,2 51 279 0 0,3 0 0 0 0,3 1-273 0 0,-2-21 813 0 0,-2 28-813 0 0,-1-34 290 0 0,-1-31-128 0 0,2 1 0 0 0,0-1 0 0 0,3 8-162 0 0,-2-8 186 0 0,-1 1-1 0 0,0-1 1 0 0,-1 2-186 0 0,-2-15 21 0 0,0-3-3 0 0,0 1 1 0 0,0 0-1 0 0,0 0 0 0 0,0-1 0 0 0,1 1 0 0 0,-1 0 1 0 0,0 0-1 0 0,1-1 0 0 0,-1 1 0 0 0,1 0 0 0 0,0-1 1 0 0,-1 1-1 0 0,1 0 0 0 0,0-1 0 0 0,0 1 1 0 0,0-1-1 0 0,0 0 0 0 0,1 2-18 0 0,-1-2 42 0 0,0 1 1 0 0,0-1-1 0 0,0 1 0 0 0,0 0 1 0 0,-1 0-1 0 0,1-1 1 0 0,-1 1-1 0 0,1 0 0 0 0,-1 0 1 0 0,1 0-1 0 0,-1 0 0 0 0,0-1 1 0 0,0 1-1 0 0,0 0 0 0 0,0 0 1 0 0,0 0-1 0 0,-1 1-42 0 0,1 7 501 0 0,0-10-399 0 0,1 0-130 0 0,-1 0 1 0 0,1 0-1 0 0,0 0 0 0 0,-1 0 0 0 0,1 0 0 0 0,0 0 0 0 0,-1 0 0 0 0,1 0 0 0 0,0 0 0 0 0,-1 0 0 0 0,1 0 1 0 0,0 0-1 0 0,-1 0 0 0 0,1-1 0 0 0,0 1 0 0 0,-1 0 0 0 0,1 0 0 0 0,0-1 28 0 0,-1 1-10438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6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1 147 7432 0 0,'2'0'85'0'0,"0"-1"1"0"0,1 0 0 0 0,-1 0-1 0 0,1 0 1 0 0,-1 0 0 0 0,0 0-1 0 0,0-1 1 0 0,0 1-1 0 0,0-1 1 0 0,0 1 0 0 0,0-1-1 0 0,0 0 1 0 0,0 1-1 0 0,0-1 1 0 0,-1 0 0 0 0,1 0-1 0 0,0-2-85 0 0,13-13 713 0 0,-1 8-571 0 0,-1 0 0 0 0,1 1 0 0 0,1 0 0 0 0,-1 1 0 0 0,1 1 0 0 0,1 0 0 0 0,4 0-142 0 0,10-5 63 0 0,-6 3-178 0 0,0 1-1 0 0,1 1 1 0 0,0 2-1 0 0,0 0 1 0 0,6 1 115 0 0,-11 3-387 0 0,-1 1 1 0 0,1 0-1 0 0,-1 2 1 0 0,1 0 0 0 0,-1 2-1 0 0,14 4 387 0 0,-29-8-5553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6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2 126 6520 0 0,'1'8'94'0'0,"1"-8"121"0"0,-2-1-197 0 0,0 1-1 0 0,0-1 0 0 0,1 1 0 0 0,-1-1 1 0 0,0 0-1 0 0,0 1 0 0 0,0-1 1 0 0,0 0-1 0 0,0 1 0 0 0,0-1 0 0 0,-1 1 1 0 0,1-1-1 0 0,0 0 0 0 0,0 1 0 0 0,0-1 1 0 0,0 1-1 0 0,-1-1 0 0 0,1 1 0 0 0,0-1 1 0 0,-1 0-1 0 0,1 1 0 0 0,0-1-17 0 0,-1 1 37 0 0,1 0 0 0 0,0-1-1 0 0,0 1 1 0 0,-1-1 0 0 0,1 1-1 0 0,0 0 1 0 0,0-1 0 0 0,0 1 0 0 0,0-1-1 0 0,0 1 1 0 0,0 0 0 0 0,0-1-1 0 0,0 1 1 0 0,0-1 0 0 0,0 1 0 0 0,0-1-1 0 0,0 1 1 0 0,0-1 0 0 0,0 1-1 0 0,0 0 1 0 0,0-1 0 0 0,0 1 0 0 0,0-1-1 0 0,1 1 1 0 0,-1 0 0 0 0,0-1 0 0 0,0 1-1 0 0,0-1 1 0 0,1 1 0 0 0,-1 0-1 0 0,0-1 1 0 0,1 1 0 0 0,-1 0 0 0 0,0-1-1 0 0,1 1 1 0 0,-1 0 0 0 0,0 0-1 0 0,1-1 1 0 0,-1 1 0 0 0,0 0 0 0 0,1 0-1 0 0,-1 0 1 0 0,1 0-37 0 0,20-9 771 0 0,-19 9-749 0 0,117-36 1159 0 0,44-12-70 0 0,-138 41-2524 0 0,0 3-6063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7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69 8032 0 0,'0'2'1'0'0,"-1"26"489"0"0,1-1-1 0 0,2 0 1 0 0,1 0-1 0 0,1 0 1 0 0,3 8-490 0 0,3 0 117 0 0,-1 1-1 0 0,-1 6-116 0 0,19 110 1015 0 0,-25-140-803 0 0,1-1 1 0 0,0 1-1 0 0,4 9-212 0 0,-4-13 171 0 0,0 1 0 0 0,0-1-1 0 0,-1 1 1 0 0,-1 0 0 0 0,1-1-1 0 0,-1 9-170 0 0,-1-15 48 0 0,1 1-1 0 0,-1-1 1 0 0,0 0 0 0 0,1 1-1 0 0,0-1 1 0 0,0 0-1 0 0,-1 1 1 0 0,1-1 0 0 0,0 0-1 0 0,1 1-47 0 0,6 18 415 0 0,-2-10-104 0 0,-6-11-294 0 0,0 0 0 0 0,0 0 1 0 0,0 0-1 0 0,0 0 1 0 0,0 0-1 0 0,0-1 0 0 0,0 1 1 0 0,0 0-1 0 0,0 0 1 0 0,0 0-1 0 0,0 0 1 0 0,0 0-1 0 0,1-1 0 0 0,-1 1 1 0 0,0 0-1 0 0,0 0 1 0 0,0 0-1 0 0,0 0 0 0 0,0 0 1 0 0,0 0-1 0 0,0 0 1 0 0,0-1-1 0 0,0 1 0 0 0,0 0 1 0 0,0 0-1 0 0,1 0 1 0 0,-1 0-1 0 0,0 0 0 0 0,0 0 1 0 0,0 0-1 0 0,0 0 1 0 0,0 0-1 0 0,0 0 1 0 0,1 0-1 0 0,-1 0 0 0 0,0 0 1 0 0,0 0-1 0 0,0 0 1 0 0,0 0-1 0 0,0 0 0 0 0,1 0 1 0 0,-1 0-1 0 0,0 0 1 0 0,0 0-1 0 0,0 0 0 0 0,0 0 1 0 0,0 0-1 0 0,0 0 1 0 0,1 0-1 0 0,-1 0 0 0 0,0 0 1 0 0,0 0-1 0 0,0 0 1 0 0,0 0-1 0 0,0 0 1 0 0,0 0-1 0 0,0 0 0 0 0,1 0 1 0 0,-1 1-1 0 0,0-1 1 0 0,0 0-1 0 0,0 0 0 0 0,0 0 1 0 0,0 0-1 0 0,0 0 1 0 0,0 0-1 0 0,0 0 0 0 0,0 1 1 0 0,0-1-18 0 0,1-7 52 0 0,0 0 0 0 0,0 0 0 0 0,1 0 0 0 0,0 0 0 0 0,0 0 0 0 0,1 0 0 0 0,2-4-52 0 0,6-20 33 0 0,-6 8-19 0 0,-1-1-1 0 0,-1 0 1 0 0,-1 0-1 0 0,-1-1 1 0 0,-1 1 0 0 0,-2-5-14 0 0,-4-15-33 0 0,0-4-68 0 0,-5-55-1669 0 0,6 89 1183 0 0,4 13 556 0 0,1 0 1 0 0,0 1-1 0 0,-1-1 1 0 0,1 0-1 0 0,-1 0 0 0 0,1 0 1 0 0,0 0-1 0 0,0 1 1 0 0,-1-1-1 0 0,1 0 1 0 0,0 0-1 0 0,0 0 1 0 0,0 0-1 0 0,0 0 1 0 0,0 1-1 0 0,0-1 0 0 0,0 0 1 0 0,0 0-1 0 0,0 0 1 0 0,1 0-1 0 0,-1 0 1 0 0,0 1-1 0 0,0-1 1 0 0,1 0 30 0 0,0-3-124 0 0,0-1 1 0 0,0 1 0 0 0,0 0 0 0 0,-1 0 0 0 0,1-1 0 0 0,-1 1-1 0 0,0 0 1 0 0,-1-2 123 0 0,1 2-54 0 0,0 1 0 0 0,-1 0 0 0 0,1 0 0 0 0,1-1-1 0 0,-1 1 1 0 0,0 0 0 0 0,1 0 0 0 0,0 0 0 0 0,0-1 0 0 0,0 1-1 0 0,0 0 1 0 0,0 0 0 0 0,0 0 0 0 0,1 0 0 0 0,0 1 0 0 0,1-3 54 0 0,6-7-131 0 0,1 0 1 0 0,1 1-1 0 0,0 0 0 0 0,1 0 131 0 0,-6 7-10 0 0,-1 0-1 0 0,1 0 1 0 0,0 0-1 0 0,0 1 1 0 0,1-1-1 0 0,-1 2 0 0 0,1-1 1 0 0,-1 1-1 0 0,1 0 1 0 0,2 0 10 0 0,11-1-18 0 0,0 1 1 0 0,0 0 0 0 0,0 2-1 0 0,0 0 1 0 0,8 3 17 0 0,-11-2 0 0 0,-1 1-1 0 0,1 0 0 0 0,-1 1 1 0 0,8 4 0 0 0,-19-6 0 0 0,0 1 1 0 0,0 0-1 0 0,-1 0 1 0 0,1 1-1 0 0,-1-1 1 0 0,1 1-1 0 0,-1 0 1 0 0,0 0-1 0 0,0 0 1 0 0,-1 1-1 0 0,1 0 1 0 0,0-1-1 0 0,-1 1 0 0 0,0 0 1 0 0,0 1-1 0 0,1 1 0 0 0,5 22 12 0 0,-4-9 2 0 0,-4-16-7 0 0,0 0 0 0 0,-1 0 0 0 0,1 0 0 0 0,-1 0 0 0 0,1 0 0 0 0,-1 0 0 0 0,0 0 0 0 0,0 0 0 0 0,0 0 0 0 0,0 0 0 0 0,-1 0 0 0 0,1 0 1 0 0,-1 0-1 0 0,0 2-7 0 0,-2 2 56 0 0,1-1 0 0 0,-1 1 0 0 0,0-1 0 0 0,-1 1 1 0 0,0-1-1 0 0,-2 2-56 0 0,-8 11 151 0 0,-2-1 1 0 0,0 0 0 0 0,-9 5-152 0 0,24-22-3 0 0,-12 12 52 0 0,4-3-18 0 0,-1-1 0 0 0,0 0 0 0 0,-1-1-1 0 0,1 0 1 0 0,-2 0 0 0 0,1-2 0 0 0,-3 2-31 0 0,-17 6 150 0 0,1 2 0 0 0,0 1 1 0 0,2 1-1 0 0,0 1 0 0 0,0 2 0 0 0,-15 16-150 0 0,37-31 89 0 0,5-6-75 0 0,1 0-1 0 0,-1 0 1 0 0,1 1-1 0 0,-1-1 1 0 0,1 0-1 0 0,-1 1 1 0 0,1-1-1 0 0,0 0 1 0 0,-1 1-1 0 0,1-1 1 0 0,-1 0 0 0 0,1 1-1 0 0,0-1 1 0 0,-1 1-1 0 0,1-1 1 0 0,0 1-1 0 0,0-1 1 0 0,-1 1-1 0 0,1-1 1 0 0,0 1-1 0 0,0-1 1 0 0,0 1 0 0 0,0-1-1 0 0,0 1 1 0 0,0-1-1 0 0,0 1 1 0 0,0-1-1 0 0,0 1 1 0 0,0-1-1 0 0,0 1 1 0 0,0 0-1 0 0,0-1 1 0 0,0 1-1 0 0,0-1 1 0 0,0 1 0 0 0,0-1-1 0 0,1 1 1 0 0,-1-1-1 0 0,0 1 1 0 0,0-1-1 0 0,1 1-13 0 0,1 1 32 0 0,0 0-1 0 0,-1 0 0 0 0,2 0 1 0 0,-1 0-1 0 0,0 0 0 0 0,0-1 0 0 0,1 1 1 0 0,-1-1-1 0 0,1 1 0 0 0,-1-1 1 0 0,1 0-1 0 0,-1 0 0 0 0,1 0 1 0 0,0 0-1 0 0,0-1 0 0 0,1 1-31 0 0,52 4 74 0 0,-36-4-37 0 0,11 1-8 0 0,30 2 310 0 0,55 11-339 0 0,-98-12 85 0 0,0-2 0 0 0,0 0-1 0 0,12-1-84 0 0,-10-1 47 0 0,-1 2-1 0 0,1 0 1 0 0,1 1-47 0 0,-3 2 69 0 0,-1 1 0 0 0,0 1 0 0 0,0 0 0 0 0,7 5-69 0 0,9 2 86 0 0,-18-7-705 0 0,1-1-1 0 0,-1-1 1 0 0,10 1 619 0 0,-22-4-9360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5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4416 0 0,'0'0'633'0'0,"24"0"2320"0"0,-9-1-2552 0 0,0-1 0 0 0,1 0 0 0 0,2-1-401 0 0,44-5 29 0 0,18 1 10 0 0,-39 2-67 0 0,22 2 28 0 0,-61 3-6 0 0,0-1-1 0 0,0 1 1 0 0,0 0-1 0 0,0 0 1 0 0,0 0-1 0 0,0 0 1 0 0,0 1 0 0 0,0-1-1 0 0,0 1 1 0 0,0-1-1 0 0,0 1 1 0 0,0-1-1 0 0,-1 1 1 0 0,1 0 0 0 0,0 0-1 0 0,0 0 1 0 0,-1 0-1 0 0,1 0 1 0 0,-1 1-1 0 0,1-1 1 0 0,-1 0-1 0 0,1 1 1 0 0,-1-1 6 0 0,5 0-1221 0 0,-5-1-4415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7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52 7136 0 0,'-6'0'28'0'0,"-5"-1"520"0"0,0 1 1 0 0,0 1-1 0 0,0 0 0 0 0,0 1 1 0 0,1-1-1 0 0,-1 2 0 0 0,-3 1-548 0 0,9-2 85 0 0,1-1-1 0 0,0 1 0 0 0,-1 1 0 0 0,1-1 0 0 0,0 1 0 0 0,0-1 1 0 0,1 1-1 0 0,-1 0 0 0 0,0 0 0 0 0,1 1 0 0 0,0-1 0 0 0,0 1 1 0 0,0 0-1 0 0,0 0 0 0 0,0 1-84 0 0,-14 20 117 0 0,1 1 0 0 0,1 1 0 0 0,2 0 0 0 0,1 0 0 0 0,-1 6-117 0 0,11-28 0 0 0,-4 13 14 0 0,1 0-1 0 0,1 0 0 0 0,0 0 1 0 0,2 1-1 0 0,0-1 0 0 0,1 13-13 0 0,0-12 14 0 0,0-10-5 0 0,1 1 0 0 0,1-1 0 0 0,0 1 0 0 0,0-1 0 0 0,1 1 0 0 0,0-1 0 0 0,0 0 0 0 0,1 1 0 0 0,0-1 0 0 0,1-1 0 0 0,0 1 0 0 0,1 0 0 0 0,0-1 0 0 0,1 1-9 0 0,-2-3 4 0 0,0-1 1 0 0,0 1-1 0 0,1-1 1 0 0,0 0 0 0 0,0-1-1 0 0,0 1 1 0 0,0-1-1 0 0,1 0 1 0 0,0 0-1 0 0,0-1 1 0 0,0 0-1 0 0,0 0 1 0 0,0 0 0 0 0,1-1-1 0 0,0 0 1 0 0,-1 0-1 0 0,1 0 1 0 0,0-1-1 0 0,0 0 1 0 0,0 0-5 0 0,10 0 2 0 0,-1-1 0 0 0,1 0 1 0 0,0-1-1 0 0,0-1 0 0 0,-1-1 0 0 0,1 0 0 0 0,-1-1 1 0 0,0-1-1 0 0,13-5-2 0 0,-27 9 4 0 0,16-6 40 0 0,0-1-1 0 0,-1-1 1 0 0,0 0 0 0 0,0-1-1 0 0,-1-1 1 0 0,-1 0-1 0 0,1-2-43 0 0,8-9 115 0 0,0-2 0 0 0,-2-1 0 0 0,2-5-115 0 0,-16 20 44 0 0,-1 0 0 0 0,-1-1 1 0 0,0 0-1 0 0,0 0 1 0 0,-1 0-1 0 0,0-1 0 0 0,-1 0 1 0 0,0 0-1 0 0,1-11-44 0 0,-4 14 51 0 0,-1 0-1 0 0,0 0 1 0 0,-1-1-1 0 0,0 1 1 0 0,-1 0-1 0 0,0 0 1 0 0,0 0-1 0 0,-1 0 1 0 0,0 1-1 0 0,0-1 1 0 0,-1 1-1 0 0,0-1 1 0 0,-1 1-1 0 0,1 0 1 0 0,-2 1-1 0 0,-5-7-50 0 0,-9-7 102 0 0,-2 0-1 0 0,0 2 0 0 0,-1 0 1 0 0,-1 2-1 0 0,-12-7-101 0 0,25 17 73 0 0,0 2-1 0 0,0-1 1 0 0,0 1 0 0 0,-1 1-1 0 0,0 0 1 0 0,0 0 0 0 0,0 2-1 0 0,0-1 1 0 0,0 1 0 0 0,0 1-1 0 0,-1 0 1 0 0,1 1-1 0 0,0 0 1 0 0,-5 2-73 0 0,3-1-92 0 0,13-2 52 0 0,0 1 0 0 0,1 0 0 0 0,-1 0 0 0 0,0 0 0 0 0,0 0 0 0 0,1 0 0 0 0,-1 0 0 0 0,0 0 0 0 0,0 0 0 0 0,1 0 0 0 0,-1 0 0 0 0,0 0 0 0 0,0 0 0 0 0,1 1 0 0 0,-1-1 0 0 0,0 0 0 0 0,1 0 0 0 0,-1 1 0 0 0,0-1 0 0 0,1 0 1 0 0,-1 1-1 0 0,0-1 0 0 0,1 1 0 0 0,-1-1 0 0 0,1 1 0 0 0,-1-1 0 0 0,1 1 0 0 0,-1-1 0 0 0,1 1 0 0 0,-1 0 0 0 0,1-1 0 0 0,0 1 0 0 0,-1 0 0 0 0,1-1 0 0 0,0 1 0 0 0,0 0 0 0 0,-1-1 0 0 0,1 1 0 0 0,0 0 0 0 0,0 0 0 0 0,0-1 0 0 0,0 1 0 0 0,0 0 0 0 0,0 0 1 0 0,0 0 39 0 0,0 0-10484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8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23 775 8840 0 0,'0'0'369'0'0,"0"0"4"0"0,0-24 1957 0 0,-2-43-1246 0 0,0 36-872 0 0,1 0 1 0 0,2-7-213 0 0,3-107 611 0 0,-3 125-447 0 0,-2 0 0 0 0,0 1 0 0 0,-1-1 0 0 0,-3-11-164 0 0,1 5 420 0 0,1 0 0 0 0,1-13-420 0 0,-2-29 1097 0 0,4 67-904 0 0,-1-7 428 0 0,0 5-468 0 0,3 5 224 0 0,-1-1-367 0 0,-1-1 0 0 0,0 0 1 0 0,0 0-1 0 0,1 1 0 0 0,-1-1 1 0 0,0 0-1 0 0,0 0 0 0 0,1 0 1 0 0,-1 0-1 0 0,0 1 0 0 0,0-1 1 0 0,1 0-1 0 0,-1 0 0 0 0,0 0 1 0 0,1 0-1 0 0,-1 0 0 0 0,0 0 1 0 0,1 0-1 0 0,-1 0 0 0 0,0 0 0 0 0,1 0 1 0 0,-1 0-1 0 0,0 0 0 0 0,1 0 1 0 0,-1 0-1 0 0,0 0 0 0 0,1 0-10 0 0,-1 0 6 0 0,0 0 0 0 0,1 0 0 0 0,-1 0 0 0 0,0 0 0 0 0,0 0-1 0 0,1-1 1 0 0,-1 1 0 0 0,0 0 0 0 0,1 0 0 0 0,-1 1 0 0 0,0-1 0 0 0,0 0-1 0 0,1 0 1 0 0,-1 0 0 0 0,0 0 0 0 0,1 0 0 0 0,-1 0 0 0 0,0 0 0 0 0,0 0-1 0 0,1 0 1 0 0,-1 1 0 0 0,0-1 0 0 0,0 0 0 0 0,1 0 0 0 0,-1 0-1 0 0,0 1 1 0 0,0-1 0 0 0,0 0 0 0 0,1 0 0 0 0,-1 0 0 0 0,0 1 0 0 0,0-1-1 0 0,0 0 1 0 0,0 0 0 0 0,0 1 0 0 0,0-1 0 0 0,1 0 0 0 0,-1 1 0 0 0,0-1-1 0 0,0 0 1 0 0,0 0 0 0 0,0 1 0 0 0,0-1 0 0 0,0 0-6 0 0,4 16 73 0 0,0-1 1 0 0,1 1-1 0 0,1-2 0 0 0,1 1 1 0 0,2 4-74 0 0,45 73 195 0 0,-20-37-71 0 0,-16-25-93 0 0,2-1 0 0 0,0-1 0 0 0,2-1 0 0 0,1 0 0 0 0,2-2 0 0 0,0-1 0 0 0,1-1 0 0 0,11 6-31 0 0,-32-25-1 0 0,33 21 4 0 0,-36-24-4 0 0,1 0-1 0 0,-1 0 1 0 0,1-1-1 0 0,-1 1 0 0 0,0 0 1 0 0,1-1-1 0 0,-1 1 0 0 0,1-1 1 0 0,-1 0-1 0 0,1 0 1 0 0,-1 0-1 0 0,1 0 0 0 0,-1 0 1 0 0,1-1-1 0 0,-1 1 0 0 0,3-1 2 0 0,-3 0 0 0 0,0 0 0 0 0,1-1-1 0 0,-1 1 1 0 0,0 0 0 0 0,1-1-1 0 0,-1 1 1 0 0,0-1-1 0 0,0 0 1 0 0,0 0 0 0 0,-1 0-1 0 0,1 0 1 0 0,0 0-1 0 0,-1 0 1 0 0,1 0 0 0 0,-1 0-1 0 0,0-1 1 0 0,0 1 0 0 0,1-1-1 0 0,-2 1 1 0 0,1-1-1 0 0,0 1 1 0 0,0-1 0 0 0,-1 0 0 0 0,2-8 0 0 0,0-1 0 0 0,-1 0 1 0 0,-1 0-1 0 0,0-7 0 0 0,0 11-1 0 0,1-82 1 0 0,8-47 0 0 0,-5 100 0 0 0,2 1 0 0 0,2 1 0 0 0,1-1 0 0 0,1 1 0 0 0,5-7 0 0 0,-8 24 1 0 0,-4 10 1 0 0,0 0 0 0 0,1 0 0 0 0,0 0 0 0 0,0 0 0 0 0,1 1 0 0 0,0-1 0 0 0,4-4-2 0 0,-7 9 8 0 0,0 0 0 0 0,1 1-1 0 0,-1 0 1 0 0,1-1 0 0 0,0 1 0 0 0,-1 0-1 0 0,1 0 1 0 0,0 1 0 0 0,0-1 0 0 0,0 0 0 0 0,0 1-1 0 0,0 0 1 0 0,1 0 0 0 0,-1 0 0 0 0,0 0-1 0 0,1 0 1 0 0,-1 1 0 0 0,0-1 0 0 0,1 1-1 0 0,-1 0 1 0 0,1 0 0 0 0,-1 0 0 0 0,1 1-8 0 0,-2 0 3 0 0,-1 0 1 0 0,1 0-1 0 0,-1 0 0 0 0,0 0 1 0 0,1 1-1 0 0,-1-1 1 0 0,0 1-1 0 0,0-1 0 0 0,0 1 1 0 0,0-1-1 0 0,0 1 1 0 0,0-1-1 0 0,0 1 1 0 0,-1 0-1 0 0,1-1 0 0 0,0 2-3 0 0,1 1 10 0 0,15 30 38 0 0,-2 1 0 0 0,1 4-48 0 0,-3-5 16 0 0,2-1 0 0 0,6 10-16 0 0,73 144 52 0 0,-55-104-34 0 0,-22-36-10 0 0,-13-35-8 0 0,0 0 0 0 0,0-1-1 0 0,1 1 1 0 0,6 8 0 0 0,-6-10-3 0 0,-4-8 1 0 0,0 0 0 0 0,0 0 0 0 0,1 0 1 0 0,-1 0-1 0 0,0 0 0 0 0,1 0 0 0 0,-1 0 0 0 0,1 0 1 0 0,0-1-1 0 0,0 1 2 0 0,18 25-50 0 0,-20-26 51 0 0,1-1 0 0 0,-1 1 0 0 0,1-1 0 0 0,0 1 0 0 0,-1-1 0 0 0,1 0 0 0 0,0 1 0 0 0,-1-1-1 0 0,1 0 1 0 0,0 0 0 0 0,-1 1 0 0 0,1-1 0 0 0,0 0 0 0 0,0 0 0 0 0,-1 0 0 0 0,1 0 0 0 0,0 0 0 0 0,-1 0-1 0 0,1 0 1 0 0,0 0 0 0 0,0 0-1 0 0,5-4-2523 0 0,-5 3-9836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9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341 213 7632 0 0,'0'-2'255'0'0,"0"0"1"0"0,0 0-1 0 0,0-1 0 0 0,0 1 1 0 0,-1 0-1 0 0,1 0 1 0 0,0-1-1 0 0,-1 1 0 0 0,0 0 1 0 0,1 0-1 0 0,-1 0 1 0 0,0 0-1 0 0,0 0 0 0 0,0 0 1 0 0,-1 0-1 0 0,1-1-255 0 0,-1 2 50 0 0,1-1-1 0 0,0 0 1 0 0,0 1 0 0 0,0-1-1 0 0,-1 1 1 0 0,1 0-1 0 0,-1-1 1 0 0,1 1-1 0 0,-1 0 1 0 0,0 0 0 0 0,1 0-1 0 0,-1 0 1 0 0,0 0-1 0 0,0 0 1 0 0,0 1-1 0 0,1-1 1 0 0,-1 1 0 0 0,0-1-1 0 0,0 1 1 0 0,0 0-1 0 0,0-1 1 0 0,0 1-1 0 0,0 0 1 0 0,0 0-1 0 0,0 1 1 0 0,0-1 0 0 0,0 0-1 0 0,0 1 1 0 0,0-1-50 0 0,-8 3 23 0 0,1 1-1 0 0,0-1 1 0 0,0 2 0 0 0,0-1 0 0 0,-5 5-23 0 0,-1-1 131 0 0,1 0-84 0 0,1 2 0 0 0,0-1-1 0 0,0 2 1 0 0,1 0 0 0 0,0 0 0 0 0,1 1 0 0 0,1 1-1 0 0,0-1 1 0 0,0 2 0 0 0,1-1 0 0 0,-3 9-47 0 0,2-3 63 0 0,0 1-1 0 0,1-1 1 0 0,1 2-1 0 0,2 0 1 0 0,0-1 0 0 0,0 2-1 0 0,2-1 1 0 0,0 14-63 0 0,3-24 26 0 0,1 0 1 0 0,0 0-1 0 0,1 0 1 0 0,0 0 0 0 0,1 0-1 0 0,0 0 1 0 0,1 0-1 0 0,0-1 1 0 0,1 1-1 0 0,2 4-26 0 0,-3-7 30 0 0,1-1 1 0 0,0 0-1 0 0,1 1 0 0 0,-1-1 0 0 0,1-1 0 0 0,1 1 1 0 0,-1-1-1 0 0,1 0 0 0 0,0 0 0 0 0,1-1 0 0 0,-1 0 0 0 0,1 0 1 0 0,0 0-1 0 0,1 0-30 0 0,6 0 89 0 0,0 0-1 0 0,1 0 1 0 0,-1-1 0 0 0,1-1 0 0 0,0 0-1 0 0,0-2 1 0 0,6 1-89 0 0,-13-2 24 0 0,0 0-1 0 0,0 0 0 0 0,0-1 1 0 0,-1 0-1 0 0,1 0 1 0 0,0-1-1 0 0,0 0 1 0 0,-1-1-1 0 0,0 0 0 0 0,1 0 1 0 0,-1 0-1 0 0,0-1 1 0 0,0 0-1 0 0,2-2-23 0 0,-2 1 37 0 0,1 0 0 0 0,-1-1 0 0 0,0 0 0 0 0,0-1 0 0 0,0 0 0 0 0,-1 0 0 0 0,0 0 0 0 0,-1 0 0 0 0,1-1 0 0 0,-2 0 0 0 0,5-8-37 0 0,2-14 140 0 0,-1-1 0 0 0,-2 0 0 0 0,3-18-140 0 0,-8 29 80 0 0,-1 0 0 0 0,0-1 1 0 0,-2 0-1 0 0,0 1 0 0 0,-2-1 1 0 0,0 1-1 0 0,-1-1 0 0 0,-3-6-80 0 0,-11-39 829 0 0,-22-55-829 0 0,20 65 217 0 0,-12-19 271 0 0,24 67 154 0 0,7 8-645 0 0,10 0-2539 0 0,-10 0-9716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09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9440 0 0,'0'19'1393'0'0,"2"0"1"0"0,0 0 0 0 0,0 0-1 0 0,3 2-1393 0 0,1 8 135 0 0,1 7 120 0 0,2 1 1 0 0,10 23-256 0 0,-4-17 154 0 0,-10-27-81 0 0,1 0 0 0 0,0 0 0 0 0,0-1 0 0 0,2 0 0 0 0,0 0 0 0 0,1-1 0 0 0,0 0 0 0 0,8 8-73 0 0,9 8 126 0 0,-19-20 8 0 0,2 0-1 0 0,-1-1 0 0 0,1 0 0 0 0,5 3-133 0 0,-10-9 66 0 0,0-1 0 0 0,0 1-1 0 0,0-1 1 0 0,0 0 0 0 0,1 0-1 0 0,-1 0 1 0 0,0-1 0 0 0,1 0-1 0 0,-1 1 1 0 0,1-2 0 0 0,0 1-1 0 0,-1 0 1 0 0,1-1 0 0 0,1 0-66 0 0,-2 0 40 0 0,0 1 0 0 0,0-1 0 0 0,0-1 0 0 0,0 1 0 0 0,0-1 0 0 0,0 1 0 0 0,0-1 0 0 0,0 0 0 0 0,-1 0 0 0 0,1-1 0 0 0,0 1 0 0 0,-1-1 0 0 0,1 0 0 0 0,-1 0 0 0 0,1 0 0 0 0,-1-1-40 0 0,6-4 57 0 0,0-1 1 0 0,-1 0 0 0 0,0-1-1 0 0,0 0 1 0 0,-1 0-1 0 0,0-1 1 0 0,-1 0-1 0 0,0 0 1 0 0,-1 0 0 0 0,0-1-1 0 0,0 0 1 0 0,-1 0-1 0 0,0 0 1 0 0,-1 0 0 0 0,-1-1-1 0 0,0 1 1 0 0,0-1-1 0 0,-1 0 1 0 0,0 1-1 0 0,-1-1 1 0 0,-1-2-58 0 0,0-12 117 0 0,-1-37 370 0 0,-4-9-487 0 0,4-7 358 0 0,2 61-261 0 0,4-22 111 0 0,-4 38-196 0 0,1 0-1 0 0,-1-1 0 0 0,1 1 0 0 0,0 0 0 0 0,0 0 0 0 0,0 0 0 0 0,0 0 0 0 0,0 0 0 0 0,0 0 0 0 0,0 0 0 0 0,1 0 0 0 0,-1 0 0 0 0,1 0 0 0 0,0 1 0 0 0,0-2-11 0 0,6-6-187 0 0,-6 5-2244 0 0,-1 3-10890 0 0</inkml:trace>
  <inkml:trace contextRef="#ctx0" brushRef="#br0" timeOffset="1">816 0 10152 0 0,'31'0'3608'0'0,"-29"2"-3527"0"0,0-1 0 0 0,-1 1 0 0 0,1-1 0 0 0,-1 1 1 0 0,1-1-1 0 0,-1 1 0 0 0,1 0 0 0 0,-1 0 0 0 0,0 0 1 0 0,0 0-1 0 0,0 0 0 0 0,0 0 0 0 0,0 0 0 0 0,-1 0 1 0 0,1 1-82 0 0,1 2 60 0 0,8 17-72 0 0,-2 0 1 0 0,-1 0-1 0 0,0 1 0 0 0,-2 0 0 0 0,-1 0 0 0 0,0 6 12 0 0,15 69-23 0 0,-10-53-9 0 0,-1 0 0 0 0,-3 4 32 0 0,-4-43 1 0 0,-2 36 16 0 0,1-35 24 0 0,-1 0 0 0 0,1-1 0 0 0,0 1 0 0 0,1 0 0 0 0,0 0 0 0 0,0 2-41 0 0,0-8 20 0 0,-1 0 0 0 0,0 0 1 0 0,1 0-1 0 0,-1 0 1 0 0,1 0-1 0 0,-1 0 1 0 0,1-1-1 0 0,0 1 1 0 0,-1 0-1 0 0,1 0 1 0 0,0 0-1 0 0,-1 0 1 0 0,2 0-21 0 0,-1-1 34 0 0,-1 1 0 0 0,1-1 0 0 0,0 1 0 0 0,-1-1 1 0 0,1 1-1 0 0,-1 0 0 0 0,1-1 0 0 0,-1 1 0 0 0,0 0 0 0 0,1-1 1 0 0,-1 1-1 0 0,0 0 0 0 0,1-1 0 0 0,-1 1 0 0 0,0 0 1 0 0,0 0-1 0 0,1-1 0 0 0,-1 1 0 0 0,0 0 0 0 0,0 0 1 0 0,0 0-35 0 0,0-1 97 0 0,0 0 6 0 0,0 0 10 0 0,0 0 39 0 0,0 0 13 0 0,5-15 398 0 0,6-6-2703 0 0,-10 18-8705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0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9848 0 0,'0'-1'81'0'0,"0"-1"0"0"0,0 1 0 0 0,0-1 0 0 0,0 0 0 0 0,1 1-1 0 0,-1-1 1 0 0,0 1 0 0 0,0-1 0 0 0,1 1 0 0 0,-1-1 0 0 0,1 1 0 0 0,0-1 0 0 0,-1 1 0 0 0,2-1-81 0 0,-1 1 155 0 0,0 0-1 0 0,0 0 1 0 0,0 1 0 0 0,0-1-1 0 0,0 0 1 0 0,0 1 0 0 0,0-1-1 0 0,0 1 1 0 0,1 0-1 0 0,-1-1 1 0 0,0 1 0 0 0,0 0-1 0 0,1 0-154 0 0,20-7 839 0 0,-3 0-816 0 0,1 1 0 0 0,0 1-1 0 0,0 1 1 0 0,0 0 0 0 0,1 2-1 0 0,7 0-22 0 0,-17 1 8 0 0,13-2-6 0 0,-15 2-1 0 0,0 0 1 0 0,-1 1-1 0 0,1-1 1 0 0,0 1-1 0 0,0 1 1 0 0,4 1-2 0 0,2 0 48 0 0,0 1 0 0 0,-1 1 0 0 0,1 1 0 0 0,-1 0 0 0 0,0 1 0 0 0,6 4-48 0 0,15 5 100 0 0,-28-13-84 0 0,0 1 0 0 0,0 0 0 0 0,0 0 1 0 0,-1 1-1 0 0,1 0 0 0 0,-1 0 0 0 0,1 1 0 0 0,-2-1 0 0 0,6 6-16 0 0,6 7 94 0 0,-14-15-72 0 0,-1 0 0 0 0,0 0 0 0 0,1 1 1 0 0,-1-1-1 0 0,0 1 0 0 0,0-1 0 0 0,0 1 0 0 0,-1 0 0 0 0,1 0 0 0 0,-1 0 1 0 0,2 2-23 0 0,-3-2 7 0 0,1 0 1 0 0,-1 0-1 0 0,0 0 1 0 0,0 0-1 0 0,0-1 1 0 0,0 1-1 0 0,-1 0 1 0 0,1 0-1 0 0,-1 0 1 0 0,1 0-1 0 0,-1-1 1 0 0,0 1-1 0 0,0 0 1 0 0,0-1-1 0 0,0 1 1 0 0,-1-1-1 0 0,1 1 1 0 0,-1-1-1 0 0,0 1 1 0 0,1-1-1 0 0,-1 0 1 0 0,0 0-1 0 0,0 0 1 0 0,-3 2-8 0 0,1 0 4 0 0,-2 1 1 0 0,1-1-1 0 0,0 0 1 0 0,-1 0-1 0 0,0 0 1 0 0,0-1-1 0 0,0 0 1 0 0,0 0-1 0 0,-1-1 1 0 0,-1 1-5 0 0,-15 4 12 0 0,1 1-1 0 0,0 1 1 0 0,-19 11-12 0 0,-2 1 21 0 0,6-9-17 0 0,29-10 35 0 0,1 0 0 0 0,0 0 0 0 0,-1 1 0 0 0,1 0 0 0 0,-5 3-39 0 0,-1 1 199 0 0,11-6-153 0 0,0 0-1 0 0,0 0 1 0 0,0 0 0 0 0,0 0 0 0 0,0 0 0 0 0,1 0 0 0 0,-1 0 0 0 0,0 1 0 0 0,1-1 0 0 0,-1 0 0 0 0,0 1-1 0 0,1 0 1 0 0,0-1 0 0 0,-1 1 0 0 0,1 0 0 0 0,0 0 0 0 0,0-1 0 0 0,-1 3-46 0 0,3-1 23 0 0,1-1 1 0 0,-1 1-1 0 0,1-1 1 0 0,-1 1-1 0 0,1-1 1 0 0,0 0-1 0 0,-1 1 1 0 0,1-1-1 0 0,0 0 1 0 0,1 0-1 0 0,-1 0 1 0 0,0-1-1 0 0,1 1-23 0 0,12 8 89 0 0,1-2 1 0 0,0 1-1 0 0,1-2 0 0 0,-1 0 0 0 0,10 1-89 0 0,28 7 321 0 0,7-1-321 0 0,31 7 158 0 0,-69-13-685 0 0,-2 0 0 0 0,1 1 1 0 0,-1 1-1 0 0,15 11 527 0 0,-32-19-11060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0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6224 0 0,'-1'0'138'0'0,"1"0"1"0"0,-1 0-1 0 0,1 0 0 0 0,-1 0 1 0 0,1-1-1 0 0,-1 1 0 0 0,1 0 1 0 0,-1 0-1 0 0,1 0 0 0 0,0 0 1 0 0,-1 0-1 0 0,1 1 1 0 0,-1-1-1 0 0,1 0 0 0 0,-1 0 1 0 0,1 0-1 0 0,-1 0 0 0 0,1 0 1 0 0,-1 1-1 0 0,1-1 1 0 0,0 0-1 0 0,-1 0 0 0 0,1 1 1 0 0,-1-1-1 0 0,1 0 0 0 0,0 1 1 0 0,-1-1-1 0 0,1 0 0 0 0,0 1 1 0 0,-1-1-1 0 0,1 0 1 0 0,0 1-1 0 0,0-1 0 0 0,0 1 1 0 0,-1-1-1 0 0,1 1 0 0 0,0-1 1 0 0,0 1-1 0 0,0-1 1 0 0,0 0-1 0 0,0 1 0 0 0,0-1 1 0 0,-1 1-139 0 0,12 22-105 0 0,-1-3 493 0 0,21 56 75 0 0,-11-29 11 0 0,-3 0 0 0 0,9 39-474 0 0,-16-38 471 0 0,-4-17 692 0 0,11 29-1163 0 0,-16-56 96 0 0,-1 0-1 0 0,1 0 0 0 0,-1 0 1 0 0,1 0-1 0 0,-1 0 1 0 0,0 0-1 0 0,0 1-95 0 0,-1-2 36 0 0,1-1 0 0 0,0 1 1 0 0,0-1-1 0 0,0 1 0 0 0,0-1 0 0 0,1 1 0 0 0,-1-1 0 0 0,1 1 1 0 0,-1-1-1 0 0,1 1 0 0 0,0-1 0 0 0,0 0 0 0 0,0 1 0 0 0,0-1 1 0 0,0 0-1 0 0,1 1-36 0 0,-1-2 12 0 0,-1-1 0 0 0,0 1 1 0 0,1-1-1 0 0,-1 1 0 0 0,0 0 1 0 0,1-1-1 0 0,-1 1 0 0 0,0 0 1 0 0,0-1-1 0 0,1 1 0 0 0,-1 0 0 0 0,0 0 1 0 0,0-1-1 0 0,0 1 0 0 0,0 0 1 0 0,0-1-1 0 0,0 2-12 0 0,0-2 4 0 0,0 0-1 0 0,0 1 1 0 0,0-1 0 0 0,0 0 0 0 0,0 1-1 0 0,0-1 1 0 0,0 0 0 0 0,0 0-1 0 0,0 1 1 0 0,0-1 0 0 0,0 0 0 0 0,0 0-1 0 0,0 1 1 0 0,0-1 0 0 0,0 0-1 0 0,1 1 1 0 0,-1-1 0 0 0,0 0 0 0 0,0 0-1 0 0,0 0 1 0 0,0 1 0 0 0,1-1 0 0 0,-1 0-1 0 0,0 0 1 0 0,0 0 0 0 0,1 1-1 0 0,-1-1 1 0 0,0 0 0 0 0,0 0 0 0 0,1 0-1 0 0,-1 0 1 0 0,0 0 0 0 0,0 1-1 0 0,1-1 1 0 0,-1 0 0 0 0,0 0 0 0 0,1 0-1 0 0,-1 0 1 0 0,0 0 0 0 0,0 0 0 0 0,1 0-1 0 0,-1 0 1 0 0,0 0 0 0 0,1 0-1 0 0,-1 0 1 0 0,0 0 0 0 0,0-1 0 0 0,1 1-1 0 0,-1 0 1 0 0,0 0 0 0 0,0 0-1 0 0,1 0-3 0 0,17-1 123 0 0,0-1-1 0 0,0-1 0 0 0,0 0 0 0 0,4-3-122 0 0,40-6 166 0 0,-5 2-96 0 0,-38 5-42 0 0,-1 2 0 0 0,1 1-1 0 0,17-1-27 0 0,-8 2-2245 0 0,-4-2-8981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1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1 623 9744 0 0,'4'-108'1363'0'0,"13"-51"1744"0"0,-14 135-2987 0 0,3-20 198 0 0,2 0-1 0 0,2 1 0 0 0,2 0 1 0 0,1 1-1 0 0,13-26-317 0 0,-24 65 63 0 0,-1 1 1 0 0,1-1-1 0 0,0 0 1 0 0,0 0-1 0 0,0 1 0 0 0,0-1 1 0 0,0 1-1 0 0,0 0 1 0 0,1-1-1 0 0,-1 1 0 0 0,1 0 1 0 0,0 1-1 0 0,-1-1 1 0 0,1 0-1 0 0,0 1 0 0 0,1-1-63 0 0,7-3 180 0 0,-11 4-144 0 0,1 1-1 0 0,0-1 1 0 0,0 1-1 0 0,0 0 1 0 0,-1-1-1 0 0,1 1 1 0 0,0 0 0 0 0,0-1-1 0 0,0 1 1 0 0,0 0-1 0 0,0 0 1 0 0,0 0-1 0 0,0 0 1 0 0,0 0-1 0 0,0 0 1 0 0,-1 0-1 0 0,1 0 1 0 0,0 0-1 0 0,0 1 1 0 0,0-1-1 0 0,0 0 1 0 0,0 0-1 0 0,0 1 1 0 0,0-1-1 0 0,0 1-35 0 0,7 3 93 0 0,-1 1 0 0 0,0 0-1 0 0,0 0 1 0 0,0 1 0 0 0,-1 0-1 0 0,1 0 1 0 0,-1 1 0 0 0,-1-1 0 0 0,1 1-1 0 0,-1 0 1 0 0,0 1-93 0 0,15 18 162 0 0,-10-13-100 0 0,16 18-93 0 0,1-1 0 0 0,1-2 0 0 0,21 17 31 0 0,-35-32-24 0 0,1 2 0 0 0,-1-1 0 0 0,-1 2 0 0 0,5 8 24 0 0,15 17-68 0 0,8 11-298 0 0,11 22 366 0 0,-16-23-54 0 0,-35-50 73 0 0,0 1-1 0 0,0 0 1 0 0,-1 0-1 0 0,1-1 1 0 0,-1 1-1 0 0,1 0 1 0 0,-1 0 0 0 0,1 0-1 0 0,-1 0 1 0 0,0 0-1 0 0,0 0 1 0 0,0-1-1 0 0,0 1 1 0 0,0 0-1 0 0,-1 1-18 0 0,1 6 253 0 0,0-9-177 0 0,0 0-8 0 0,0 0-42 0 0,0 0-10 0 0,0 0 3 0 0,0 0-2414 0 0,0 0-9692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1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8240 0 0,'0'-1'59'0'0,"0"0"-1"0"0,0-1 1 0 0,1 1 0 0 0,-1 0 0 0 0,0 0-1 0 0,1 0 1 0 0,-1 0 0 0 0,0-1 0 0 0,1 1-1 0 0,0 0 1 0 0,-1 0 0 0 0,1 0 0 0 0,0 0-1 0 0,-1 0 1 0 0,1 0 0 0 0,0 0 0 0 0,0 0 0 0 0,0 0-1 0 0,0 1 1 0 0,0-1 0 0 0,0 0 0 0 0,0 1-1 0 0,0-1 1 0 0,0 0 0 0 0,0 1 0 0 0,0-1-1 0 0,0 1 1 0 0,0 0 0 0 0,1-1 0 0 0,-1 1 0 0 0,0 0-1 0 0,0 0 1 0 0,1-1-59 0 0,1 1 127 0 0,0-1 1 0 0,-1 0-1 0 0,1 0 1 0 0,-1 0-1 0 0,1-1 1 0 0,-1 1-1 0 0,1-1 0 0 0,0 0-127 0 0,4-3 85 0 0,1 1 0 0 0,-1 0 0 0 0,0 0 0 0 0,1 1 0 0 0,0-1 0 0 0,0 2 0 0 0,0-1 0 0 0,0 1 0 0 0,5 0-85 0 0,6-3 69 0 0,39-8 296 0 0,25-2-365 0 0,-9 2 76 0 0,10 2-26 0 0,-60 9-430 0 0,-1-2-1 0 0,0 0 1 0 0,1-1-1 0 0,16-6 381 0 0,-3-2-7865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2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99 7736 0 0,'0'-2'103'0'0,"0"-1"0"0"0,0 1 0 0 0,0 0 0 0 0,-1-1 0 0 0,0 1-1 0 0,1 0 1 0 0,-1-1 0 0 0,0 1 0 0 0,0 0 0 0 0,0 0 0 0 0,0 0 0 0 0,0 0 0 0 0,-1 0 0 0 0,1 0 0 0 0,-1 0 0 0 0,1 0 0 0 0,-1 0 0 0 0,0 1 0 0 0,-1-2-103 0 0,-5-3 758 0 0,1 1 1 0 0,-2 0 0 0 0,1 0-1 0 0,-5-1-758 0 0,-10-6 594 0 0,16 9-568 0 0,0 0 0 0 0,0 1 0 0 0,0 0 1 0 0,0 0-1 0 0,0 0 0 0 0,-1 1 1 0 0,1 0-1 0 0,-1 1 0 0 0,1-1 1 0 0,-5 2-27 0 0,-3-1 96 0 0,0 1 1 0 0,0 1-1 0 0,0 0 1 0 0,-11 5-97 0 0,17-5 45 0 0,1 1 0 0 0,0 1 0 0 0,0-1 0 0 0,1 2-1 0 0,-1-1 1 0 0,1 1 0 0 0,0 0 0 0 0,0 0 0 0 0,0 1 0 0 0,1 0 0 0 0,0 0 0 0 0,-3 4-45 0 0,5-6 0 0 0,-6 5 25 0 0,9-8-18 0 0,0 0 0 0 0,-1 0 0 0 0,1 0-1 0 0,0 0 1 0 0,0 1 0 0 0,-1-1 0 0 0,1 0 0 0 0,0 1 0 0 0,0-1 0 0 0,1 0 0 0 0,-1 1 0 0 0,0 0 0 0 0,0-1-1 0 0,1 1 1 0 0,-1-1 0 0 0,1 1 0 0 0,-1 0 0 0 0,1-1 0 0 0,0 1 0 0 0,0 0 0 0 0,0 0 0 0 0,0-1 0 0 0,0 1-7 0 0,-1 2 8 0 0,1-1 0 0 0,0 1 0 0 0,1 0 1 0 0,-1-1-1 0 0,1 1 0 0 0,-1-1 0 0 0,1 1 1 0 0,0-1-1 0 0,0 0 0 0 0,1 1 0 0 0,-1-1 1 0 0,1 0-1 0 0,-1 0 0 0 0,1 0 0 0 0,0 0 1 0 0,0 0-1 0 0,0 0 0 0 0,1 0 0 0 0,-1-1 1 0 0,1 1-1 0 0,2 1-8 0 0,9 7 10 0 0,1 0 0 0 0,0-1 0 0 0,1 0 0 0 0,0-1 1 0 0,1-1-1 0 0,-1 0 0 0 0,2-2 0 0 0,11 4-10 0 0,5 2 52 0 0,20 12-52 0 0,-5-1 39 0 0,-17-8 39 0 0,0 1 1 0 0,12 9-79 0 0,0 2 73 0 0,-23-15-23 0 0,-1 1 1 0 0,15 13-51 0 0,-17-11 22 0 0,-10-9 6 0 0,0 0 1 0 0,0 1-1 0 0,0 0 0 0 0,-1 1 0 0 0,0-1 0 0 0,-1 1 0 0 0,0 1 1 0 0,0 0-29 0 0,0 2 32 0 0,-3-7-20 0 0,0 1 0 0 0,0 0 0 0 0,-1 0 0 0 0,0 0-1 0 0,0 0 1 0 0,0 0 0 0 0,0 1 0 0 0,-1-1 0 0 0,0 0-1 0 0,0 1 1 0 0,0 4-12 0 0,-3-7 8 0 0,1-1-1 0 0,-1 1 0 0 0,0-1 1 0 0,0 0-1 0 0,1 1 0 0 0,-2-1 1 0 0,1 0-1 0 0,0 0 0 0 0,0 0 1 0 0,-1-1-1 0 0,1 1 0 0 0,0-1 1 0 0,-1 1-1 0 0,0-1-7 0 0,-11 3 2 0 0,0-2 1 0 0,-1 0-1 0 0,1 0 1 0 0,0-1-1 0 0,-1-1 0 0 0,1-1 1 0 0,-13-1-3 0 0,13 1 10 0 0,-53-5 185 0 0,2-2 0 0 0,-24-8-195 0 0,76 13 42 0 0,0-2 0 0 0,-1 0 1 0 0,2 0-1 0 0,-1-2 0 0 0,1 1 0 0 0,-10-7-42 0 0,-12-7 178 0 0,28 16-376 0 0,1 0 0 0 0,0 0 0 0 0,0 0 0 0 0,0-1-1 0 0,1 1 1 0 0,0-1 0 0 0,-1 0 0 0 0,2 0 0 0 0,-2-2 198 0 0,4 6-10674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2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7936 0 0,'0'1'84'0'0,"1"-1"0"0"0,0 0-1 0 0,-1-1 1 0 0,1 1 0 0 0,0 0 0 0 0,-1 0 0 0 0,1 0 0 0 0,-1 0 0 0 0,1 0 0 0 0,0-1 0 0 0,-1 1-1 0 0,1 0 1 0 0,-1 0 0 0 0,1-1 0 0 0,0 1 0 0 0,-1-1 0 0 0,1 1 0 0 0,-1 0 0 0 0,0-1 0 0 0,1 1-1 0 0,0-1-83 0 0,-1 2 1322 0 0,0 9-749 0 0,2 41 633 0 0,8 44-1206 0 0,-1-18 435 0 0,-6-62-284 0 0,0 1 0 0 0,1-1-1 0 0,0 0 1 0 0,1 0 0 0 0,1 0 0 0 0,0-1 0 0 0,1 0 0 0 0,7 10-151 0 0,10 19 529 0 0,-23-41-508 0 0,0 0 0 0 0,-1 0 0 0 0,1 0 0 0 0,0 0 0 0 0,-1-1 0 0 0,1 1 0 0 0,-1 0 0 0 0,1 0 0 0 0,-1 0 1 0 0,0 0-1 0 0,0 1-21 0 0,0-1 13 0 0,0-1 0 0 0,0 0 1 0 0,0 0-1 0 0,1 1 1 0 0,-1-1-1 0 0,0 0 0 0 0,0 0 1 0 0,1 0-1 0 0,-1 1 1 0 0,1-1-1 0 0,-1 0 1 0 0,1 0-1 0 0,-1 0 0 0 0,1 0 1 0 0,0 0-1 0 0,0 0 1 0 0,-1 0-1 0 0,1 0 0 0 0,0 0 1 0 0,0 0-1 0 0,0-1-13 0 0,-1 1 16 0 0,1-1 1 0 0,-1 0-1 0 0,0 1 0 0 0,0-1 0 0 0,1 1 1 0 0,-1-1-1 0 0,0 0 0 0 0,0 1 0 0 0,0-1 1 0 0,1 1-1 0 0,-1-1 0 0 0,0 1 0 0 0,0-1 0 0 0,0 1 1 0 0,0-1-1 0 0,0 0 0 0 0,0 1 0 0 0,0-1 1 0 0,0 1-1 0 0,0-1 0 0 0,0 1 0 0 0,0-1 1 0 0,0 1-17 0 0,0 5-1958 0 0,0-6-7972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1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7528 0 0,'1'0'67'0'0,"-1"0"1"0"0,1 0-1 0 0,0 0 1 0 0,-1 0 0 0 0,1 0-1 0 0,-1 0 1 0 0,1 0-1 0 0,0 0 1 0 0,-1-1-1 0 0,1 1 1 0 0,0 0 0 0 0,-1 0-1 0 0,1 0 1 0 0,-1-1-1 0 0,1 1 1 0 0,-1 0-1 0 0,1-1 1 0 0,-1 1 0 0 0,1-1-1 0 0,-1 1 1 0 0,1 0-1 0 0,-1-1 1 0 0,1 1-1 0 0,-1-1 1 0 0,0 1-1 0 0,1-1 1 0 0,-1 1 0 0 0,0-1-1 0 0,1 1 1 0 0,-1-1-1 0 0,0 0 1 0 0,0 1-1 0 0,0-1 1 0 0,1 0-68 0 0,-1 0 432 0 0,0 1-27 0 0,0 0-1 0 0,0 0-18 0 0,0 0-108 0 0,0 0-18 0 0,4 19 318 0 0,-1-11-550 0 0,-1 0 1 0 0,0 0 0 0 0,0 0 0 0 0,-1 1 0 0 0,0-1 0 0 0,0 0-1 0 0,-1 1 1 0 0,0 1-29 0 0,1 17 86 0 0,2 0 1 0 0,2 9-87 0 0,3 33 206 0 0,-8-66-183 0 0,1-1 1 0 0,-1 1 0 0 0,1-1-1 0 0,0 0 1 0 0,0 1-1 0 0,0-1 1 0 0,0 0-1 0 0,0 0 1 0 0,0 0-1 0 0,1 0 1 0 0,-1 0-1 0 0,2 2-23 0 0,-2-3 31 0 0,0 1-1 0 0,1 0 1 0 0,-1-1 0 0 0,0 1-1 0 0,0 0 1 0 0,0 0-1 0 0,0 0 1 0 0,0 0 0 0 0,-1 0-1 0 0,1 0 1 0 0,-1 1-1 0 0,1-1 1 0 0,-1 2-31 0 0,0-3 20 0 0,1 0 0 0 0,-1 0 1 0 0,0 0-1 0 0,0 0 0 0 0,0 0 1 0 0,0 0-1 0 0,1-1 0 0 0,-1 1 0 0 0,0 0 1 0 0,1 0-1 0 0,-1 0 0 0 0,1 0 1 0 0,-1 0-1 0 0,1-1 0 0 0,-1 1 0 0 0,2 0-20 0 0,-2 0 20 0 0,1 0 0 0 0,-1 0 0 0 0,1-1 0 0 0,0 1 0 0 0,-1 0 0 0 0,0 0 0 0 0,1 0 0 0 0,-1 0-1 0 0,1-1 1 0 0,-1 1 0 0 0,0 0 0 0 0,0 0 0 0 0,1 0 0 0 0,-1 0 0 0 0,0 0 0 0 0,0 1-20 0 0,0-1 24 0 0,-1 0 0 0 0,1 1 0 0 0,0-1 1 0 0,0 0-1 0 0,0 1 0 0 0,1-1 0 0 0,-1 0 0 0 0,0 1 1 0 0,0-1-1 0 0,1 0 0 0 0,-1 0 0 0 0,0 1 1 0 0,1-1-1 0 0,0 0 0 0 0,-1 0 0 0 0,1 0 1 0 0,0 0-1 0 0,-1 1 0 0 0,1-1 0 0 0,0 0 1 0 0,0 0-1 0 0,0 0-24 0 0,0-1 5 0 0,-1 1 1 0 0,1-1-1 0 0,-1 1 0 0 0,1-1 1 0 0,-1 0-1 0 0,1 1 0 0 0,-1-1 1 0 0,1 0-1 0 0,-1 0 1 0 0,1 1-1 0 0,-1-1 0 0 0,1 0 1 0 0,-1 0-1 0 0,1 0 0 0 0,-1 0 1 0 0,1 0-1 0 0,-1 1 1 0 0,1-1-1 0 0,0 0 0 0 0,-1 0 1 0 0,1 0-1 0 0,-1-1 0 0 0,1 1-5 0 0,3 0-1604 0 0,-3 0-8084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5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 4720 0 0,'0'-5'-2'0'0,"0"6"-5"0"0,0-2 17 0 0,1 0 0 0 0,-1 0 1 0 0,0 0-1 0 0,0 0 1 0 0,1 0-1 0 0,-1 0 0 0 0,1 0 1 0 0,-1 0-1 0 0,1 1 0 0 0,-1-1 1 0 0,1 0-1 0 0,-1 0 1 0 0,1 0-1 0 0,0 1 0 0 0,-1-1 1 0 0,1 0-1 0 0,0 1 1 0 0,0-1-1 0 0,0 1 0 0 0,-1-1 1 0 0,1 1-1 0 0,0-1 1 0 0,0 1-1 0 0,0-1 0 0 0,0 1 1 0 0,0 0-1 0 0,0 0 1 0 0,0-1-1 0 0,0 1-10 0 0,41-7 100 0 0,-7 1-55 0 0,-6-1 167 0 0,0 1 1 0 0,21-2-213 0 0,-25 5 329 0 0,0-1 1 0 0,0-1-1 0 0,19-7-329 0 0,-40 11 104 0 0,1 0-1 0 0,-1 1 0 0 0,1-1 1 0 0,0 1-1 0 0,0 0 0 0 0,-1 0 1 0 0,1 1-1 0 0,0-1 0 0 0,-1 1 1 0 0,2 0-104 0 0,23 2 461 0 0,-13 10-1297 0 0,-16-13-4329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2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1 164 10040 0 0,'8'-7'203'0'0,"1"0"0"0"0,0 1 0 0 0,0-1 0 0 0,1 2 1 0 0,-1-1-1 0 0,1 1 0 0 0,4-1-203 0 0,72-23 1616 0 0,9 3-914 0 0,1 5 0 0 0,69-5-702 0 0,-130 20 4 0 0,0 3-1 0 0,0 0 0 0 0,0 2 1 0 0,25 4-4 0 0,-34 0 247 0 0,51 3-2308 0 0,-31-9-7005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3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7136 0 0,'0'0'54'0'0,"0"-1"1"0"0,0 1-1 0 0,1-1 1 0 0,-1 1-1 0 0,0-1 1 0 0,0 1-1 0 0,0-1 1 0 0,0 1-1 0 0,1-1 1 0 0,-1 1-1 0 0,0 0 1 0 0,0-1-1 0 0,1 1 0 0 0,-1-1 1 0 0,0 1-1 0 0,1 0 1 0 0,-1-1-1 0 0,0 1 1 0 0,1 0-1 0 0,-1-1 1 0 0,0 1-1 0 0,1 0 1 0 0,-1 0-1 0 0,1-1 1 0 0,-1 1-1 0 0,1 0 1 0 0,-1 0-1 0 0,1 0 1 0 0,-1 0-1 0 0,1-1 1 0 0,-1 1-1 0 0,1 0 1 0 0,-1 0-1 0 0,0 0 1 0 0,1 0-1 0 0,0 0-54 0 0,0-2 2880 0 0,2 5-1976 0 0,0 4-717 0 0,1-1 1 0 0,-1 1-1 0 0,0 0 1 0 0,-1 0-1 0 0,1 0 1 0 0,-1 4-188 0 0,9 21 114 0 0,-4-10-38 0 0,0 0 0 0 0,-1 1-1 0 0,0 6-75 0 0,-3-9 21 0 0,2-1 0 0 0,0 0 0 0 0,1 0-1 0 0,7 15-20 0 0,-4-15 41 0 0,-2 0-1 0 0,4 17-40 0 0,-8-22 86 0 0,1-1 0 0 0,1 1 0 0 0,1 0-1 0 0,0-1 1 0 0,0 0 0 0 0,5 5-86 0 0,45 57 616 0 0,-56-74-591 0 0,1 0 0 0 0,-1 0-1 0 0,1 0 1 0 0,-1-1 0 0 0,1 1 0 0 0,0 0 0 0 0,-1 0-1 0 0,1-1 1 0 0,0 1 0 0 0,-1 0 0 0 0,1-1-1 0 0,0 1 1 0 0,0-1 0 0 0,0 1 0 0 0,0-1-1 0 0,0 0 1 0 0,0 1 0 0 0,0-1 0 0 0,-1 0-1 0 0,1 1 1 0 0,0-1 0 0 0,0 0 0 0 0,0 0-1 0 0,0 0 1 0 0,0 0 0 0 0,0 0 0 0 0,0 0-1 0 0,0 0 1 0 0,0 0-25 0 0,26-12 1099 0 0,-19 8-652 0 0,3-1-216 0 0,-7 3-168 0 0,-1 1 0 0 0,0-1-1 0 0,1 0 1 0 0,-1 0-1 0 0,0 0 1 0 0,0 0 0 0 0,0 0-1 0 0,0-1 1 0 0,0 1 0 0 0,-1-1-1 0 0,1 0 1 0 0,-1 0-1 0 0,2-2-62 0 0,4-8 107 0 0,-1 0-1 0 0,-1-1 0 0 0,0 1 0 0 0,-1-1 1 0 0,0-1-1 0 0,2-9-106 0 0,2-22 355 0 0,1-22-355 0 0,-4 23 119 0 0,-1 23-12 0 0,1 0 0 0 0,1 0-1 0 0,0 0 1 0 0,9-15-107 0 0,2-6 381 0 0,-16 38-330 0 0,0 0-1 0 0,0 0 0 0 0,0 0 0 0 0,1 1 1 0 0,0-1-1 0 0,0 1 0 0 0,0 0 0 0 0,1 0 1 0 0,-1 0-1 0 0,1 0 0 0 0,0 0 0 0 0,0 1 1 0 0,4-3-51 0 0,-3 3-215 0 0,10-1 705 0 0,-6 9-3365 0 0,-8-4-10650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3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11352 0 0,'0'0'754'0'0,"0"0"-657"0"0,1-1-1 0 0,-1 1 1 0 0,0 0-1 0 0,1-1 1 0 0,-1 1-1 0 0,0 0 1 0 0,1 0-1 0 0,-1 0 1 0 0,0-1-1 0 0,1 1 1 0 0,-1 0 0 0 0,0 0-1 0 0,1 0 1 0 0,-1 0-1 0 0,1-1 1 0 0,-1 1-1 0 0,0 0 1 0 0,1 0-1 0 0,-1 0 1 0 0,1 0-1 0 0,-1 0 1 0 0,1 0-1 0 0,-1 0-96 0 0,2 2 126 0 0,-1 0 0 0 0,1 0 0 0 0,-1 0 0 0 0,0 0-1 0 0,0 0 1 0 0,0 0 0 0 0,0 0 0 0 0,0 1 0 0 0,0-1 0 0 0,-1 0-1 0 0,1 1 1 0 0,-1-1 0 0 0,1 0 0 0 0,-1 1 0 0 0,0-1 0 0 0,0 2-126 0 0,4 13 21 0 0,2 9-55 0 0,-1 1 0 0 0,-1 0-1 0 0,-1 0 1 0 0,-1 0 0 0 0,-3 24 34 0 0,3 25-45 0 0,4 2 28 0 0,-5-75 16 0 0,-1-1 0 0 0,0 1 1 0 0,1 0-1 0 0,-1-1 0 0 0,1 1 1 0 0,0 0-1 0 0,0-1 0 0 0,0 1 1 0 0,0-1-1 0 0,1 1 1 0 0,-1-1 8 0 0,1 1 0 0 0,-1-1 0 0 0,0 1 0 0 0,0-1 0 0 0,-1 1 0 0 0,1 0 0 0 0,0-1 0 0 0,-1 1 0 0 0,0 0 0 0 0,1 0-8 0 0,-1-2 37 0 0,0-1-7 0 0,0 0-17 0 0,0 0 3 0 0,0-4-2023 0 0,0 3-8203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4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9144 0 0,'1'0'5'0'0,"0"0"89"0"0,0 0-1 0 0,0-1 0 0 0,0 1 1 0 0,0 0-1 0 0,0 0 0 0 0,0 0 1 0 0,-1 0-1 0 0,1 0 0 0 0,0 1 1 0 0,0-1-1 0 0,0 0 1 0 0,0 0-1 0 0,0 1 0 0 0,0-1 1 0 0,0 0-1 0 0,-1 1 0 0 0,1-1 1 0 0,0 1-1 0 0,0-1 1 0 0,0 1-1 0 0,-1-1 0 0 0,1 1 1 0 0,0-1-1 0 0,-1 1 0 0 0,1 0 1 0 0,-1-1-1 0 0,1 1 0 0 0,-1 0 1 0 0,1 0-1 0 0,-1 0 1 0 0,1-1-1 0 0,-1 2-93 0 0,29 23 1831 0 0,-21-7-1803 0 0,0 1 1 0 0,0-1-1 0 0,-2 1 1 0 0,0 1-1 0 0,-2-1 1 0 0,2 10-29 0 0,-2-7 30 0 0,1 5 2 0 0,-1 0 0 0 0,-1 5-32 0 0,3 26 56 0 0,1-13 79 0 0,2 0 1 0 0,3 0 0 0 0,1 1-136 0 0,-10-17 101 0 0,-3-19 222 0 0,0-16 910 0 0,7-60-1178 0 0,-7-12-188 0 0,-3 1 1 0 0,-4-1-1 0 0,-3-2 133 0 0,-18-22-2144 0 0,28 96 1608 0 0,-1 1 1 0 0,0-1-1 0 0,1 1 0 0 0,0-1 0 0 0,1-3 536 0 0,0-7-1261 0 0,0 14 1258 0 0,1 0-1 0 0,0 0 1 0 0,-1 0-1 0 0,1 0 1 0 0,0 1-1 0 0,0-1 0 0 0,0 0 1 0 0,1 1-1 0 0,-1 0 1 0 0,0-1-1 0 0,1 1 1 0 0,-1 0-1 0 0,0 0 1 0 0,1 0-1 0 0,1 0 4 0 0,26-8 124 0 0,2 2 0 0 0,-1 1-1 0 0,1 1 1 0 0,-1 2 0 0 0,1 1 0 0 0,16 2-124 0 0,6 0 536 0 0,43 6-536 0 0,-78-3 130 0 0,0 0-1 0 0,0 1 1 0 0,-1 1-1 0 0,1 1 1 0 0,-1 1-1 0 0,11 5-129 0 0,-2 0 180 0 0,-18-8-94 0 0,1 0 0 0 0,-1 1 0 0 0,0 0 1 0 0,0 1-1 0 0,0-1 0 0 0,1 3-86 0 0,0 0 121 0 0,-1 0-1 0 0,-1 1 1 0 0,0 0-1 0 0,0 0 1 0 0,-1 1-1 0 0,2 3-120 0 0,-5-7 68 0 0,-1 1-1 0 0,0-1 0 0 0,-1 1 0 0 0,1-1 1 0 0,-1 1-1 0 0,-1 0 0 0 0,1 0 0 0 0,-1 0 0 0 0,0 0 1 0 0,-1 0-1 0 0,0 5-67 0 0,1-6 44 0 0,-1 1 0 0 0,0 0 0 0 0,-1 0 0 0 0,0 0 0 0 0,0 0 0 0 0,0 0 0 0 0,-1 0 0 0 0,0-1 0 0 0,0 1 0 0 0,0-1 0 0 0,-1 1 0 0 0,0-1 0 0 0,-1 0 0 0 0,1 0 0 0 0,-1 0 0 0 0,-4 3-44 0 0,-2 4 83 0 0,0 0 0 0 0,-1-1 1 0 0,0-1-1 0 0,-1 0 0 0 0,0-1 0 0 0,-1 0 1 0 0,-11 7-84 0 0,-12 1 98 0 0,0-1 0 0 0,-1-2 0 0 0,0-1 0 0 0,-7 0-98 0 0,-1 0 184 0 0,21-5 21 0 0,-1-2 0 0 0,0-1 0 0 0,-24 3-205 0 0,9-2 266 0 0,27-5-197 0 0,-1 1 0 0 0,0-1 0 0 0,0-1 0 0 0,-2-1-69 0 0,13 0 6 0 0,0 0 0 0 0,-1 0 0 0 0,1-1 0 0 0,0 1 0 0 0,0-1 0 0 0,-1 0 1 0 0,1 0-1 0 0,0 0 0 0 0,0 0 0 0 0,0 0 0 0 0,0-1 0 0 0,0 0 0 0 0,0 1 0 0 0,1-1 0 0 0,-1 0 0 0 0,1 0 1 0 0,-1-1-1 0 0,1 1 0 0 0,-1-1-6 0 0,2 1-119 0 0,0 0 0 0 0,-1-1 0 0 0,1 1 0 0 0,0-1 0 0 0,0 0 0 0 0,1 1 0 0 0,-1-1 0 0 0,0 0 0 0 0,1 0 0 0 0,0 1 0 0 0,0-1 0 0 0,-1 0 0 0 0,2 0 0 0 0,-1 1 0 0 0,0-1 0 0 0,0 0 1 0 0,1 0-1 0 0,0 0 119 0 0,0 0-10780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4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48 8744 0 0,'0'-1'73'0'0,"0"0"1"0"0,0 0 0 0 0,0 1-1 0 0,1-1 1 0 0,-1 0-1 0 0,0 0 1 0 0,0 0 0 0 0,0 1-1 0 0,1-1 1 0 0,-1 0-1 0 0,0 0 1 0 0,1 0 0 0 0,-1 1-1 0 0,1-1 1 0 0,-1 0 0 0 0,1 0-74 0 0,-1 1 52 0 0,0 0 0 0 0,1-1 0 0 0,-1 1 0 0 0,0 0 0 0 0,0-1 0 0 0,1 1 0 0 0,-1-1 0 0 0,0 1 0 0 0,0 0 0 0 0,0-1 0 0 0,0 1 0 0 0,0-1 0 0 0,0 1 0 0 0,0 0 0 0 0,0-1 0 0 0,0 1 0 0 0,0-1 1 0 0,0 1-1 0 0,0 0 0 0 0,0-1 0 0 0,0 1 0 0 0,0-1 0 0 0,0 1 0 0 0,0 0 0 0 0,0-1 0 0 0,-1 1 0 0 0,1-1 0 0 0,0 1 0 0 0,0 0 0 0 0,0-1 0 0 0,-1 1 0 0 0,1 0 0 0 0,0-1 0 0 0,-1 1 1 0 0,1 0-1 0 0,0 0 0 0 0,-1-1-52 0 0,-1-1 148 0 0,0 1 0 0 0,0-1 1 0 0,0 0-1 0 0,0 1 0 0 0,0 0 1 0 0,0-1-1 0 0,-1 1 0 0 0,1 0 1 0 0,-1 0-1 0 0,1 0 0 0 0,-1 0 1 0 0,1 1-1 0 0,-1-1 0 0 0,1 1 1 0 0,-1-1-1 0 0,-2 1-148 0 0,-49-2-204 0 0,44 2 441 0 0,-5 0-125 0 0,-31 2 208 0 0,43-1-297 0 0,0-1-1 0 0,0 1 1 0 0,1 0-1 0 0,-1 0 1 0 0,0 0 0 0 0,1 0-1 0 0,-1 1 1 0 0,1-1-1 0 0,-1 1 1 0 0,1-1-1 0 0,0 1 1 0 0,0 0 0 0 0,0 0-1 0 0,0 0 1 0 0,-1 0-23 0 0,-27 45 583 0 0,20-35-530 0 0,8-10-44 0 0,0 0 1 0 0,0 0-1 0 0,1-1 1 0 0,-1 1 0 0 0,1 0-1 0 0,0 0 1 0 0,0 0-1 0 0,-1 1 1 0 0,1-1 0 0 0,0 0-1 0 0,0 3-9 0 0,-5 19 125 0 0,1 0 0 0 0,1 1-1 0 0,1 0 1 0 0,1 9-125 0 0,2-17 30 0 0,1 0 1 0 0,0 0-1 0 0,2 0 0 0 0,0 0 1 0 0,1 3-31 0 0,2 0 7 0 0,0 0 0 0 0,1 0 0 0 0,8 16-7 0 0,-5-5 8 0 0,-9-28-7 0 0,-1 0 0 0 0,1 0 0 0 0,0 0 0 0 0,0 0 0 0 0,0 0 0 0 0,0 0 0 0 0,1 0 0 0 0,-1 0 0 0 0,1 0 0 0 0,0-1 1 0 0,-1 1-1 0 0,1 0 0 0 0,1-1 0 0 0,0 2-1 0 0,47 49-3 0 0,-30-31-199 0 0,21 19 202 0 0,-31-32-34 0 0,0-1 1 0 0,1-1-1 0 0,0 1 1 0 0,0-2-1 0 0,3 2 34 0 0,-10-6-6 0 0,1 0-1 0 0,-1 0 0 0 0,1 0 1 0 0,0-1-1 0 0,-1 0 1 0 0,1 0-1 0 0,0 0 1 0 0,0 0-1 0 0,0-1 1 0 0,-1 0-1 0 0,1 0 1 0 0,0 0-1 0 0,0-1 1 0 0,0 1-1 0 0,0-1 1 0 0,0 0 6 0 0,12-5-2011 0 0,-14 5-7978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5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1 119 8336 0 0,'0'0'9'0'0,"0"-1"1"0"0,1 0-1 0 0,-1 0 1 0 0,0 0-1 0 0,0 0 0 0 0,1 0 1 0 0,-1 0-1 0 0,1 1 1 0 0,-1-1-1 0 0,1 0 1 0 0,-1 0-1 0 0,1 1 1 0 0,0-1-1 0 0,-1 0 0 0 0,1 1 1 0 0,0-1-1 0 0,-1 1 1 0 0,1-1-1 0 0,0 1 1 0 0,0-1-1 0 0,0 1 1 0 0,-1-1-1 0 0,1 1 0 0 0,1 0-9 0 0,26-9 759 0 0,-19 6-450 0 0,14-3 143 0 0,1 1 0 0 0,1 1 0 0 0,3 0-452 0 0,24-3 24 0 0,223-28-116 0 0,-91 15 55 0 0,-134 14-652 0 0,1 3 1 0 0,1 3 688 0 0,-10 0-6800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5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423 70 6224 0 0,'7'0'68'0'0,"-7"0"-21"0"0,0 0 0 0 0,1-1 0 0 0,-1 1 0 0 0,0 0 0 0 0,0-1 0 0 0,0 1 0 0 0,0 0 0 0 0,0 0 0 0 0,0-1 0 0 0,0 1 0 0 0,0 0 0 0 0,0-1 0 0 0,-1 1 0 0 0,1 0 0 0 0,0 0 0 0 0,0-1 0 0 0,0 1 0 0 0,0 0 0 0 0,0 0 0 0 0,0-1 0 0 0,-1 1 0 0 0,1 0 0 0 0,0 0 0 0 0,0-1 0 0 0,0 1 0 0 0,0 0 0 0 0,-1 0 0 0 0,1 0 0 0 0,0 0 0 0 0,0-1 0 0 0,-1 1-1 0 0,1 0 1 0 0,0 0 0 0 0,0 0 0 0 0,-1 0 0 0 0,1 0 0 0 0,0 0 0 0 0,-1 0 0 0 0,1 0 0 0 0,0-1 0 0 0,0 1-47 0 0,-35 0 1531 0 0,7 0-955 0 0,-1 0 1 0 0,-3 2-577 0 0,23 0 39 0 0,-1-1 1 0 0,1 1-1 0 0,0 1 0 0 0,-1 0 1 0 0,1 0-1 0 0,0 0 1 0 0,1 1-1 0 0,-2 2-39 0 0,-12 6 192 0 0,1 1 0 0 0,1 0 0 0 0,1 2 0 0 0,0 1 0 0 0,-4 5-192 0 0,13-12 103 0 0,1 2-1 0 0,0-1 0 0 0,1 1 1 0 0,1 0-1 0 0,-1 1 0 0 0,2 0 1 0 0,-1 0-1 0 0,2 0 1 0 0,0 1-1 0 0,-1 3-102 0 0,3-6 79 0 0,0 0 0 0 0,1 0 0 0 0,0 0 1 0 0,0 0-1 0 0,1 0 0 0 0,0 1 0 0 0,1-1 0 0 0,1 0 1 0 0,-1 0-1 0 0,1 1 0 0 0,1-1 0 0 0,0 0 0 0 0,1 2-79 0 0,0-4 55 0 0,-1 0 0 0 0,1 0-1 0 0,1 0 1 0 0,0-1 0 0 0,0 1-1 0 0,0-1 1 0 0,1 0 0 0 0,0 0-1 0 0,0 0 1 0 0,1-1 0 0 0,0 0-1 0 0,0 0 1 0 0,0-1 0 0 0,1 1-1 0 0,-1-1 1 0 0,2-1 0 0 0,-1 1-1 0 0,2 0-54 0 0,6 4 72 0 0,1 0-1 0 0,1-1 1 0 0,-1-1-1 0 0,1 0 1 0 0,1-1-1 0 0,-1-1 1 0 0,1 0-1 0 0,5-1-71 0 0,21 1 183 0 0,1-2-1 0 0,0-2 1 0 0,0-2-1 0 0,-1-1 0 0 0,1-3 1 0 0,38-9-183 0 0,-66 9 59 0 0,-1-1 1 0 0,1 0-1 0 0,-1-1 1 0 0,-1 0-1 0 0,1-2 1 0 0,-1 0-1 0 0,-1 0 1 0 0,0-1-1 0 0,0-1 1 0 0,-1-1-1 0 0,0 0 1 0 0,-1 0-1 0 0,8-11-59 0 0,-16 16 27 0 0,0 1-1 0 0,0-1 0 0 0,0 0 1 0 0,-1 0-1 0 0,0 0 1 0 0,-1 0-1 0 0,0 0 1 0 0,0-1-1 0 0,0 1 0 0 0,-1-1 1 0 0,0 0-1 0 0,-1 1 1 0 0,1-1-1 0 0,-1 0 1 0 0,-1 1-1 0 0,0-1 1 0 0,0 1-1 0 0,0-1 0 0 0,-1 1 1 0 0,-1-5-27 0 0,-1 1 33 0 0,1 1 0 0 0,-2-1 1 0 0,0 1-1 0 0,0-1 0 0 0,0 1 1 0 0,-1 1-1 0 0,-1-1 0 0 0,0 1 0 0 0,0 0 1 0 0,-1 1-1 0 0,0 0 0 0 0,0 0 0 0 0,-6-3-33 0 0,-24-17 92 0 0,-2 2 0 0 0,-2 2-1 0 0,0 1 1 0 0,-37-13-92 0 0,34 14 86 0 0,33 16-17 0 0,-1-1 0 0 0,0 2 1 0 0,-1 0-1 0 0,-10-3-69 0 0,-3 7 204 0 0,26 1-143 0 0,1 0 8 0 0,10 0 245 0 0,-4 0-2988 0 0,-5 0-9701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5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10544 0 0,'19'-7'1254'0'0,"-17"7"-1130"0"0,-1-1 0 0 0,0 0 0 0 0,0 1 0 0 0,0-1 0 0 0,1 0 0 0 0,-1 1 0 0 0,0 0 0 0 0,1-1 0 0 0,-1 1-1 0 0,0 0 1 0 0,1 0 0 0 0,-1-1 0 0 0,0 1 0 0 0,1 0 0 0 0,0 1-124 0 0,3 1 1383 0 0,10 2 394 0 0,-14-4-1747 0 0,-1-1 0 0 0,1 1 1 0 0,0 0-1 0 0,-1 0 0 0 0,1 0 0 0 0,0 0 1 0 0,-1 0-1 0 0,1 0 0 0 0,0 1 0 0 0,-1-1 0 0 0,1 0 1 0 0,-1 0-1 0 0,1 0 0 0 0,0 1 0 0 0,-1-1 1 0 0,1 0-1 0 0,-1 0 0 0 0,1 1 0 0 0,-1-1 1 0 0,1 1-1 0 0,-1-1 0 0 0,1 0 0 0 0,-1 1 1 0 0,1-1-1 0 0,-1 1 0 0 0,1-1 0 0 0,-1 1 1 0 0,0-1-1 0 0,1 2-30 0 0,-1 0 50 0 0,0 0 0 0 0,0 0 1 0 0,0 0-1 0 0,0 0 0 0 0,0 0 1 0 0,0 0-1 0 0,0 0 0 0 0,-1 0 0 0 0,1 0 1 0 0,-1 1-51 0 0,-10 34-2253 0 0,5-17-9147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16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10752 0 0,'28'4'1086'0'0,"-28"-4"-1043"0"0,1 1 1 0 0,0-1-1 0 0,0 0 0 0 0,0 1 1 0 0,0-1-1 0 0,-1 1 0 0 0,1-1 1 0 0,0 1-1 0 0,0-1 0 0 0,-1 1 0 0 0,1-1 1 0 0,0 1-1 0 0,-1 0 0 0 0,1-1 1 0 0,-1 1-1 0 0,1 0 0 0 0,-1 0 1 0 0,1 0-1 0 0,-1-1 0 0 0,1 1 1 0 0,-1 0-1 0 0,0 0 0 0 0,1 0 1 0 0,-1 0-1 0 0,0 0 0 0 0,0-1 1 0 0,0 1-1 0 0,0 0 0 0 0,0 0-43 0 0,0 0 17 0 0,0-1 0 0 0,0 0 0 0 0,0 0 1 0 0,0 0-1 0 0,0 1 0 0 0,0-1 0 0 0,0 0 0 0 0,0 0 0 0 0,0 0 0 0 0,0 1 0 0 0,0-1 0 0 0,1 0 0 0 0,-1 0 0 0 0,0 0 0 0 0,0 1 0 0 0,0-1 0 0 0,0 0 1 0 0,0 0-1 0 0,0 0 0 0 0,0 1 0 0 0,1-1 0 0 0,-1 0 0 0 0,0 0 0 0 0,0 0 0 0 0,0 0 0 0 0,0 0 0 0 0,1 0 0 0 0,-1 1 0 0 0,0-1 0 0 0,0 0 0 0 0,0 0 1 0 0,1 0-1 0 0,-1 0 0 0 0,0 0 0 0 0,0 0 0 0 0,0 0 0 0 0,1 0 0 0 0,-1 0 0 0 0,0 0 0 0 0,0 0 0 0 0,0 0 0 0 0,1 0 0 0 0,-1 0 0 0 0,0 0 0 0 0,0 0 1 0 0,0 0-1 0 0,1 0 0 0 0,-1 0-17 0 0,6 1-28 0 0,-6-1-9890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6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1800 0 0,'0'0'-47'0'0,"0"0"5"0"0,0 0-2 0 0,0 0 62 0 0,0 0 218 0 0,0 0 58 0 0,0 0-4 0 0,0 0 9 0 0,0 5 17 0 0,2 151 4945 0 0,-2-100-3188 0 0,0-53-2009 0 0,1-1 0 0 0,-1 1-1 0 0,1-1 1 0 0,-1 1-1 0 0,1-1 1 0 0,0 1-1 0 0,0-1 1 0 0,1 2-64 0 0,0-1 76 0 0,-1 0 0 0 0,0 0 0 0 0,0-1 0 0 0,0 1 0 0 0,0 0 0 0 0,-1 0 1 0 0,1 0-1 0 0,-1 0 0 0 0,0 1-76 0 0,0 33 629 0 0,-1-16-394 0 0,0-1 1 0 0,2 1-1 0 0,1 0 1 0 0,0-1-1 0 0,5 16-235 0 0,-4-23 100 0 0,-1 1 0 0 0,-1-1 0 0 0,0 0 0 0 0,-1 1 0 0 0,0-1 0 0 0,-2 7-100 0 0,0 21 368 0 0,2 19 288 0 0,0-59-628 0 0,0-1 10 0 0,0 0 3 0 0,0 0 4 0 0,0 0-3 0 0,0 0-4 0 0,0 0-3 0 0,0 0 5 0 0,0 0 4 0 0,0 0-8 0 0,0 0 1 0 0,0 0-2 0 0,0 0 2 0 0,0 0-3 0 0,0 0-1 0 0,0 0 4 0 0,0 0-6 0 0,0 0-12 0 0,0 0-3 0 0,0 0 0 0 0,0 0-1976 0 0,0 0-7904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5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91 5416 0 0,'0'1'13'0'0,"1"-1"1"0"0,-1 1-1 0 0,1-1 1 0 0,-1 1-1 0 0,1 0 1 0 0,-1-1 0 0 0,1 1-1 0 0,-1-1 1 0 0,1 0-1 0 0,0 1 1 0 0,-1-1-1 0 0,1 0 1 0 0,0 1-1 0 0,-1-1 1 0 0,1 0-1 0 0,0 1 1 0 0,-1-1-1 0 0,1 0 1 0 0,0 0-1 0 0,0 0 1 0 0,-1 0-1 0 0,1 0 1 0 0,0 0-1 0 0,0 0 1 0 0,-1 0 0 0 0,1 0-1 0 0,0 0 1 0 0,-1 0-1 0 0,1-1 1 0 0,0 1-1 0 0,0 0-13 0 0,29-5 439 0 0,10-5-324 0 0,25-2-115 0 0,4-1 340 0 0,-12-2 139 0 0,-36 9-221 0 0,-1 1 0 0 0,1 0 0 0 0,0 2 0 0 0,1 0 0 0 0,3 1-258 0 0,-17 2 159 0 0,0 0-1 0 0,0-1 1 0 0,0 0-1 0 0,0-1 1 0 0,0 1-1 0 0,0-1 1 0 0,5-3-159 0 0,-7 4 131 0 0,-1-1 0 0 0,1 1 0 0 0,-1 1 1 0 0,1-1-1 0 0,0 1 0 0 0,2 0-131 0 0,20-1-938 0 0,-26 1-5815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7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0 168 5824 0 0,'7'8'421'0'0,"-6"-16"523"0"0,-6-18 596 0 0,4 25-1389 0 0,1 0-1 0 0,0 1 1 0 0,-1-1 0 0 0,1 0-1 0 0,0 0 1 0 0,0 0 0 0 0,0 0-1 0 0,-1 1 1 0 0,1-1 0 0 0,0 0-1 0 0,0 0 1 0 0,0 0-1 0 0,1 0 1 0 0,-1 0 0 0 0,0 1-1 0 0,0-1 1 0 0,0 0 0 0 0,1 0-1 0 0,-1 0 1 0 0,0 1 0 0 0,1-1-1 0 0,-1 0 1 0 0,0 0 0 0 0,1 1-1 0 0,-1-1 1 0 0,1 0 0 0 0,-1 1-1 0 0,1-1 1 0 0,0 0 0 0 0,-1 1-1 0 0,1-1 1 0 0,0 1-1 0 0,0-1-150 0 0,29-13-464 0 0,-14 8 836 0 0,9-4-213 0 0,0 1 1 0 0,0 2 0 0 0,1 0 0 0 0,-1 2 0 0 0,2 1-1 0 0,-1 1 1 0 0,16 0-160 0 0,-29 2 107 0 0,3 0 0 0 0,1 0-1 0 0,-1 1 1 0 0,2 1-107 0 0,-7 1 55 0 0,0-2 0 0 0,1 1 0 0 0,-1-1 0 0 0,0-1 0 0 0,0 0 1 0 0,0-1-1 0 0,0 0 0 0 0,0 0 0 0 0,5-3-55 0 0,14-4-268 0 0,0 1 1 0 0,1 2-1 0 0,0 1 0 0 0,0 1 1 0 0,1 2-1 0 0,-1 1 1 0 0,3 1 267 0 0,-16 0-9848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7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6632 0 0,'0'-1'89'0'0,"1"1"0"0"0,0-1-1 0 0,-1 1 1 0 0,1-1 0 0 0,-1 1 0 0 0,1 0 0 0 0,0-1 0 0 0,-1 1 0 0 0,1 0 0 0 0,0-1 0 0 0,-1 1-1 0 0,1 0 1 0 0,0 0 0 0 0,0 0 0 0 0,-1 0 0 0 0,1 0 0 0 0,0 0 0 0 0,0 0-89 0 0,7-2 2157 0 0,-5-13-890 0 0,-5-1 544 0 0,2 11-1246 0 0,5 14-279 0 0,-1 1-219 0 0,0 0 0 0 0,-1 0-1 0 0,-1 1 1 0 0,1-1 0 0 0,-2 1-1 0 0,1-1 1 0 0,-1 1 0 0 0,-1 4-67 0 0,4 26 26 0 0,-2-18-3 0 0,-1 1-1 0 0,-1 18-22 0 0,-1-23 11 0 0,1 0 0 0 0,1 0 0 0 0,1 0 1 0 0,3 16-12 0 0,-3-22 0 0 0,0 1 0 0 0,-1-1 0 0 0,-1 1 0 0 0,-1 10 0 0 0,1 6 0 0 0,0-30 13 0 0,0 0 1 0 0,0 0-1 0 0,-1 0 1 0 0,1-1 0 0 0,0 1-1 0 0,0 0 1 0 0,0 0 0 0 0,0 0-1 0 0,0 0 1 0 0,0 0-1 0 0,-1 0 1 0 0,1 0 0 0 0,0-1-1 0 0,0 1 1 0 0,0 0 0 0 0,0 0-1 0 0,-1 0 1 0 0,1 0-1 0 0,0 0 1 0 0,0 0 0 0 0,0 0-1 0 0,0 0 1 0 0,-1 0 0 0 0,1 0-1 0 0,0 0 1 0 0,0 0 0 0 0,0 0-1 0 0,0 0 1 0 0,-1 0-1 0 0,1 0 1 0 0,0 0 0 0 0,0 0-1 0 0,0 0 1 0 0,0 0 0 0 0,-1 1-1 0 0,1-1 1 0 0,0 0-1 0 0,0 0 1 0 0,0 0 0 0 0,0 0-1 0 0,0 0 1 0 0,0 0 0 0 0,-1 0-1 0 0,1 1 1 0 0,0-1-1 0 0,0 0 1 0 0,0 0 0 0 0,0 0-1 0 0,0 0-13 0 0,-10 4-2223 0 0,10-4-7357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8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1 184 6016 0 0,'4'0'227'0'0,"0"-1"0"0"0,0 0 0 0 0,0-1 0 0 0,0 1 0 0 0,-1-1 0 0 0,1 0 0 0 0,0 0 0 0 0,-1 0 0 0 0,1 0 0 0 0,-1-1 0 0 0,0 1 0 0 0,0-1 0 0 0,0 0-227 0 0,29-18 1577 0 0,-23 17-1389 0 0,-1-1-71 0 0,1 1-1 0 0,-1 1 1 0 0,1-1-1 0 0,0 2 1 0 0,0-1 0 0 0,0 1-1 0 0,0 0 1 0 0,2 1-117 0 0,62-9 543 0 0,-21 2-286 0 0,25-4 277 0 0,0-2 0 0 0,32-13-534 0 0,-75 18 237 0 0,0 1-1 0 0,1 3 1 0 0,-1 0 0 0 0,32 1-237 0 0,-3 0-1512 0 0,-59 4-7752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9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5720 0 0,'5'5'945'0'0,"-4"-4"-763"0"0,0-1-1 0 0,0 1 1 0 0,0 0-1 0 0,0 0 1 0 0,0 0-1 0 0,0 0 1 0 0,0 0-1 0 0,0 0 1 0 0,0 0-1 0 0,-1 0 1 0 0,1 0-1 0 0,-1 1 1 0 0,1-1-1 0 0,0 1-181 0 0,-1-1 604 0 0,0-1-48 0 0,0 0-1 0 0,0 0-39 0 0,0 0-168 0 0,0 0-39 0 0,10 19 405 0 0,-3-6-641 0 0,-2 1 1 0 0,0-1 0 0 0,0 1 0 0 0,-1 0-1 0 0,0 5-73 0 0,3 6 64 0 0,-4-10-18 0 0,0 1 0 0 0,-1 0 0 0 0,-1 0 0 0 0,0 0 0 0 0,-1 0 1 0 0,-1 3-47 0 0,0 14 69 0 0,2-23-38 0 0,0-1-1 0 0,0 1 0 0 0,1-1 1 0 0,0 1-31 0 0,0-1 39 0 0,0 1 0 0 0,0-1 0 0 0,-1 1 0 0 0,-1 1-39 0 0,0 174 1464 0 0,-4-195-862 0 0,0-13-2562 0 0,3 21-8026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39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0 219 7632 0 0,'2'0'69'0'0,"0"0"1"0"0,0-1-1 0 0,-1 1 0 0 0,1 0 1 0 0,-1-1-1 0 0,1 1 1 0 0,0-1-1 0 0,-1 0 0 0 0,1 0 1 0 0,-1 1-1 0 0,1-1 1 0 0,-1 0-1 0 0,0 0 0 0 0,1 0 1 0 0,-1-1-1 0 0,0 1 1 0 0,0 0-1 0 0,0 0 0 0 0,0-1 1 0 0,0 1-1 0 0,0 0 1 0 0,0-1-1 0 0,0 1 0 0 0,0-1 1 0 0,-1 0-1 0 0,1 1 1 0 0,0-1-70 0 0,11-16 750 0 0,8 8-123 0 0,-6 5-486 0 0,-5 0-25 0 0,0 0 0 0 0,0 1 0 0 0,0 0 0 0 0,1 1 1 0 0,6-2-117 0 0,-10 3-4 0 0,77-32 167 0 0,-19 8-71 0 0,-43 18 43 0 0,1 1 1 0 0,0 1 0 0 0,1 1-1 0 0,7 0-135 0 0,44-8 467 0 0,-43 6-275 0 0,0 2 0 0 0,0 1 0 0 0,19 1-192 0 0,31 1-1567 0 0,-46-2-6915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0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36 7832 0 0,'-4'-13'2703'0'0,"0"-1"-526"0"0,3 13-2130 0 0,1 1 0 0 0,-1-1 1 0 0,1 1-1 0 0,-1-1 0 0 0,1 1 1 0 0,-1-1-1 0 0,1 1 0 0 0,-1-1 1 0 0,1 1-1 0 0,-1-1 0 0 0,0 1 0 0 0,1 0 1 0 0,-1-1-1 0 0,1 1 0 0 0,-1 0 1 0 0,0 0-1 0 0,0-1 0 0 0,1 1 1 0 0,-1 0-1 0 0,0 0 0 0 0,1 0 1 0 0,-1 0-1 0 0,0 0 0 0 0,1 0 1 0 0,-1 0-1 0 0,0 0 0 0 0,0 0 1 0 0,0 0-48 0 0,-23 1 96 0 0,1 4-51 0 0,1 0 0 0 0,0 2 1 0 0,0 0-1 0 0,-15 8-45 0 0,5-3 111 0 0,13-5 77 0 0,0 1 0 0 0,0 0 0 0 0,1 1 0 0 0,0 1 0 0 0,1 1 0 0 0,-5 4-188 0 0,15-10 4 0 0,1 0 1 0 0,0 0-1 0 0,0 1 1 0 0,1 0-1 0 0,-1 0 0 0 0,1 1 1 0 0,1-1-1 0 0,-1 1 1 0 0,1 0-1 0 0,0 0 0 0 0,1 0 1 0 0,-1 1-1 0 0,2-1 1 0 0,-1 1-1 0 0,1 0 1 0 0,-1 6-5 0 0,2-10-9 0 0,0 0 0 0 0,0 1 0 0 0,0-1 1 0 0,1 0-1 0 0,0 1 0 0 0,0-1 1 0 0,0 0-1 0 0,0 1 0 0 0,1-1 0 0 0,0 0 1 0 0,0 0-1 0 0,0 1 0 0 0,1 1 9 0 0,4 11-40 0 0,-2 1 0 0 0,1 0 0 0 0,0 14 40 0 0,10 39-70 0 0,20 37-34 0 0,-29-94 108 0 0,-5-12-2 0 0,0 0 0 0 0,0 0 0 0 0,0 0 0 0 0,-1 0 0 0 0,1 0 0 0 0,0 0 0 0 0,-1 0 0 0 0,0 0 0 0 0,1 1 0 0 0,-1 0-2 0 0,0 1 565 0 0,0-5 119 0 0,0-12-2367 0 0,0 13-8899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0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9744 0 0,'5'-5'113'0'0,"1"1"1"0"0,-1-1-1 0 0,1 1 0 0 0,0 1 1 0 0,0-1-1 0 0,1 1 1 0 0,-1 0-1 0 0,3 0-113 0 0,60-18 1550 0 0,-19 7-1023 0 0,-31 9-530 0 0,0 0 1 0 0,1 2-1 0 0,-1 0 1 0 0,1 2 0 0 0,4 0 2 0 0,-12-1-73 0 0,1 0-1 0 0,0 0 1 0 0,-1-1 0 0 0,4-2 73 0 0,-3 1-1349 0 0,-9 3-6565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1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417 26 5016 0 0,'0'-1'59'0'0,"1"0"0"0"0,-1 0-1 0 0,0 0 1 0 0,0 0 0 0 0,0 0 0 0 0,0 0 0 0 0,0 0 0 0 0,-1 0 0 0 0,1 0 0 0 0,0 0 0 0 0,0 0-1 0 0,-1 1 1 0 0,1-1 0 0 0,0 0 0 0 0,-1 0 0 0 0,1 0 0 0 0,-1 0 0 0 0,1 1 0 0 0,-1-1-1 0 0,0 0 1 0 0,1 0 0 0 0,-1 1 0 0 0,1-1 0 0 0,-1 1 0 0 0,0-1 0 0 0,0 0-59 0 0,-1 1 223 0 0,-1-1 0 0 0,1 1 0 0 0,-1-1 0 0 0,1 1 1 0 0,0 0-1 0 0,-1 0 0 0 0,1 0 0 0 0,-1 0 0 0 0,-1 1-223 0 0,-2-1 115 0 0,-8 2 59 0 0,1 0 0 0 0,-1 1-1 0 0,1 1 1 0 0,-1 0 0 0 0,-1 2-174 0 0,-18 5 189 0 0,-9-1 57 0 0,31-9-119 0 0,-1 2 0 0 0,1 0 1 0 0,0 0-1 0 0,0 1 0 0 0,0 0 1 0 0,1 1-1 0 0,-2 1-127 0 0,4-2 208 0 0,0 0 1 0 0,0-1-1 0 0,0 1 0 0 0,-1-2 0 0 0,-6 2-208 0 0,-21 8 622 0 0,34-11-566 0 0,0 0 25 0 0,1-1 1 0 0,-1 1-1 0 0,0 0 1 0 0,0-1-1 0 0,0 1 1 0 0,0-1-1 0 0,0 1 0 0 0,0-1 1 0 0,0 0-1 0 0,-2 0-81 0 0,4 0 174 0 0,0 0-147 0 0,-1 0 1 0 0,1 0-1 0 0,-1 0 1 0 0,1 0-1 0 0,-1 0 1 0 0,1 0-1 0 0,-1 0 1 0 0,1 1 0 0 0,-1-1-1 0 0,1 0 1 0 0,-1 0-1 0 0,1 0 1 0 0,-1 1-1 0 0,1-1 1 0 0,0 0-1 0 0,-1 0 1 0 0,1 1 0 0 0,-1-1-1 0 0,1 0 1 0 0,0 1-1 0 0,-1-1 1 0 0,1 0-1 0 0,0 1 1 0 0,-1-1-28 0 0,1 4 6 0 0,0 5 28 0 0,0 0 0 0 0,0 0 0 0 0,1 0 0 0 0,0-1 0 0 0,1 1 0 0 0,0 0 0 0 0,0-1 1 0 0,1 2-35 0 0,3 6 44 0 0,-1 0 1 0 0,-1 1 0 0 0,0-1 0 0 0,-1 1-1 0 0,0 16-44 0 0,-1 20 103 0 0,-2 14-103 0 0,-1-14 99 0 0,-8 20 282 0 0,9-66-343 0 0,-1 0 0 0 0,0 0 0 0 0,0 0 0 0 0,-1-1 0 0 0,0 1-38 0 0,0 0 167 0 0,0 1 1 0 0,1-1-1 0 0,0 1 0 0 0,0-1 1 0 0,0 2-168 0 0,1-13-2057 0 0,0 3-8159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1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9744 0 0,'12'-2'341'0'0,"1"0"0"0"0,-1 0 1 0 0,0-1-1 0 0,0-1 1 0 0,0 0-1 0 0,0-1 0 0 0,2-1-341 0 0,21-8 539 0 0,70-16-477 0 0,-29 9 28 0 0,37-5-1532 0 0,-106 24-6692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1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15 7736 0 0,'0'0'138'0'0,"0"-1"0"0"0,0 1 0 0 0,0-1 0 0 0,0 1 0 0 0,-1-1 0 0 0,1 1 0 0 0,0-1 0 0 0,0 1 0 0 0,-1-1 0 0 0,1 1 0 0 0,0 0 0 0 0,-1-1 0 0 0,1 1 0 0 0,0-1 0 0 0,-1 1 0 0 0,1 0 0 0 0,-1-1 0 0 0,1 1 0 0 0,0 0 0 0 0,-1-1 0 0 0,1 1 0 0 0,-1 0 0 0 0,1 0 0 0 0,-1 0 0 0 0,1-1 0 0 0,-1 1 0 0 0,0 0 0 0 0,1 0-138 0 0,-9-5 2070 0 0,8 7-2050 0 0,0-1 0 0 0,0 1 0 0 0,1-1 0 0 0,-1 1 0 0 0,0-1 0 0 0,1 1 0 0 0,-1-1-1 0 0,1 1 1 0 0,0-1 0 0 0,0 1 0 0 0,-1 0 0 0 0,1-1 0 0 0,0 1-20 0 0,-4 64 115 0 0,5-22 3 0 0,1 0 1 0 0,5 17-119 0 0,-5-46 14 0 0,-1 1 0 0 0,-1-1 0 0 0,-1 5-14 0 0,1-9 15 0 0,0 0 1 0 0,0 0-1 0 0,1 0 0 0 0,0 0 0 0 0,1 0 0 0 0,1 5-15 0 0,1 1 137 0 0,-1 1 0 0 0,-1 0-1 0 0,0-1 1 0 0,-2 1 0 0 0,0 0 0 0 0,-1 4-137 0 0,0 17-1070 0 0,1-39-9047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6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4 1800 0 0,'-6'-1'3005'0'0,"8"-2"-1383"0"0,-1 3-1588 0 0,-1 0-1 0 0,0 0 1 0 0,1 0-1 0 0,-1 0 1 0 0,0 0 0 0 0,1 0-1 0 0,-1 0 1 0 0,0 0-1 0 0,0 0 1 0 0,1 0 0 0 0,-1 1-1 0 0,0-1 1 0 0,1 0-1 0 0,-1 0 1 0 0,0 0 0 0 0,0 0-1 0 0,1 0 1 0 0,-1 1-1 0 0,0-1 1 0 0,0 0 0 0 0,0 0-1 0 0,1 0 1 0 0,-1 1-1 0 0,0-1 1 0 0,0 0 0 0 0,0 0-1 0 0,1 1 1 0 0,-1-1-1 0 0,0 0 1 0 0,0 1 0 0 0,0-1-1 0 0,0 0 1 0 0,0 0-1 0 0,0 1 1 0 0,0-1 0 0 0,0 0-1 0 0,0 1 1 0 0,0-1-1 0 0,0 0 1 0 0,0 1 0 0 0,0-1-1 0 0,0 0 1 0 0,0 0-1 0 0,0 1 1 0 0,0-1 0 0 0,0 0-1 0 0,0 1 1 0 0,0-1-34 0 0,0 1 190 0 0,0 1-128 0 0,1 0 0 0 0,0 1-1 0 0,-1-1 1 0 0,0 1-1 0 0,1-1 1 0 0,-1 1-1 0 0,0 0 1 0 0,0-1-1 0 0,-1 3-61 0 0,2 21 85 0 0,15 32 103 0 0,0 1 403 0 0,8 50-591 0 0,-17-60 618 0 0,-1 34-618 0 0,2-6 550 0 0,-4-50 29 0 0,-1 1 0 0 0,-2 5-579 0 0,0-31 67 0 0,-1 1-1 0 0,0 0 0 0 0,0 0 0 0 0,1-1 0 0 0,-1 1 1 0 0,1 0-1 0 0,0-1 0 0 0,0 1 0 0 0,0-1 1 0 0,0 1-1 0 0,1-1 0 0 0,-1 1 0 0 0,1 0-66 0 0,2 3 133 0 0,-2 12 298 0 0,-2-10-167 0 0,-2-12 774 0 0,-5-19-2818 0 0,5 4-7453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2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0 151 9240 0 0,'0'-2'77'0'0,"1"1"0"0"0,0-1 1 0 0,-1 1-1 0 0,1-1 0 0 0,0 1 0 0 0,0-1 1 0 0,0 1-1 0 0,0 0 0 0 0,0-1 1 0 0,0 1-1 0 0,0 0 0 0 0,0 0 0 0 0,1 0 1 0 0,-1 0-1 0 0,0 0 0 0 0,1 0 1 0 0,-1 0-1 0 0,1 0 0 0 0,-1 0 0 0 0,1 1 1 0 0,-1-1-1 0 0,1 0-77 0 0,6-2 445 0 0,-1 0-1 0 0,1 1 1 0 0,-1-1-1 0 0,6 1-444 0 0,13-3 78 0 0,7-1 3 0 0,1-1-1 0 0,2-3-80 0 0,31-9 4 0 0,0 3 0 0 0,1 3 0 0 0,37-1-4 0 0,57 0 181 0 0,-136 10-138 0 0,-20 3-29 0 0,-1 0-1 0 0,1 1 1 0 0,-1-1 0 0 0,1 1 0 0 0,0 0-1 0 0,-1 0 1 0 0,6 2-14 0 0,27 4-1588 0 0,-35-6-6777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2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555 1 5224 0 0,'-9'6'190'0'0,"-1"0"-1"0"0,1 0 1 0 0,-1-1 0 0 0,-1-1 0 0 0,1 0 0 0 0,-1 0-1 0 0,0-1 1 0 0,-5 1-190 0 0,10-2 139 0 0,-9 1 327 0 0,-1 0 0 0 0,1-1-1 0 0,-5 0-465 0 0,-30 5 748 0 0,1 2 168 0 0,0-2 0 0 0,-1-3-1 0 0,1-1 1 0 0,-7-3-916 0 0,56 29 647 0 0,-5 4-502 0 0,2-13-37 0 0,0 1 0 0 0,1 10-108 0 0,2-21 6 0 0,0 11 40 0 0,0-1-1 0 0,-2 0 1 0 0,-2 14-46 0 0,-7 74 297 0 0,0-36-214 0 0,9-51-63 0 0,-1-1-1 0 0,0 1 1 0 0,-2-1-1 0 0,0 0-19 0 0,1-10 26 0 0,1 1 0 0 0,1-1-1 0 0,0 1 1 0 0,0 0 0 0 0,1-1 0 0 0,1 1-1 0 0,0 0-25 0 0,2 2 317 0 0,-1-12-295 0 0,-1-1 0 0 0,0 1 1 0 0,0 0-1 0 0,0 0 0 0 0,1 0 0 0 0,-1 0 0 0 0,0-1 1 0 0,0 1-1 0 0,0 0 0 0 0,0 0 0 0 0,-1 0 0 0 0,1 0 1 0 0,0-1-1 0 0,0 1 0 0 0,0 0 0 0 0,-1 0 1 0 0,1 0-1 0 0,0-1 0 0 0,-1 1 0 0 0,1 0 0 0 0,-1 0 1 0 0,1 0-23 0 0,-3 7 45 0 0,3-8-43 0 0,0 1 0 0 0,0-1 1 0 0,0 1-1 0 0,0-1 0 0 0,0 1 1 0 0,0-1-1 0 0,-1 0 0 0 0,1 1 1 0 0,0-1-1 0 0,0 1 0 0 0,0-1 1 0 0,-1 0-1 0 0,1 1 0 0 0,0-1 1 0 0,0 0-1 0 0,-1 1 0 0 0,1-1 1 0 0,0 0-1 0 0,0 1 0 0 0,-1-1 1 0 0,1 0-1 0 0,-1 1 1 0 0,1-1-1 0 0,0 0-2 0 0,-1 0 64 0 0,1 0 13 0 0,0 0-2 0 0,0 0-4 0 0,0 0-29 0 0,0 0 4 0 0,0 0 0 0 0,0-26-1918 0 0,0 24-8086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3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7736 0 0,'0'0'638'0'0,"0"0"-3"0"0,0 0 5 0 0,0 0-32 0 0,0 0-151 0 0,0 0-29 0 0,17-7 911 0 0,-15 6-1283 0 0,1 0 0 0 0,-1 0 0 0 0,0 0 1 0 0,1 0-1 0 0,-1-1 0 0 0,0 1 0 0 0,0-1 0 0 0,0 1 1 0 0,2-3-57 0 0,7-4 38 0 0,6 1 0 0 0,1 0-1 0 0,-1 1 1 0 0,1 1 0 0 0,0 1-1 0 0,13-1-37 0 0,7-2 33 0 0,103-20-1571 0 0,-134 25-6826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3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5 6424 0 0,'0'0'617'0'0,"7"-3"2794"0"0,-7 2-3118 0 0,-11 7 771 0 0,10-4-1032 0 0,-1 0 0 0 0,0 0 0 0 0,0 0 0 0 0,0 0 0 0 0,0-1 0 0 0,-1 1 0 0 0,1-1 0 0 0,0 0 0 0 0,0 1 0 0 0,-1-1 0 0 0,1 0 0 0 0,-1 0 0 0 0,0-1-32 0 0,-15 9 168 0 0,3 0-56 0 0,0-1 0 0 0,0-1-1 0 0,-1 0 1 0 0,1-1 0 0 0,-13 2-112 0 0,-22 5 260 0 0,-11-1-260 0 0,20-5 108 0 0,26-4-28 0 0,0-2 0 0 0,0 1 1 0 0,-1-2-1 0 0,-11-1-80 0 0,-1 3 265 0 0,24-1-204 0 0,0-1 0 0 0,0 0 0 0 0,0 1 1 0 0,0-1-1 0 0,0-1 0 0 0,-3 1-61 0 0,4-1 44 0 0,1 1 1 0 0,0 1-1 0 0,0-1 1 0 0,0 0-1 0 0,0 0 1 0 0,-1 1-1 0 0,1-1 1 0 0,0 1-1 0 0,0 0 1 0 0,-1 0-45 0 0,-21 5 796 0 0,23-6-777 0 0,1 0-1 0 0,-1 1 1 0 0,0-1 0 0 0,0 1-1 0 0,1 0 1 0 0,-1-1-1 0 0,0 1 1 0 0,1-1 0 0 0,-1 1-1 0 0,1 0 1 0 0,-1-1 0 0 0,1 1-1 0 0,-1 0 1 0 0,1 0-1 0 0,-1 0 1 0 0,1-1 0 0 0,0 1-1 0 0,-1 0 1 0 0,1 0-1 0 0,0 0 1 0 0,0 0 0 0 0,0 0-1 0 0,-1-1 1 0 0,1 1-1 0 0,0 0 1 0 0,0 0 0 0 0,0 0-1 0 0,1 0 1 0 0,-1 0-1 0 0,0 0-18 0 0,1 30 182 0 0,1-26-165 0 0,-1 0-1 0 0,1 0 1 0 0,0 0-1 0 0,0 0 1 0 0,1 0-1 0 0,-1-1 1 0 0,1 1-1 0 0,0-1 1 0 0,2 3-17 0 0,-1-2 6 0 0,-1 0-1 0 0,1 0 1 0 0,-1 0 0 0 0,-1 0 0 0 0,1 0 0 0 0,-1 1 0 0 0,0-1 0 0 0,1 4-6 0 0,10 49 36 0 0,-3 0 1 0 0,-2 1-1 0 0,-3-1 0 0 0,-3 1 0 0 0,-2 5-36 0 0,-1-30 8 0 0,1-17 5 0 0,-1 0 1 0 0,-3 16-14 0 0,-3 25 127 0 0,10-51 375 0 0,-6-10 628 0 0,2 2-1159 0 0,0-1 0 0 0,0 1 0 0 0,0-1 0 0 0,1 1 1 0 0,-1-1-1 0 0,1 1 0 0 0,-1-1 0 0 0,1 0 0 0 0,0 1 0 0 0,0-1 0 0 0,-1 0 1 0 0,1 1-1 0 0,0-1 0 0 0,0 0 0 0 0,1 0 29 0 0,-2-3-2075 0 0,1 2-9306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4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1 117 10448 0 0,'21'-12'799'0'0,"-19"10"-662"0"0,1 1 0 0 0,-1 0-1 0 0,1 0 1 0 0,-1-1 0 0 0,0 0 0 0 0,1 1-1 0 0,-1-1 1 0 0,1-1-137 0 0,0 0 98 0 0,1 0 0 0 0,0 0 0 0 0,-1 1 0 0 0,1-1 0 0 0,0 1 0 0 0,0 0 0 0 0,1 0 0 0 0,-1 1 0 0 0,0-1 0 0 0,1 1-98 0 0,12-6 24 0 0,3-1-3 0 0,1 2 0 0 0,0 0 0 0 0,0 1-1 0 0,1 1 1 0 0,0 1 0 0 0,8 1-21 0 0,-23 1 1 0 0,0-1 1 0 0,0 0-1 0 0,0 0 0 0 0,0 0 0 0 0,1-1-1 0 0,-4 1 10 0 0,0 1 0 0 0,-1-1-1 0 0,1 1 1 0 0,0 0 0 0 0,0 0 0 0 0,0 0 0 0 0,0 0 0 0 0,1 1 0 0 0,-1 0-1 0 0,0-1 1 0 0,0 2 0 0 0,0-1 0 0 0,0 0 0 0 0,0 1 0 0 0,1 0-10 0 0,46 10 291 0 0,-47-10-471 0 0,1 0-1 0 0,-1-1 1 0 0,1 0-1 0 0,-1 0 1 0 0,0 0-1 0 0,1-1 1 0 0,-1 0-1 0 0,0 1 1 0 0,1-1-1 0 0,2-2 181 0 0,12-8-8654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6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0 4720 0 0,'0'0'1032'0'0,"0"0"0"0"0,0 0 0 0 0,0 0-96 0 0,0 0-384 0 0,0 0-95 0 0,0 0 6 0 0,0 0-37 0 0,0 0-146 0 0,0 0-28 0 0,0 0-1 0 0,0 0-22 0 0,0 0-97 0 0,0 0-16 0 0,0 0-1 0 0,0 0-15 0 0,0 0-73 0 0,0 0-19 0 0,-3 6 0 0 0,0-2 2 0 0,1 1 0 0 0,0 0 0 0 0,0 0 0 0 0,0 0 1 0 0,1 0-1 0 0,-1 0 0 0 0,1 0 0 0 0,0 0 0 0 0,1 1 0 0 0,0-1 1 0 0,-1 2-11 0 0,1 226 774 0 0,11-136-394 0 0,-11-2 823 0 0,0-95-11664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7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5320 0 0,'5'2'1758'0'0,"-5"-1"-1719"0"0,0-1 0 0 0,0 0-1 0 0,0 0 1 0 0,0 0 0 0 0,0 0-1 0 0,0 1 1 0 0,0-1-1 0 0,0 0 1 0 0,1 0 0 0 0,-1 0-1 0 0,0 0 1 0 0,0 0-1 0 0,0 1 1 0 0,0-1 0 0 0,0 0-1 0 0,0 0 1 0 0,0 0-1 0 0,1 0 1 0 0,-1 0 0 0 0,0 0-1 0 0,0 0 1 0 0,0 1 0 0 0,0-1-1 0 0,0 0 1 0 0,1 0-1 0 0,-1 0 1 0 0,0 0 0 0 0,0 0-1 0 0,0 0 1 0 0,0 0-1 0 0,1 0 1 0 0,-1 0 0 0 0,0 0-1 0 0,0 0 1 0 0,0 0 0 0 0,1 0-1 0 0,-1 0 1 0 0,0 0-1 0 0,0 0 1 0 0,0 0 0 0 0,0 0-1 0 0,0 0 1 0 0,1 0-1 0 0,-1-1 1 0 0,0 1 0 0 0,0 0-1 0 0,0 0 1 0 0,0 0-1 0 0,1 0 1 0 0,-1 0 0 0 0,0 0-39 0 0,0 0 6 0 0,1 0 0 0 0,-1 0 0 0 0,0 0 0 0 0,1 0 0 0 0,-1 1 0 0 0,1-1 0 0 0,-1 0 0 0 0,0 0 0 0 0,1 1 0 0 0,-1-1 1 0 0,0 0-1 0 0,1 0 0 0 0,-1 1 0 0 0,0-1 0 0 0,0 0 0 0 0,1 1 0 0 0,-1-1 0 0 0,0 1 0 0 0,0-1 0 0 0,1 0 0 0 0,-1 1 0 0 0,0-1 0 0 0,0 1-5 0 0,0-1 7 0 0,0 1 1 0 0,1-1 0 0 0,-1 1 0 0 0,0 0-1 0 0,0-1 1 0 0,1 1 0 0 0,-1-1 0 0 0,1 1 0 0 0,-1-1-1 0 0,0 1 1 0 0,1-1 0 0 0,-1 0 0 0 0,1 1-1 0 0,-1-1 1 0 0,1 1 0 0 0,-1-1 0 0 0,1 0 0 0 0,-1 1-1 0 0,1-1 1 0 0,-1 0 0 0 0,1 0 0 0 0,0 0 0 0 0,-1 1-1 0 0,1-1 1 0 0,-1 0 0 0 0,1 0 0 0 0,0 0-1 0 0,-1 0 1 0 0,1 0 0 0 0,0 0 0 0 0,-1 0 0 0 0,1 0-1 0 0,-1 0 1 0 0,1 0 0 0 0,0 0 0 0 0,-1-1-9 0 0,157-34 456 0 0,-94 21-94 0 0,46-3-362 0 0,-34 7 192 0 0,-55 8-110 0 0,0 1-1 0 0,0 1 0 0 0,0 1 1 0 0,0 0-1 0 0,0 2 0 0 0,14 4-81 0 0,42 13-1228 0 0,-71-20-5754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7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370 0 7736 0 0,'0'0'257'0'0,"-2"0"-110"0"0,0 0 0 0 0,0 0-1 0 0,1 0 1 0 0,-1 0 0 0 0,0 1 0 0 0,1-1 0 0 0,-1 0-1 0 0,0 1 1 0 0,0-1 0 0 0,1 1 0 0 0,-2 0-147 0 0,1 2 19 0 0,0 0 0 0 0,-1 0 0 0 0,1 0 0 0 0,-1 0 1 0 0,0 0-1 0 0,0 0 0 0 0,0-1 0 0 0,0 1 0 0 0,-1-1 0 0 0,1 0 1 0 0,0 0-1 0 0,-1-1 0 0 0,0 1 0 0 0,1-1 0 0 0,-1 1 0 0 0,-2-1-19 0 0,-15 5 224 0 0,-1-1 0 0 0,-13 2-224 0 0,2-1 110 0 0,-64 19 724 0 0,75-15-350 0 0,20-9-361 0 0,0 1 1 0 0,0-1 0 0 0,-1 0-1 0 0,1 0 1 0 0,0 0-1 0 0,-1 0 1 0 0,1 0 0 0 0,-1-1-1 0 0,0 1 1 0 0,1-1-1 0 0,-1 0 1 0 0,-2 1-124 0 0,4-1 41 0 0,0 1 0 0 0,-1-1-1 0 0,1 1 1 0 0,0 0 0 0 0,0 0 0 0 0,0-1 0 0 0,-1 1 0 0 0,1 0-1 0 0,0 0 1 0 0,0 0 0 0 0,0 0 0 0 0,0 1 0 0 0,1-1-1 0 0,-1 0 1 0 0,0 0 0 0 0,0 0 0 0 0,1 1 0 0 0,-1-1 0 0 0,1 0-1 0 0,-1 1 1 0 0,1-1 0 0 0,0 0 0 0 0,-1 1 0 0 0,1-1 0 0 0,0 1-1 0 0,0-1 1 0 0,0 0 0 0 0,0 1 0 0 0,0 0-41 0 0,-4 31 98 0 0,3-26-89 0 0,0 0 0 0 0,0 0 0 0 0,1 0 1 0 0,0 0-1 0 0,0 0 0 0 0,1 2-9 0 0,3 29 30 0 0,-2 0-1 0 0,-1 0 0 0 0,-3 22-29 0 0,1 11 54 0 0,0-35-33 0 0,2 41 238 0 0,5-59-182 0 0,-5-16-77 0 0,-1-1 1 0 0,1 1-1 0 0,0 0 0 0 0,-1 0 1 0 0,1-1-1 0 0,-1 1 0 0 0,1 0 1 0 0,-1 0-1 0 0,0 0 0 0 0,0 0 1 0 0,0-1-1 0 0,0 3 0 0 0,3 26 0 0 0,0-5 73 0 0,-3-20 57 0 0,-1-7 275 0 0,2-7-2362 0 0,-1 9-7879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8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8136 0 0,'32'-14'1609'0'0,"-18"5"-1223"0"0,0 2 1 0 0,0-1-1 0 0,0 2 0 0 0,5-2-386 0 0,-10 6 9 0 0,0 0-1 0 0,0 0 0 0 0,0 1 0 0 0,0 0 1 0 0,0 1-1 0 0,0 0 0 0 0,1 0-8 0 0,28-1-4 0 0,-18-1 36 0 0,0 2 0 0 0,0 0 0 0 0,8 2-32 0 0,23 0-1530 0 0,-26-2-5556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8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500 0 5824 0 0,'-2'2'283'0'0,"0"0"0"0"0,0 0 0 0 0,0 0 0 0 0,0 0 0 0 0,0 0-1 0 0,0 0 1 0 0,-1-1 0 0 0,1 1 0 0 0,0-1 0 0 0,-1 0 0 0 0,0 1 0 0 0,1-1 0 0 0,-1-1 0 0 0,-2 2-283 0 0,-19-1 431 0 0,0 2 0 0 0,-10 2-431 0 0,-33 4 397 0 0,45-8-329 0 0,8 1 6 0 0,0-1-1 0 0,0-1 1 0 0,0 0 0 0 0,0-1 0 0 0,0 0 0 0 0,0-1 0 0 0,0-1-1 0 0,-4-1-73 0 0,17 3 15 0 0,0 1 0 0 0,-1-1-1 0 0,1 1 1 0 0,0 0 0 0 0,-1-1 0 0 0,1 1-1 0 0,-1 0 1 0 0,1 0 0 0 0,-1 0-1 0 0,1 0 1 0 0,0 0 0 0 0,-1 0-1 0 0,1 1 1 0 0,-1-1 0 0 0,1 0 0 0 0,0 1-1 0 0,-1-1 1 0 0,1 1 0 0 0,0-1-1 0 0,-1 1 1 0 0,1 0 0 0 0,0 0-1 0 0,-1 0-14 0 0,-9 5 146 0 0,-5-4 742 0 0,15-2-862 0 0,0 0 1 0 0,0 0-1 0 0,0 0 0 0 0,0 0 1 0 0,0 0-1 0 0,0 1 0 0 0,0-1 1 0 0,0 0-1 0 0,0 0 0 0 0,0 1 1 0 0,0-1-1 0 0,0 0 0 0 0,0 1 1 0 0,0-1-1 0 0,0 1 1 0 0,0 0-1 0 0,0-1 0 0 0,0 1 1 0 0,0 0-1 0 0,0 0-26 0 0,-5 4 96 0 0,5-4-37 0 0,0 0 0 0 0,0 0-1 0 0,0 0 1 0 0,0 0 0 0 0,0 1-1 0 0,0-1 1 0 0,0 0-1 0 0,0 1 1 0 0,0-1 0 0 0,1 0-1 0 0,-1 2-58 0 0,-1 1 59 0 0,0 2 48 0 0,-1 0 0 0 0,1 0 0 0 0,0 0 0 0 0,1 1 0 0 0,-1-1 0 0 0,1 1 0 0 0,1-1-107 0 0,-7 94 859 0 0,3-48-662 0 0,3-17 120 0 0,-3 0-1 0 0,-6 28-316 0 0,-8 48 7 0 0,17-102-13 0 0,-1 1 0 0 0,1 0 1 0 0,1-1-1 0 0,0 1 0 0 0,0 3 6 0 0,0 2 32 0 0,0-14-6 0 0,0-1 53 0 0,0 0 20 0 0,0 0-7 0 0,0 0 4 0 0,0 0 6 0 0,0 0 4 0 0,0 0 3 0 0,0 0-20 0 0,0 0-63 0 0,0 19-2133 0 0,0-18-9019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6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6520 0 0,'4'-1'174'0'0,"0"0"-1"0"0,-1 0 1 0 0,1-1 0 0 0,0 1 0 0 0,-1-1-1 0 0,1 0 1 0 0,-1 0 0 0 0,1 0 0 0 0,2-2-174 0 0,9-6 700 0 0,9 0-370 0 0,0 1 0 0 0,0 1 0 0 0,1 1 0 0 0,19-3-330 0 0,-34 8 8 0 0,11-1-95 0 0,1 1 1 0 0,-1 0-1 0 0,1 2 1 0 0,0 0 0 0 0,15 3 86 0 0,-31-1-26 0 0,1-1 0 0 0,-1 1 0 0 0,0 0 0 0 0,1 1 0 0 0,-1-1 0 0 0,0 1 0 0 0,0 1 0 0 0,3 1 26 0 0,18 10-50 0 0,-16-8 19 0 0,0 0-1 0 0,0 1 0 0 0,-1 0 1 0 0,0 1-1 0 0,0 0 0 0 0,-1 1 1 0 0,0 0-1 0 0,4 6 32 0 0,-12-14-1 0 0,0-1-1 0 0,0 0 1 0 0,0 1-1 0 0,0-1 1 0 0,0 1-1 0 0,0-1 0 0 0,-1 1 1 0 0,1 0-1 0 0,0-1 1 0 0,-1 1-1 0 0,1 0 1 0 0,-1 0-1 0 0,0-1 1 0 0,0 1-1 0 0,1 0 1 0 0,-1 0-1 0 0,0-1 1 0 0,-1 1-1 0 0,1 0 1 0 0,0 0-1 0 0,0-1 1 0 0,-1 1-1 0 0,1 0 1 0 0,-1-1-1 0 0,0 1 1 0 0,1 0-1 0 0,-1-1 1 0 0,0 1-1 0 0,0-1 1 0 0,0 1-1 0 0,0 0 2 0 0,-4 4 30 0 0,0-1 1 0 0,0 1-1 0 0,0-1 0 0 0,-1 1 0 0 0,0-1 1 0 0,-3 1-31 0 0,6-4 23 0 0,-1 1 1 0 0,0-1-1 0 0,0 0 0 0 0,-1-1 1 0 0,1 1-1 0 0,0-1 1 0 0,0 0-1 0 0,-1 0 1 0 0,1 0-1 0 0,-1-1-23 0 0,-26 8 151 0 0,8 0 33 0 0,1-2 1 0 0,-1 0-1 0 0,0-1 0 0 0,0-2 1 0 0,0 0-1 0 0,0-1 0 0 0,-1-2 1 0 0,-8-1-185 0 0,32 1-7980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9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8240 0 0,'1'-3'289'0'0,"1"-1"-1"0"0,0 0 1 0 0,0 1 0 0 0,0 0 0 0 0,0-1 0 0 0,0 1 0 0 0,1 0 0 0 0,-1 0-1 0 0,1 0 1 0 0,0 1 0 0 0,1-2-289 0 0,-2 3 87 0 0,-2 0 253 0 0,0 1-112 0 0,0 0-30 0 0,17-15 492 0 0,-13 13-655 0 0,0 0 1 0 0,1 1 0 0 0,-1-1-1 0 0,1 1 1 0 0,0 0 0 0 0,-1 0-1 0 0,1 0 1 0 0,0 1 0 0 0,0 0-1 0 0,0 0-35 0 0,4-1 68 0 0,55-1 215 0 0,-51 3-535 0 0,1-1-1 0 0,0 0 1 0 0,0-1 0 0 0,-1-1-1 0 0,1 0 1 0 0,8-3 252 0 0,-20 4-8689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49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19 5016 0 0,'21'-2'4513'0'0,"-21"2"-4484"0"0,0 0-1 0 0,-1 0 1 0 0,1 0 0 0 0,0 0-1 0 0,-1 0 1 0 0,1 0 0 0 0,-1 0-1 0 0,1 0 1 0 0,0 0-1 0 0,-1 0 1 0 0,1-1 0 0 0,0 1-1 0 0,-1 0 1 0 0,1 0 0 0 0,0 0-1 0 0,-1-1 1 0 0,1 1 0 0 0,0 0-1 0 0,0 0 1 0 0,-1-1 0 0 0,1 1-1 0 0,0 0 1 0 0,0 0 0 0 0,-1-1-1 0 0,1 1 1 0 0,0 0-1 0 0,0-1 1 0 0,0 1 0 0 0,0 0-1 0 0,-1-1 1 0 0,1 1 0 0 0,0 0-1 0 0,0-1 1 0 0,0 0-29 0 0,0 1 12 0 0,0 0-1 0 0,0 0 1 0 0,0 0 0 0 0,0-1 0 0 0,0 1-1 0 0,0 0 1 0 0,0 0 0 0 0,0-1 0 0 0,0 1-1 0 0,-1 0 1 0 0,1 0 0 0 0,0 0-1 0 0,0-1 1 0 0,0 1 0 0 0,0 0 0 0 0,0 0-1 0 0,0 0 1 0 0,-1 0 0 0 0,1-1 0 0 0,0 1-1 0 0,0 0 1 0 0,0 0 0 0 0,-1 0-1 0 0,1 0 1 0 0,0 0 0 0 0,0 0 0 0 0,0-1-1 0 0,-1 1 1 0 0,1 0 0 0 0,0 0 0 0 0,0 0-1 0 0,-1 0-11 0 0,-16-3 35 0 0,-16 10 38 0 0,1 1-1 0 0,-3 3-72 0 0,4-2 115 0 0,1-1 0 0 0,-14 2-115 0 0,23-6 124 0 0,0 1 1 0 0,-8 4-125 0 0,-33 7 384 0 0,57-14-277 0 0,0-1 0 0 0,0 1-1 0 0,0 0 1 0 0,1 1 0 0 0,-1-1 0 0 0,0 1 0 0 0,1 0-1 0 0,0 0 1 0 0,0 0 0 0 0,-1 2-107 0 0,-7 4 491 0 0,7 1-100 0 0,5-10-364 0 0,-1 1-1 0 0,1-1 0 0 0,0 1 1 0 0,0 0-1 0 0,0-1 0 0 0,0 1 1 0 0,-1-1-1 0 0,1 1 0 0 0,0-1 1 0 0,0 1-1 0 0,-1-1 0 0 0,1 0 1 0 0,0 1-1 0 0,-1-1 1 0 0,1 1-1 0 0,-1-1 0 0 0,1 0 1 0 0,0 1-1 0 0,-1-1 0 0 0,1 0 1 0 0,-1 1-1 0 0,1-1 0 0 0,-1 0 1 0 0,1 0-1 0 0,-1 1 1 0 0,1-1-1 0 0,-1 0 0 0 0,1 0 1 0 0,-1 0-1 0 0,1 0 0 0 0,-1 0 1 0 0,0 0-1 0 0,1 0 0 0 0,-1 0 1 0 0,1 0-1 0 0,-1 0 1 0 0,1 0-1 0 0,-1 0-26 0 0,0 0 27 0 0,0 1 0 0 0,0-1 1 0 0,0 0-1 0 0,0 1 0 0 0,0 0 1 0 0,0-1-1 0 0,0 1 0 0 0,0-1 1 0 0,0 1-1 0 0,1 0 0 0 0,-1 0 0 0 0,0 0 1 0 0,0-1-1 0 0,1 1 0 0 0,-1 0 1 0 0,0 0-1 0 0,1 0 0 0 0,-1 0 1 0 0,1 0-1 0 0,-1 0 0 0 0,1 0 0 0 0,0 0 1 0 0,-1 0-1 0 0,1 1 0 0 0,0-1 1 0 0,0 0-1 0 0,0 0 0 0 0,0 0 1 0 0,0 0-1 0 0,0 1-27 0 0,-2 45 25 0 0,2-40 11 0 0,0 40-23 0 0,6 39-13 0 0,-1-12 2 0 0,-5-45-2 0 0,6 27 0 0 0,-3-27-3 0 0,-1 0 1 0 0,-1 0 0 0 0,-2 12 2 0 0,0 5-1 0 0,-7-19-214 0 0,8-26 176 0 0,0-1 0 0 0,0 0 1 0 0,0 1-1 0 0,0-1 0 0 0,-1 0 1 0 0,1 1-1 0 0,0-1 0 0 0,0 0 1 0 0,0 0-1 0 0,0 1 0 0 0,0-1 1 0 0,0 0-1 0 0,0 0 0 0 0,-1 1 1 0 0,1-1-1 0 0,0 0 0 0 0,0 0 1 0 0,0 1-1 0 0,0-1 0 0 0,-1 0 0 0 0,1 0 1 0 0,0 0-1 0 0,0 1 0 0 0,-1-1 1 0 0,1 0-1 0 0,0 0 0 0 0,0 0 1 0 0,-1 0-1 0 0,1 0 0 0 0,0 0 1 0 0,-1 1-1 0 0,1-1 0 0 0,0 0 1 0 0,0 0-1 0 0,-1 0 0 0 0,1 0 0 0 0,0 0 1 0 0,-1 0-1 0 0,1 0 0 0 0,0 0 1 0 0,0 0-1 0 0,-1 0 0 0 0,1-1 1 0 0,0 1-1 0 0,-1 0 0 0 0,1 0 1 0 0,0 0-1 0 0,0 0 0 0 0,-1 0 1 0 0,1 0-1 0 0,0-1 0 0 0,0 1 0 0 0,-1 0 1 0 0,1 0-1 0 0,0 0 0 0 0,0-1 1 0 0,0 1-1 0 0,-1 0 0 0 0,1 0 1 0 0,0 0-1 0 0,0-1 0 0 0,0 1 1 0 0,0 0 38 0 0,0-1-9372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0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6632 0 0,'0'0'21'0'0,"1"-1"1"0"0,-1 1 0 0 0,0 0-1 0 0,0 0 1 0 0,0 0 0 0 0,1-1-1 0 0,-1 1 1 0 0,0 0-1 0 0,0 0 1 0 0,1 0 0 0 0,-1-1-1 0 0,0 1 1 0 0,0 0 0 0 0,1 0-1 0 0,-1 0 1 0 0,0 0 0 0 0,0 0-1 0 0,1 0 1 0 0,-1 0-1 0 0,0-1 1 0 0,1 1 0 0 0,-1 0-1 0 0,0 0 1 0 0,1 0 0 0 0,-1 0-1 0 0,0 0 1 0 0,1 1-1 0 0,-1-1 1 0 0,0 0 0 0 0,0 0-1 0 0,1 0 1 0 0,-1 0 0 0 0,0 0-1 0 0,1 0 1 0 0,-1 0-1 0 0,0 0 1 0 0,0 1 0 0 0,1-1-1 0 0,-1 0 1 0 0,0 0 0 0 0,0 0-1 0 0,1 1 1 0 0,-1-1 0 0 0,0 0-1 0 0,0 0 1 0 0,0 1-1 0 0,0-1 1 0 0,1 0 0 0 0,-1 0-1 0 0,0 1 1 0 0,0-1 0 0 0,0 0-1 0 0,0 1 1 0 0,0-1-1 0 0,0 0 1 0 0,0 0 0 0 0,0 1-1 0 0,0-1 1 0 0,0 0 0 0 0,0 1-1 0 0,0-1 1 0 0,0 0 0 0 0,0 1-1 0 0,0-1 1 0 0,0 0-1 0 0,0 1 1 0 0,0-1 0 0 0,0 0-1 0 0,0 1-21 0 0,15-8 108 0 0,55-10 575 0 0,-44 9-349 0 0,2 2 1 0 0,25-3-335 0 0,63-10 1158 0 0,-91 15-822 0 0,17-2 739 0 0,-35 6-387 0 0,-13 0-1492 0 0,5 0-7801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1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505 0 9144 0 0,'0'0'440'0'0,"0"0"0"0"0,0 0 0 0 0,0 0 0 0 0,0 0 0 0 0,0 0 0 0 0,0 0 0 0 0,0 0-31 0 0,0 0-121 0 0,0 0-25 0 0,0 0-1 0 0,0 0-44 0 0,-7 5-161 0 0,-125 79 55 0 0,99-64-52 0 0,0-2 1 0 0,-1-1-1 0 0,-5 0-60 0 0,-57 30 187 0 0,66-25-54 0 0,25-18-101 0 0,0 0 0 0 0,0-1 1 0 0,-1 1-1 0 0,1-1 0 0 0,-1 0 1 0 0,-4 2-33 0 0,1 0 114 0 0,-1 0 1 0 0,1 1 0 0 0,-7 5-115 0 0,2-8 80 0 0,14 21-104 0 0,0-15 22 0 0,1-1 0 0 0,1 1 1 0 0,0 0-1 0 0,0 0 1 0 0,1-1-1 0 0,3 7 2 0 0,8 33 11 0 0,-12-36-2 0 0,0-2 10 0 0,0 1-1 0 0,-1-1 0 0 0,0 1 1 0 0,-1-1-1 0 0,0 1 1 0 0,-1 4-19 0 0,3 9 67 0 0,-1-21-23 0 0,0 0 1 0 0,-1-1-1 0 0,1 1 0 0 0,-1 0 0 0 0,0 0 1 0 0,0 0-1 0 0,0-1 0 0 0,-1 2-44 0 0,1 34 330 0 0,0-34-327 0 0,1 1 0 0 0,-1 0 0 0 0,0 0 0 0 0,0-1 0 0 0,0 1 0 0 0,-1 0 0 0 0,0 0 0 0 0,0-1 0 0 0,0 1 0 0 0,-1 0 0 0 0,1 0-3 0 0,-1-1 9 0 0,1-1 1 0 0,-1 1-1 0 0,1 0 1 0 0,0 0 0 0 0,1 0-1 0 0,-1 0 1 0 0,1 0-1 0 0,0 0 1 0 0,0 0-1 0 0,0 4-9 0 0,1-4 6 0 0,-1 0-1 0 0,0 1 0 0 0,-1-1 0 0 0,1 0 1 0 0,-1 0-1 0 0,1 1 0 0 0,-1-1 0 0 0,-1 0 1 0 0,0 3-6 0 0,0-1-97 0 0,0 0 0 0 0,1-1 0 0 0,-1 1 0 0 0,1 0 0 0 0,1 0 0 0 0,-1 0 0 0 0,1-1 0 0 0,0 1 0 0 0,0 2 97 0 0,1-1-1075 0 0,-1-7-8953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2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1 133 9440 0 0,'16'-15'307'0'0,"-15"14"-256"0"0,0-1-1 0 0,0 1 0 0 0,0 0 1 0 0,1-1-1 0 0,-1 1 1 0 0,0 0-1 0 0,1 0 0 0 0,-1 0 1 0 0,1 0-1 0 0,-1 0 0 0 0,1 0 1 0 0,-1 0-1 0 0,1 1 0 0 0,0-1 1 0 0,0 0-1 0 0,0 1-50 0 0,2-1 162 0 0,0 0 0 0 0,-1 0 0 0 0,1-1 0 0 0,0 1 0 0 0,-1-1 0 0 0,1 0 0 0 0,-1 0 0 0 0,3-2-162 0 0,27-12 479 0 0,5 3-291 0 0,-18 6-59 0 0,-1 0-1 0 0,2 2 1 0 0,-1 0 0 0 0,0 1 0 0 0,9 0-129 0 0,47-2-1606 0 0,42-10 1606 0 0,-114 15-8258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9648 0 0,'1'0'42'0'0,"1"0"0"0"0,-1 0 0 0 0,1 0 0 0 0,-1 1 0 0 0,0-1 0 0 0,1 1 0 0 0,-1-1 0 0 0,0 1 0 0 0,1-1 0 0 0,-1 1 0 0 0,0 0 1 0 0,1-1-1 0 0,-1 1 0 0 0,0 0 0 0 0,0 0 0 0 0,0 0 0 0 0,0 0 0 0 0,0 0 0 0 0,0 0 0 0 0,0 0 0 0 0,0 1 0 0 0,-1-1 0 0 0,1 0 0 0 0,0 0 0 0 0,-1 1 0 0 0,1-1 1 0 0,-1 0-1 0 0,1 1 0 0 0,-1-1 0 0 0,1 1 0 0 0,-1-1 0 0 0,0 0 0 0 0,0 2-42 0 0,1 8 519 0 0,0-1 0 0 0,0 1-1 0 0,-2 0 1 0 0,0 6-519 0 0,0 3 322 0 0,2-9-252 0 0,0 1 1 0 0,1-1-1 0 0,0 1 1 0 0,1 1-71 0 0,0-1 53 0 0,-1-1 1 0 0,0 1 0 0 0,-1-1 0 0 0,0 4-54 0 0,-1 12 206 0 0,1-14-49 0 0,-1 1-1 0 0,0 0 0 0 0,-2 0 1 0 0,1 0-1 0 0,-3 9-156 0 0,1 12 419 0 0,3-31-348 0 0,0 0 0 0 0,0 0 0 0 0,0 0 0 0 0,-1 0 0 0 0,1 0 0 0 0,-1 0 0 0 0,0 0 0 0 0,0 0 0 0 0,0-1 1 0 0,-2 3-72 0 0,-1 15 202 0 0,4-21-197 0 0,1 1 0 0 0,-1 0 0 0 0,0 0 0 0 0,0 0 0 0 0,0 0 1 0 0,-1 0-1 0 0,1 0 0 0 0,0 0 0 0 0,0 0 0 0 0,0 0 0 0 0,-1 0 0 0 0,1 0 1 0 0,0-1-1 0 0,-1 1 0 0 0,1 0 0 0 0,-1 0 0 0 0,1 0 0 0 0,-1-1 0 0 0,1 1 1 0 0,-1 0-1 0 0,0 0 0 0 0,1-1 0 0 0,-1 1 0 0 0,0 0 0 0 0,1-1 0 0 0,-2 1-4 0 0,2-1-83 0 0,-1 0 0 0 0,1 1 0 0 0,0-1 0 0 0,-1 0 0 0 0,1 1 0 0 0,-1-1 0 0 0,1 1 1 0 0,0-1-1 0 0,-1 1 0 0 0,1-1 0 0 0,0 0 0 0 0,-1 1 0 0 0,1-1 0 0 0,0 1 1 0 0,0-1-1 0 0,-1 1 0 0 0,1-1 0 0 0,0 1 0 0 0,0 0 0 0 0,0-1 0 0 0,0 1 0 0 0,0-1 1 0 0,0 1-1 0 0,0-1 0 0 0,0 1 82 0 0,0-1-10249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3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1 176 5824 0 0,'9'0'1143'0'0,"-7"0"-227"0"0,-6 0-230 0 0,3 0 134 0 0,1 0-391 0 0,1 13 2154 0 0,16-15-2494 0 0,0 0 1 0 0,0-1-1 0 0,-1-1 1 0 0,1-1-1 0 0,-1 0 1 0 0,0-1-1 0 0,11-6-89 0 0,12-4 101 0 0,32-11 105 0 0,94-34 550 0 0,-121 41-539 0 0,-37 16-141 0 0,0 1 1 0 0,0 0-1 0 0,0 0 1 0 0,0 0-1 0 0,0 1 1 0 0,1 0-1 0 0,-1 0 1 0 0,1 1-1 0 0,-1 0 1 0 0,4 0-77 0 0,-3 1 182 0 0,-6 0 11 0 0,-9 0-139 0 0,7 2-57 0 0,0 0 0 0 0,-1 0 0 0 0,1 0-1 0 0,-1 0 1 0 0,1 0 0 0 0,-1 0 0 0 0,0 0 0 0 0,0 0 0 0 0,-1 1 3 0 0,-15 21-2091 0 0,17-24-7483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4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7024 0 0,'0'27'4945'0'0,"0"1"-4171"0"0,0 55-44 0 0,5 17-730 0 0,-4-24 175 0 0,-1-40-78 0 0,-13 72 567 0 0,14-76-430 0 0,0-15-57 0 0,-1-1-1 0 0,0 1 1 0 0,-2 3-177 0 0,-3-5 126 0 0,0 4 13 0 0,5-19-121 0 0,0 0-4 0 0,0 0-2 0 0,0 0 7 0 0,0-12-1935 0 0,0 11-7797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0 178 9344 0 0,'37'-30'2048'0'0,"-15"10"-1174"0"0,-20 17-784 0 0,1 0 0 0 0,-1 0 1 0 0,1 0-1 0 0,0 1 0 0 0,0 0 1 0 0,0-1-1 0 0,0 1 0 0 0,0 0 1 0 0,1 0-1 0 0,-1 1-90 0 0,48-24 469 0 0,-36 17-390 0 0,1 0 0 0 0,1 0 0 0 0,-1 2 0 0 0,1 0 0 0 0,1 1 0 0 0,-1 1 0 0 0,0 0 0 0 0,4 1-79 0 0,188-14 1031 0 0,-188 16-862 0 0,1 1 0 0 0,-1 0 1 0 0,6 3-170 0 0,-6-2 90 0 0,0 0 1 0 0,0 0 0 0 0,11-3-91 0 0,21-8-1937 0 0,-47 9-8175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5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33 10040 0 0,'0'-5'17'0'0,"0"4"-9"0"0,0 0 0 0 0,-1 1 1 0 0,1-1-1 0 0,0 0 1 0 0,0 0-1 0 0,0 1 0 0 0,0-1 1 0 0,0 0-1 0 0,0 0 0 0 0,0 1 1 0 0,0-1-1 0 0,0 0 1 0 0,0 0-1 0 0,1 1 0 0 0,-1-1 1 0 0,0 0-1 0 0,0 1 0 0 0,1-1 1 0 0,-1 0-1 0 0,0 1 0 0 0,1-1 1 0 0,-1 0-1 0 0,1 1 1 0 0,-1-1-1 0 0,1 1 0 0 0,-1-1-8 0 0,0-2 352 0 0,-2-3 178 0 0,-3 16-37 0 0,1 15-145 0 0,0 1 1 0 0,2 0-1 0 0,0 22-348 0 0,1-8 176 0 0,1 121 506 0 0,-1-126-239 0 0,4 29-443 0 0,1 9 419 0 0,-5 50 461 0 0,1-107-747 0 0,-1-13-85 0 0,1-1-1 0 0,0 1 1 0 0,0-1 0 0 0,0 1 0 0 0,0-1-1 0 0,0 1 1 0 0,1-1 0 0 0,0 3-48 0 0,-1-4 34 0 0,0 0-1 0 0,0 0 1 0 0,0 0 0 0 0,0 0 0 0 0,0 0-1 0 0,0 0 1 0 0,0-1 0 0 0,0 1 0 0 0,-1 0-1 0 0,1 0 1 0 0,0 0 0 0 0,-1 0 0 0 0,1 0-1 0 0,0 0 1 0 0,-1 0 0 0 0,0-1-34 0 0,-2 3 445 0 0,1-9 486 0 0,-14-14-2886 0 0,15 18-9311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7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3616 0 0,'11'5'372'0'0,"-11"-5"-289"0"0,1 0 1 0 0,-1 0 0 0 0,1 0 0 0 0,-1 1-1 0 0,1-1 1 0 0,-1 0 0 0 0,1 0 0 0 0,-1 0-1 0 0,0 1 1 0 0,1-1 0 0 0,-1 0 0 0 0,1 1-1 0 0,-1-1 1 0 0,1 0 0 0 0,-1 1 0 0 0,0-1-1 0 0,1 0 1 0 0,-1 1 0 0 0,0-1 0 0 0,1 1-1 0 0,-1-1 1 0 0,0 0 0 0 0,0 1 0 0 0,0-1 0 0 0,1 1-1 0 0,-1-1 1 0 0,0 1 0 0 0,0-1 0 0 0,0 1-1 0 0,0-1 1 0 0,0 1 0 0 0,0-1 0 0 0,0 1-1 0 0,0 0 1 0 0,0-1 0 0 0,0 1 0 0 0,0-1-1 0 0,0 1 1 0 0,0-1 0 0 0,0 1-84 0 0,0 3 84 0 0,1 23 198 0 0,1 1 0 0 0,4 11-282 0 0,-2-12 213 0 0,-1 0 1 0 0,-1 11-214 0 0,-9 101 559 0 0,0-3 707 0 0,-4-58-62 0 0,12-67-1001 0 0,-2 0-1 0 0,1 1 0 0 0,-2-1 0 0 0,1 0 0 0 0,-2 0 1 0 0,0 2-203 0 0,1 4 872 0 0,3-15-609 0 0,-1-10-1745 0 0,0 6-7315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5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1 177 10448 0 0,'3'-1'124'0'0,"0"1"0"0"0,-1-2 0 0 0,1 1 0 0 0,0 0 0 0 0,0 0-1 0 0,0-1 1 0 0,-1 0 0 0 0,1 1 0 0 0,-1-1 0 0 0,0 0 0 0 0,3-2-124 0 0,25-26 1446 0 0,-25 24-1382 0 0,0 1 0 0 0,1 0 0 0 0,0 0 1 0 0,0 0-1 0 0,1 1 0 0 0,-1-1 0 0 0,1 2 0 0 0,6-4-64 0 0,61-21 681 0 0,-41 16-556 0 0,19-5 36 0 0,11-4 151 0 0,-60 20-284 0 0,0 0 0 0 0,1 0 0 0 0,-1 1-1 0 0,0-1 1 0 0,1 1 0 0 0,-1 0 0 0 0,0 0 0 0 0,1 0 0 0 0,-1 0 0 0 0,0 0 0 0 0,1 1 0 0 0,-1 0 0 0 0,1 0-28 0 0,0 0 53 0 0,0 0 1 0 0,0-1 0 0 0,0 1 0 0 0,0-1 0 0 0,0 0 0 0 0,0 0 0 0 0,1 0-1 0 0,-1-1 1 0 0,0 1 0 0 0,1-1-54 0 0,-5 0-33 0 0,1 1 0 0 0,0 0 0 0 0,0-1 0 0 0,0 1 0 0 0,0 0 0 0 0,0 0 0 0 0,0 0 0 0 0,0 0 0 0 0,0 0 0 0 0,0 0 0 0 0,0 0 0 0 0,0 0 0 0 0,0 0 0 0 0,0 1 0 0 0,0-1-1 0 0,0 0 1 0 0,0 1 0 0 0,-1-1 0 0 0,1 0 0 0 0,0 1 0 0 0,0-1 0 0 0,0 1 0 0 0,0-1 0 0 0,-1 1 0 0 0,1 0 0 0 0,0-1 0 0 0,-1 1 0 0 0,1 0 0 0 0,0-1 0 0 0,-1 1 0 0 0,1 0 0 0 0,-1 0 0 0 0,1 0 0 0 0,-1 0 0 0 0,1-1 0 0 0,-1 1 0 0 0,0 1 33 0 0,1-2-10520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6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1 6016 0 0,'0'0'777'0'0,"0"0"3"0"0,0 0-7 0 0,-4 5-33 0 0,-23 27 375 0 0,24-30-925 0 0,1 1-1 0 0,0 0 1 0 0,-1-1-1 0 0,0 1 1 0 0,1-1 0 0 0,-1 0-1 0 0,0 1 1 0 0,0-1-1 0 0,0-1 1 0 0,-1 1 0 0 0,1 0-1 0 0,0-1 1 0 0,-1 0-1 0 0,1 0 1 0 0,-3 1-190 0 0,-9 1 99 0 0,0 0 0 0 0,-1-1 0 0 0,-3-1-99 0 0,7 0 30 0 0,0 0 1 0 0,0 1-1 0 0,0 0 1 0 0,-8 3-31 0 0,-88 42 402 0 0,106-46-394 0 0,0 0 0 0 0,0 0 0 0 0,0 1 0 0 0,0-1 0 0 0,0 1 0 0 0,0-1 0 0 0,0 1-1 0 0,1 0 1 0 0,-1 0 0 0 0,1 0 0 0 0,-2 1-8 0 0,2 0 11 0 0,-1-1 0 0 0,0 0 0 0 0,0 1 0 0 0,0-1 1 0 0,0 0-1 0 0,0 0 0 0 0,-1 0 0 0 0,1-1 0 0 0,-3 3-11 0 0,-5 1 37 0 0,1 1 0 0 0,0 1-1 0 0,0 0 1 0 0,0 0 0 0 0,-5 6-37 0 0,-12 11 76 0 0,22-19-53 0 0,-1 0 0 0 0,1 1 0 0 0,0-1 0 0 0,1 1 0 0 0,-1 0 0 0 0,1 0 0 0 0,1 1 1 0 0,-1-1-1 0 0,1 1 0 0 0,0-1 0 0 0,-1 4-23 0 0,-6 17 71 0 0,5-12-7 0 0,1 1-1 0 0,0-1 0 0 0,1 1 0 0 0,0 0 1 0 0,1 0-1 0 0,1 0 0 0 0,1 0 1 0 0,1 3-64 0 0,-1 26 129 0 0,10 70 78 0 0,-5-76-114 0 0,-4-36-86 0 0,-1 0 1 0 0,0-1 0 0 0,-1 1 0 0 0,1 0-1 0 0,0 0 1 0 0,-1 1 0 0 0,0-1-1 0 0,0 0 1 0 0,0 0 0 0 0,0 0 0 0 0,0 0-1 0 0,0 0 1 0 0,-1 0 0 0 0,0 0-1 0 0,1 0 1 0 0,-1 0 0 0 0,-2 3-8 0 0,1 8-8 0 0,2-14 6 0 0,0 1 0 0 0,0-1 0 0 0,1 1 0 0 0,-1-1 0 0 0,0 1 0 0 0,0-1 0 0 0,-1 1 1 0 0,1 0-1 0 0,0-1 0 0 0,0 1 0 0 0,0-1 0 0 0,0 1 0 0 0,0-1 0 0 0,0 1 0 0 0,-1-1 0 0 0,1 1 0 0 0,0-1 0 0 0,-1 1 1 0 0,1-1-1 0 0,0 1 0 0 0,-1-1 0 0 0,1 1 0 0 0,-1-1 2 0 0,1 1-27 0 0,0-1 3 0 0,0 0-16 0 0,0 17-42 0 0,0-13-2417 0 0,0-4-6786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7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8640 0 0,'1'0'18'0'0,"1"0"0"0"0,0 0 1 0 0,-1 0-1 0 0,1 1 0 0 0,-1-1 1 0 0,1 0-1 0 0,-1 1 0 0 0,1-1 0 0 0,-1 1 1 0 0,1-1-1 0 0,-1 1 0 0 0,0-1 1 0 0,1 1-1 0 0,-1 0 0 0 0,0 0 1 0 0,1 1-19 0 0,1-1 33 0 0,-1 0-5 0 0,0-1 0 0 0,0 1-1 0 0,-1-1 1 0 0,1 0 0 0 0,0 1-1 0 0,0-1 1 0 0,0 0 0 0 0,0-1-1 0 0,0 1 1 0 0,0 0 0 0 0,-1 0-1 0 0,1-1 1 0 0,0 1 0 0 0,1-1-28 0 0,27-9 154 0 0,-30 10-152 0 0,75-34 188 0 0,-60 26-43 0 0,1 0 0 0 0,1 1 0 0 0,-1 1 0 0 0,1 0 0 0 0,0 1 0 0 0,17-2-147 0 0,10 2-280 0 0,43 1 280 0 0,-85 4-7358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7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49 9440 0 0,'0'-5'94'0'0,"-1"-14"1604"0"0,1 18-1645 0 0,0 1 1 0 0,0-1-1 0 0,0 1 0 0 0,0-1 0 0 0,0 1 0 0 0,0-1 0 0 0,-1 1 0 0 0,1-1 0 0 0,0 1 0 0 0,0-1 0 0 0,-1 1 0 0 0,1 0 0 0 0,0-1 0 0 0,0 1 0 0 0,-1-1 0 0 0,1 1 0 0 0,-1 0 0 0 0,1-1 0 0 0,0 1 1 0 0,-1 0-1 0 0,1-1 0 0 0,-1 1 0 0 0,1 0 0 0 0,-1 0 0 0 0,1 0 0 0 0,-1-1 0 0 0,1 1-53 0 0,-14-5 515 0 0,11 4-477 0 0,1 0 1 0 0,0 0-1 0 0,-1 0 1 0 0,1 0-1 0 0,-1 0 1 0 0,1 1-1 0 0,-1-1 1 0 0,1 1-1 0 0,-1 0 1 0 0,0 0-39 0 0,-12-1 84 0 0,-3 1 47 0 0,1 0-1 0 0,0 1 1 0 0,0 1 0 0 0,-13 3-131 0 0,6 3 132 0 0,17-6-79 0 0,1 0 0 0 0,0 0 0 0 0,0 0 0 0 0,-1-1 0 0 0,1 0 0 0 0,-1 0 0 0 0,1 0 0 0 0,-1-1 0 0 0,1 0 0 0 0,-5-1-53 0 0,-3-1 125 0 0,9 0-52 0 0,-1 0 1 0 0,0 1-1 0 0,0 0 0 0 0,0 1 0 0 0,0-1 0 0 0,0 1 0 0 0,0 0 1 0 0,0 0-1 0 0,0 1 0 0 0,0 0 0 0 0,0 0 0 0 0,0 1 0 0 0,1-1 1 0 0,-5 3-74 0 0,-10 1 356 0 0,1 0-157 0 0,18-5-199 0 0,1 0 1 0 0,-1 0-1 0 0,1 1 1 0 0,-1-1-1 0 0,1 0 1 0 0,-1 1-1 0 0,1-1 1 0 0,-1 1-1 0 0,1-1 1 0 0,-1 0-1 0 0,1 1 1 0 0,0-1-1 0 0,-1 1 1 0 0,1-1-1 0 0,0 1 1 0 0,-1 0-1 0 0,1-1 1 0 0,0 1-1 0 0,0-1 1 0 0,0 1-1 0 0,0-1 0 0 0,-1 1 1 0 0,1 0-1 0 0,0-1 1 0 0,0 1-1 0 0,0 0 0 0 0,-2-3 15 0 0,2 3-14 0 0,0-1 0 0 0,0 0 0 0 0,0 0 0 0 0,0 0-1 0 0,0 0 1 0 0,0 0 0 0 0,-1 0 0 0 0,1 0 0 0 0,0 0 0 0 0,0 0 0 0 0,0 0 0 0 0,0 0 0 0 0,0 0 0 0 0,0 0 0 0 0,0 0 0 0 0,0 1 0 0 0,0-1 0 0 0,0 0 0 0 0,0 0 0 0 0,-1 0 0 0 0,1 0 0 0 0,0 0 0 0 0,0 0 0 0 0,0 0 0 0 0,0 0 0 0 0,0 0 0 0 0,0 0 0 0 0,0 0 0 0 0,0 0 0 0 0,-1 0 0 0 0,1 0 0 0 0,0 0 0 0 0,0 0 0 0 0,0 0 0 0 0,0-1 0 0 0,0 1 0 0 0,0 0 0 0 0,0 0 0 0 0,0 0-1 0 0,0 0 1 0 0,0 0 0 0 0,-1 0 0 0 0,1 0 0 0 0,0 0 0 0 0,0 0 0 0 0,0 0 0 0 0,0 0 0 0 0,0 0 0 0 0,0 0 0 0 0,0 0 0 0 0,0-1 0 0 0,0 1 0 0 0,0 0 0 0 0,0 0 0 0 0,0 0 0 0 0,0 0 0 0 0,0 0 0 0 0,0 0 0 0 0,0 0 0 0 0,0 0 0 0 0,0-1-1 0 0,1 103 748 0 0,1-13-288 0 0,-6 36-460 0 0,3-116 3 0 0,0 3 0 0 0,0 0 1 0 0,1-1 0 0 0,0 1-1 0 0,1 0 1 0 0,1 6-4 0 0,1 20-74 0 0,-3-33 48 0 0,0 0 1 0 0,0 0-1 0 0,0 0 0 0 0,1 0 0 0 0,0 0 1 0 0,0 0-1 0 0,0 0 0 0 0,3 5 26 0 0,-3-4-55 0 0,0-1 1 0 0,1 1-1 0 0,-2 0 0 0 0,1 1 0 0 0,-1-1 0 0 0,0 0 1 0 0,0 0-1 0 0,0 0 0 0 0,-1 0 0 0 0,-1 1 55 0 0,2-6-5 0 0,0-1 0 0 0,0 0-1 0 0,0 0 1 0 0,0 1 0 0 0,0-1 0 0 0,0 0-1 0 0,0 0 1 0 0,0 1 0 0 0,0-1-1 0 0,-1 0 1 0 0,1 0 0 0 0,0 1 0 0 0,0-1-1 0 0,0 0 1 0 0,0 0 0 0 0,-1 0 0 0 0,1 1-1 0 0,0-1 1 0 0,0 0 0 0 0,0 0-1 0 0,-1 0 1 0 0,1 0 0 0 0,0 0 0 0 0,0 0-1 0 0,-1 1 1 0 0,1-1 0 0 0,0 0 0 0 0,0 0-1 0 0,-1 0 1 0 0,1 0 0 0 0,0 0-1 0 0,0 0 1 0 0,-1 0 5 0 0,1 0-4 0 0,-1 0-1 0 0,1 0 1 0 0,0 0-1 0 0,0 0 1 0 0,-1 0-1 0 0,1 0 1 0 0,0 0-1 0 0,0 0 1 0 0,-1 0-1 0 0,1 0 1 0 0,0 1-1 0 0,0-1 1 0 0,-1 0-1 0 0,1 0 1 0 0,0 0-1 0 0,0 0 1 0 0,0 0-1 0 0,-1 1 1 0 0,1-1-1 0 0,0 0 1 0 0,0 0-1 0 0,0 0 1 0 0,0 1-1 0 0,-1-1 1 0 0,1 0-1 0 0,0 0 1 0 0,0 1-1 0 0,0-1 1 0 0,0 0-1 0 0,0 0 1 0 0,0 1-1 0 0,0-1 1 0 0,0 0-1 0 0,0 0 1 0 0,0 1-1 0 0,0-1 1 0 0,0 0-1 0 0,0 1 1 0 0,0-1-1 0 0,0 0 1 0 0,0 0 0 0 0,0 1 3 0 0,0 2 147 0 0,0 8 267 0 0,0-10-1072 0 0,0-4-1203 0 0,0 2-8639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8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9440 0 0,'0'0'250'0'0,"0"0"9"0"0,18-12 614 0 0,-5 0-691 0 0,1 1-1 0 0,0 0 0 0 0,1 1 0 0 0,0 0 0 0 0,1 2 1 0 0,0-1-1 0 0,1 2 0 0 0,-1 0 0 0 0,1 1 0 0 0,1 1 1 0 0,16-3-182 0 0,4 4 219 0 0,-27 3-95 0 0,0 0 1 0 0,1-1-1 0 0,-1 0 0 0 0,0-1 1 0 0,2-1-125 0 0,-8 3 64 0 0,-1 0-1 0 0,1 0 1 0 0,-1 1 0 0 0,1-1-1 0 0,0 1 1 0 0,0 0 0 0 0,-1 0-1 0 0,1 0 1 0 0,0 1 0 0 0,3 0-64 0 0,19 2-1685 0 0,-25-3-7316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8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8840 0 0,'-2'5'1876'0'0,"2"-4"-1774"0"0,0-1 0 0 0,0 1 0 0 0,0 0-1 0 0,-1 0 1 0 0,1-1 0 0 0,0 1 0 0 0,0 0 0 0 0,0-1 0 0 0,0 1-1 0 0,0 0 1 0 0,1 0 0 0 0,-1-1 0 0 0,0 1 0 0 0,0 0 0 0 0,0-1 0 0 0,1 1-1 0 0,-1 0 1 0 0,0-1 0 0 0,1 1 0 0 0,-1 0-102 0 0,-7 45 1597 0 0,7 25-1495 0 0,0 213 839 0 0,0-283-2861 0 0,0-1-7705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8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0 146 8840 0 0,'33'-8'1597'0'0,"-14"2"-1169"0"0,163-41 594 0 0,-41 10-236 0 0,-101 25-496 0 0,-22 7-1 0 0,0 0 1 0 0,0 1 0 0 0,8 0-290 0 0,26-3 474 0 0,-24 2-956 0 0,0 2-1 0 0,9 1 483 0 0,-36 2-9533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9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 7432 0 0,'-1'0'39'0'0,"1"0"0"0"0,-1 0 0 0 0,1 1 0 0 0,-1-1 0 0 0,0 0 1 0 0,1 1-1 0 0,-1-1 0 0 0,1 0 0 0 0,-1 1 0 0 0,1-1 0 0 0,-1 0 0 0 0,1 1 0 0 0,-1-1 0 0 0,1 1 1 0 0,0-1-1 0 0,-1 1 0 0 0,1-1 0 0 0,0 1 0 0 0,-1 0 0 0 0,1-1 0 0 0,0 1 0 0 0,0-1 1 0 0,-1 1-1 0 0,1 0 0 0 0,0-1 0 0 0,0 1 0 0 0,0-1 0 0 0,0 1 0 0 0,0 0 0 0 0,0-1-39 0 0,-2 26 1981 0 0,1-18-1411 0 0,-7 39 1415 0 0,8 443-100 0 0,0-492-12623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7:59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0 266 7528 0 0,'0'0'729'0'0,"11"-4"3607"0"0,-8 3-4225 0 0,0 0 0 0 0,0 0 0 0 0,0 0 0 0 0,0 0 1 0 0,0 0-1 0 0,0-1 0 0 0,-1 1 0 0 0,3-2-111 0 0,9-5 54 0 0,39-16 356 0 0,23-16-410 0 0,-21 10 750 0 0,7 1-750 0 0,119-40 1259 0 0,-117 47-1014 0 0,-11-3-2088 0 0,-47 22-8418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1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12 8640 0 0,'-8'-4'364'0'0,"8"4"-336"0"0,0 0 0 0 0,0 0 0 0 0,-1-1 0 0 0,1 1 0 0 0,0 0 0 0 0,0 0 1 0 0,-1 0-1 0 0,1 0 0 0 0,0-1 0 0 0,0 1 0 0 0,-1 0 0 0 0,1 0 0 0 0,0 0 0 0 0,0 0 0 0 0,-1 0 0 0 0,1 0 0 0 0,0 0 0 0 0,-1 0 0 0 0,1 0 0 0 0,0 0 0 0 0,-1 0 0 0 0,1 0 1 0 0,0 0-1 0 0,0 0 0 0 0,-1 0 0 0 0,1 0 0 0 0,0 0 0 0 0,-1 0 0 0 0,1 0 0 0 0,0 0 0 0 0,0 1 0 0 0,-1-1 0 0 0,1 0 0 0 0,0 0 0 0 0,0 0 0 0 0,-1 1-28 0 0,1-1 72 0 0,-1 0-1 0 0,0 0 0 0 0,1 0 0 0 0,-1 0 0 0 0,1 0 1 0 0,-1 0-1 0 0,0 0 0 0 0,1 0 0 0 0,-1 0 1 0 0,1 0-1 0 0,-1 0 0 0 0,0 0 0 0 0,1 0 1 0 0,-1-1-1 0 0,1 1 0 0 0,-1 0 0 0 0,1 0 0 0 0,-1-1 1 0 0,1 1-1 0 0,-1 0 0 0 0,0-1-71 0 0,0 0 57 0 0,0 1 0 0 0,0-1 0 0 0,0 1 0 0 0,-1-1 0 0 0,1 1 0 0 0,0-1 0 0 0,-1 1 0 0 0,1 0 1 0 0,0-1-1 0 0,-1 1 0 0 0,1 0 0 0 0,0 0 0 0 0,-1 0 0 0 0,1 0 0 0 0,0 0 0 0 0,-1 1 0 0 0,1-1 0 0 0,-1 0-57 0 0,-28 13 588 0 0,1-1-1 0 0,-14 2-587 0 0,-18 8 46 0 0,19-10 1 0 0,34-11 12 0 0,1 1 1 0 0,0 0 0 0 0,-1 0 0 0 0,1 1 0 0 0,0 0 0 0 0,1 0 0 0 0,-6 3-60 0 0,8-3 44 0 0,1 0 1 0 0,-1-1 0 0 0,0 0 0 0 0,0 1 0 0 0,-1-1 0 0 0,1-1 0 0 0,0 1 0 0 0,-1-1 0 0 0,1 1 0 0 0,-1-1 0 0 0,1-1 0 0 0,-1 1 0 0 0,-3 0-45 0 0,6-1 21 0 0,1 0 0 0 0,0 0 0 0 0,0 0 1 0 0,-1 1-1 0 0,1-1 0 0 0,0 0 1 0 0,0 1-1 0 0,0-1 0 0 0,0 1 0 0 0,0-1 1 0 0,-1 1-1 0 0,1 0 0 0 0,0-1 1 0 0,0 1-1 0 0,0 0-21 0 0,0 0 35 0 0,0 0 0 0 0,0 0 0 0 0,0-1-1 0 0,0 1 1 0 0,0-1 0 0 0,0 1 0 0 0,0 0 0 0 0,0-1 0 0 0,0 0 0 0 0,-1 1 0 0 0,1-1 0 0 0,0 0-1 0 0,0 0 1 0 0,0 1 0 0 0,-1-1-35 0 0,1 0 47 0 0,0 0-1 0 0,0 0 1 0 0,0 0-1 0 0,0 0 1 0 0,0 0-1 0 0,0 0 1 0 0,0 0-1 0 0,0 0 1 0 0,0 1-1 0 0,0-1 1 0 0,0 0-1 0 0,0 1 1 0 0,0-1 0 0 0,0 1-1 0 0,0-1 1 0 0,1 1-1 0 0,-1-1 1 0 0,0 1-1 0 0,0 0 1 0 0,0 0-1 0 0,0 0-46 0 0,-8 23 169 0 0,9-23-160 0 0,-4 14 39 0 0,2 0 1 0 0,0 0 0 0 0,1 0-1 0 0,0 0 1 0 0,1 1-1 0 0,1-1 1 0 0,1 8-49 0 0,5 23-266 0 0,11 38 266 0 0,-16-76-15 0 0,1 7-71 0 0,1 0 0 0 0,-2 0 0 0 0,0 0-1 0 0,0 6 87 0 0,-1 28-61 0 0,1-27 44 0 0,-2 1 1 0 0,-1-1 0 0 0,-2 17 16 0 0,-3 8 134 0 0,4-41-94 0 0,1-1-1 0 0,-1 0 0 0 0,0 0 0 0 0,-1 1 0 0 0,1-2 0 0 0,-1 1 1 0 0,0 0-1 0 0,-2 3-39 0 0,4-8-15 0 0,1 1 0 0 0,-1 0 0 0 0,1-1 1 0 0,0 1-1 0 0,0 0 0 0 0,-1-1 0 0 0,1 1 0 0 0,0 0 1 0 0,0-1-1 0 0,0 1 0 0 0,0 0 0 0 0,0 0 0 0 0,0-1 1 0 0,0 1-1 0 0,0 0 0 0 0,0 0 0 0 0,0 0 15 0 0,0 6-1869 0 0,0-6-8659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8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4816 0 0,'0'-1'79'0'0,"1"-1"1"0"0,0 1-1 0 0,-1 0 1 0 0,1-1-1 0 0,0 1 1 0 0,0 0-1 0 0,0-1 1 0 0,0 1-1 0 0,0 0 1 0 0,0 0-1 0 0,0 0 1 0 0,0 0-1 0 0,1 0 1 0 0,-1 0-1 0 0,0 0 1 0 0,1 0-1 0 0,0 0-79 0 0,8-6 161 0 0,-5 3-156 0 0,1 1 1 0 0,-1 0-1 0 0,1 0 1 0 0,0 0 0 0 0,0 1-1 0 0,0 0 1 0 0,0 0-1 0 0,0 1 1 0 0,0 0-1 0 0,1 0 1 0 0,-1 0-6 0 0,22-5 11 0 0,-26 6-11 0 0,19-6-6 0 0,1 2 0 0 0,21-3 6 0 0,-37 6-1 0 0,0 1 0 0 0,-1 0 0 0 0,1 0 0 0 0,0 0 0 0 0,-1 1 1 0 0,1 0-1 0 0,-1 0 0 0 0,1 0 0 0 0,-1 1 0 0 0,1-1 0 0 0,-1 1 0 0 0,0 1 1 0 0,0-1-1 0 0,3 2 1 0 0,10 4 16 0 0,-17-7-13 0 0,1-1 0 0 0,-1 1 0 0 0,1-1-1 0 0,-1 1 1 0 0,1 0 0 0 0,-1-1 0 0 0,1 1 0 0 0,-1 0-1 0 0,1 0 1 0 0,-1 0 0 0 0,0 0 0 0 0,1 0 0 0 0,-1 0-1 0 0,0 1 1 0 0,0-1 0 0 0,0 0 0 0 0,0 1-1 0 0,0 0-2 0 0,7 12 14 0 0,-1 0-1 0 0,-1 0 0 0 0,2 8-13 0 0,-7-18 2 0 0,1 1 0 0 0,-1 0 0 0 0,0 0-1 0 0,-1 0 1 0 0,1 0 0 0 0,-1 0 0 0 0,0 0 0 0 0,0 0-1 0 0,0 0 1 0 0,-1 0 0 0 0,0 0 0 0 0,-1 4-2 0 0,-1 1 1 0 0,0-1 0 0 0,0 0 1 0 0,-1 0-1 0 0,0 0 0 0 0,0-1 1 0 0,-5 7-2 0 0,-3 1 0 0 0,6-7 1 0 0,0 0 1 0 0,0-1 0 0 0,0 0-1 0 0,-1 0 1 0 0,-1-1-1 0 0,1 0 1 0 0,-1 0-1 0 0,-1 0 1 0 0,1-1 0 0 0,-1 0-1 0 0,-4 2-1 0 0,-7 0 216 0 0,0 0 0 0 0,-8 1-216 0 0,3 5 439 0 0,23-12-504 0 0,0-1 0 0 0,-1 1 0 0 0,1 0 1 0 0,-1-1-1 0 0,1 0 0 0 0,-1 1 1 0 0,0-1-1 0 0,1 0 0 0 0,-1-1 0 0 0,0 1 1 0 0,0 0 64 0 0,2-1-4776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1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9040 0 0,'0'0'510'0'0,"0"0"-3"0"0,22-1 1573 0 0,0-6-1754 0 0,0-1 0 0 0,5-4-326 0 0,33-12 289 0 0,-2 2-111 0 0,-30 11-162 0 0,0 0 0 0 0,0 2 0 0 0,1 2 0 0 0,21-3-16 0 0,24-1-1647 0 0,-70 10-6698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2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7024 0 0,'1'1'88'0'0,"1"0"0"0"0,-1 1 0 0 0,1 0 0 0 0,-1-1 0 0 0,0 1 0 0 0,0 0 0 0 0,0-1 0 0 0,0 1 0 0 0,0 0 0 0 0,0 0 0 0 0,0 0 0 0 0,-1 0 0 0 0,1 0 0 0 0,0 0 0 0 0,-1 0 0 0 0,0 0 0 0 0,0 0 0 0 0,1 1-88 0 0,8 50 1726 0 0,1 83-907 0 0,18 117 989 0 0,-16-204-1360 0 0,-7-34-385 0 0,-3 9 142 0 0,-3-14 102 0 0,-9-10-1978 0 0,9 0-7130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2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1 154 9536 0 0,'9'-1'210'0'0,"0"0"0"0"0,0 0 1 0 0,0-1-1 0 0,8-2-210 0 0,27-5 776 0 0,22 1-128 0 0,-3 1 72 0 0,-1-3 0 0 0,10-5-720 0 0,-32 4 188 0 0,33-8 481 0 0,23-2-669 0 0,-41 12 105 0 0,8-2 174 0 0,19 1-279 0 0,51-4-1428 0 0,-127 13-7898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3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513 30 7936 0 0,'-5'-5'122'0'0,"3"3"111"0"0,1 0 0 0 0,-1 0 0 0 0,0 0 1 0 0,0 0-1 0 0,0 1 0 0 0,0-1 0 0 0,0 1 1 0 0,0-1-1 0 0,0 1 0 0 0,0 0 0 0 0,-1 0 1 0 0,1-1-1 0 0,0 2 0 0 0,-1-1 0 0 0,1 0 1 0 0,-1 0-1 0 0,1 1 0 0 0,-1 0 0 0 0,1-1 0 0 0,-1 1 1 0 0,1 0-1 0 0,-2 0-233 0 0,-74 7 507 0 0,-64 14-507 0 0,128-17 49 0 0,0 0 1 0 0,0 1-1 0 0,-10 5-49 0 0,-31 10 122 0 0,6-6-15 0 0,45-13-89 0 0,-1 1-1 0 0,1-1 1 0 0,0 1 0 0 0,0 0 0 0 0,-1 1 0 0 0,2-1-1 0 0,-1 1 1 0 0,0 0 0 0 0,-1 1-18 0 0,0 7 82 0 0,5-11-74 0 0,0 1 0 0 0,0 0 0 0 0,0-1 0 0 0,0 1-1 0 0,-1 0 1 0 0,1-1 0 0 0,0 1 0 0 0,0-1 0 0 0,0 1 0 0 0,-1 0 0 0 0,1-1 0 0 0,0 1 0 0 0,-1-1 0 0 0,1 1 0 0 0,-1-1 0 0 0,1 1 0 0 0,-1-1 0 0 0,1 1 0 0 0,-1-1 0 0 0,1 1 0 0 0,-1-1-1 0 0,1 0 1 0 0,-1 1 0 0 0,1-1 0 0 0,-1 0 0 0 0,0 1 0 0 0,1-1 0 0 0,-1 0 0 0 0,1 0 0 0 0,-1 0 0 0 0,0 1-8 0 0,0 1 7 0 0,0 1 0 0 0,0-1 0 0 0,1 1 0 0 0,-1-1 0 0 0,1 1 0 0 0,-1 0 0 0 0,1-1 0 0 0,0 1 0 0 0,0 0 1 0 0,0 0-8 0 0,0 1 4 0 0,0 0 0 0 0,0-1 0 0 0,0 1 0 0 0,1 0 1 0 0,-1-1-1 0 0,1 1 0 0 0,0 0 0 0 0,0-1 1 0 0,0 1-1 0 0,1-1 0 0 0,-1 0 0 0 0,2 3-4 0 0,3 7 6 0 0,-4-11-4 0 0,-1 1-1 0 0,0 0 1 0 0,1 0-1 0 0,-1-1 1 0 0,1 1-1 0 0,0-1 1 0 0,0 1-1 0 0,0-1 1 0 0,0 0 0 0 0,3 3-2 0 0,-5-4 0 0 0,1 0 0 0 0,0 0 0 0 0,0 0 0 0 0,0 0 1 0 0,-1 0-1 0 0,1 0 0 0 0,0 0 0 0 0,-1 0 0 0 0,1 1 1 0 0,-1-1-1 0 0,0 0 0 0 0,1 0 0 0 0,-1 1 0 0 0,0-1 1 0 0,0 0-1 0 0,0 1 0 0 0,0 0 0 0 0,0 28 7 0 0,-1-12-1 0 0,2-14-2 0 0,0 0 1 0 0,0 1 0 0 0,0-1 0 0 0,1 0 0 0 0,-1 0 0 0 0,1 0 0 0 0,0 0 0 0 0,0 0 0 0 0,2 2-5 0 0,-1-2 10 0 0,0 1 0 0 0,-1 0 0 0 0,1 0 1 0 0,-1 0-1 0 0,0 0 0 0 0,0 2-10 0 0,1 6 42 0 0,8 48-33 0 0,-11-55 56 0 0,0-1 0 0 0,1 1 1 0 0,-2-1-1 0 0,1 1 0 0 0,-1-1 0 0 0,1 0 0 0 0,-2 1 0 0 0,1-1 0 0 0,0 0 1 0 0,-1 1-66 0 0,-5 22 229 0 0,7-24-217 0 0,-1 0 0 0 0,0 1 0 0 0,0-1 1 0 0,0 0-1 0 0,0 0 0 0 0,-2 3-12 0 0,-4 9 45 0 0,6-12-27 0 0,0-1 1 0 0,0 0-1 0 0,-1 0 1 0 0,1-1-1 0 0,-1 1 1 0 0,0 0-1 0 0,0 0 0 0 0,0-1 1 0 0,-1 1-19 0 0,0 6 207 0 0,4-4-2361 0 0,-1-5-7924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3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7832 0 0,'2'0'18'0'0,"0"-1"1"0"0,0 1-1 0 0,0-1 1 0 0,0 1-1 0 0,0-1 1 0 0,0 0-1 0 0,0 0 1 0 0,0 1-1 0 0,0-2 1 0 0,-1 1-1 0 0,1 0 1 0 0,0 0-1 0 0,1-2-18 0 0,-1 2 100 0 0,0-1 0 0 0,1 1 1 0 0,-1-1-1 0 0,0 1 0 0 0,1 0 0 0 0,-1 0 0 0 0,1 0 0 0 0,-1 0 0 0 0,1 0-100 0 0,45-9 1131 0 0,-3 0-662 0 0,0 2-1 0 0,0 2 1 0 0,35 0-469 0 0,25 4-1004 0 0,-103 2-6502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4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7832 0 0,'14'3'1446'0'0,"-14"-3"-1410"0"0,0 0 1 0 0,0 0-1 0 0,0 1 0 0 0,0-1 0 0 0,0 0 0 0 0,0 0 1 0 0,0 1-1 0 0,0-1 0 0 0,0 0 0 0 0,0 0 0 0 0,0 1 1 0 0,0-1-1 0 0,0 0 0 0 0,0 0 0 0 0,0 1 1 0 0,0-1-1 0 0,0 0 0 0 0,0 0 0 0 0,0 1 0 0 0,0-1 1 0 0,0 0-1 0 0,-1 0 0 0 0,1 0 0 0 0,0 1 0 0 0,0-1 1 0 0,0 0-1 0 0,0 0 0 0 0,-1 0 0 0 0,1 1 0 0 0,0-1 1 0 0,0 0-1 0 0,0 0 0 0 0,-1 0-36 0 0,1 1 365 0 0,0-1-2 0 0,0 0-8 0 0,0 0-47 0 0,0 0-12 0 0,0 3 1 0 0,-3 374 891 0 0,10-244-920 0 0,-5-38 452 0 0,-2-90-557 0 0,0-1 1 0 0,0 0-1 0 0,0 1 1 0 0,-1-1-1 0 0,0 0 0 0 0,0 0 1 0 0,-2 4-164 0 0,-9-20 1527 0 0,4 0-3789 0 0,6 10-8484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4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0 267 8432 0 0,'0'-1'47'0'0,"0"-1"1"0"0,1 1 0 0 0,-1 0-1 0 0,0 0 1 0 0,0 0 0 0 0,1 0-1 0 0,-1 0 1 0 0,1 0 0 0 0,-1 0-1 0 0,1 0 1 0 0,-1-1-1 0 0,1 2 1 0 0,0-1 0 0 0,-1 0-1 0 0,1 0 1 0 0,0 0 0 0 0,0 0-1 0 0,-1 0 1 0 0,1 1 0 0 0,0-1-1 0 0,0 0 1 0 0,0 1-1 0 0,0-1 1 0 0,0 0 0 0 0,0 1-1 0 0,0-1 1 0 0,1 1-48 0 0,0-1 101 0 0,0 0 1 0 0,1-1-1 0 0,-1 1 1 0 0,0-1-1 0 0,0 0 0 0 0,0 1 1 0 0,-1-1-1 0 0,3-2-101 0 0,5-5 257 0 0,0 0-1 0 0,1 1 1 0 0,0 0 0 0 0,1 1-1 0 0,-1 0 1 0 0,1 0 0 0 0,1 1 0 0 0,6-2-257 0 0,24-15 297 0 0,-10 4 35 0 0,0 2 0 0 0,2 1 0 0 0,0 1 1 0 0,0 2-1 0 0,1 2 0 0 0,1 1 1 0 0,0 2-1 0 0,0 1 0 0 0,3 2-332 0 0,-15-1 255 0 0,-22 4-214 0 0,1 1 1 0 0,0 0 0 0 0,-1 1 0 0 0,1-1 0 0 0,0 0-1 0 0,0 1 1 0 0,-1-1 0 0 0,1 1 0 0 0,0 0 0 0 0,0 0-1 0 0,-1 0 1 0 0,1 0 0 0 0,0 1 0 0 0,0-1-1 0 0,0 1-41 0 0,16-1 706 0 0,-12-1-309 0 0,-14 1-41 0 0,7 0-295 0 0,-4 0-2244 0 0,3 0-9313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5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428 0 7136 0 0,'0'0'777'0'0,"0"0"6"0"0,0 0 1 0 0,0 0-46 0 0,0 0-179 0 0,0 0-40 0 0,0 0 2 0 0,0 0-33 0 0,0 0-153 0 0,0 0-39 0 0,0 0 0 0 0,0 0-34 0 0,0 0-132 0 0,-3 6-33 0 0,1-4-87 0 0,1 1 1 0 0,0-1-1 0 0,-1 0 0 0 0,1 1 1 0 0,-1-1-1 0 0,1 0 0 0 0,-1 0 0 0 0,0 0 1 0 0,0 0-1 0 0,0 0 0 0 0,0-1 1 0 0,0 1-1 0 0,0 0 0 0 0,-1-1 1 0 0,1 0-1 0 0,-1 1 0 0 0,1-1 1 0 0,-1 0-1 0 0,0 0-10 0 0,-19 7 37 0 0,0 1 0 0 0,1 1-1 0 0,0 1 1 0 0,1 1 0 0 0,-3 2-37 0 0,-20 13 189 0 0,-1-2-1 0 0,-23 7-188 0 0,34-9 120 0 0,12-7 48 0 0,18-14-153 0 0,0 0-1 0 0,1 0 1 0 0,0 1 0 0 0,-1-1-1 0 0,1 1 1 0 0,0-1-1 0 0,0 1 1 0 0,0 0 0 0 0,1 0-1 0 0,-1 0 1 0 0,0 1-15 0 0,-14 21 65 0 0,15-21-67 0 0,0 0 1 0 0,0 0 0 0 0,0 0 0 0 0,0 0-1 0 0,1 0 1 0 0,0 0 0 0 0,0 0 0 0 0,0 0-1 0 0,0 0 1 0 0,1 0 0 0 0,-1 1 1 0 0,1 7-2 0 0,0 5 2 0 0,1 0 0 0 0,0 0 0 0 0,2 0 0 0 0,0 0 0 0 0,4 11 0 0 0,1 2 0 0 0,8 52 0 0 0,-10-46-2 0 0,10 30 2 0 0,-8-29-11 0 0,3 8-7 0 0,-10-37 20 0 0,0-1 1 0 0,-1 1-1 0 0,0 0 1 0 0,0 0-1 0 0,-1 0 1 0 0,0 1-1 0 0,0-1 1 0 0,-2 8-3 0 0,1 12 85 0 0,1-13 73 0 0,1-12-147 0 0,-1 0 1 0 0,0 1 0 0 0,1-1 0 0 0,-1 0 0 0 0,0 0 0 0 0,-1 0-1 0 0,1 1 1 0 0,-1-1 0 0 0,1 0 0 0 0,-1 0 0 0 0,0 0 0 0 0,0 0-1 0 0,0 0 1 0 0,-1 0 0 0 0,1 0 0 0 0,-1 0 0 0 0,-1 1-12 0 0,0 0 4 0 0,0 0 1 0 0,0 0-1 0 0,0 0 0 0 0,0 0 1 0 0,0 0-1 0 0,1 1 1 0 0,-2 3-5 0 0,4-8 2 0 0,0 0 0 0 0,0 0 0 0 0,0 0 0 0 0,0 0 0 0 0,0 0 0 0 0,0 0 0 0 0,0-1 1 0 0,0 1-1 0 0,0 0 0 0 0,0 0 0 0 0,0 0 0 0 0,-1 0 0 0 0,1 0 0 0 0,0 0 0 0 0,0 0 1 0 0,0 0-1 0 0,0 0 0 0 0,0 0 0 0 0,0 0 0 0 0,0 0 0 0 0,-1 0 0 0 0,1 0 0 0 0,0 0 1 0 0,0 0-1 0 0,0 0 0 0 0,0 0 0 0 0,0 0 0 0 0,0 0 0 0 0,0 0 0 0 0,0 0 0 0 0,-1 0 0 0 0,1 0 1 0 0,0 0-1 0 0,0 0 0 0 0,0 0 0 0 0,0 0 0 0 0,0 1 0 0 0,0-1 0 0 0,0 0 0 0 0,0 0 1 0 0,0 0-1 0 0,0 0 0 0 0,-1 0 0 0 0,1 0 0 0 0,0 0 0 0 0,0 0 0 0 0,0 0 0 0 0,0 0 1 0 0,0 1-1 0 0,0-1 0 0 0,0 0 0 0 0,0 0 0 0 0,0 0 0 0 0,0 0 0 0 0,0 0 0 0 0,0 0 1 0 0,0 0-1 0 0,0 1 0 0 0,0-1 0 0 0,0 0 0 0 0,0 0 0 0 0,0 0 0 0 0,0 0 0 0 0,0 0 1 0 0,0 0-1 0 0,0 0 0 0 0,0 0-2 0 0,-2-8-2176 0 0,2 7-7406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6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0 100 7936 0 0,'2'1'64'0'0,"-1"1"0"0"0,1-1 1 0 0,0 0-1 0 0,-1 0 1 0 0,1 0-1 0 0,0 0 0 0 0,0 0 1 0 0,0 0-1 0 0,0 0 0 0 0,0-1 1 0 0,0 1-1 0 0,-1-1 0 0 0,1 0 1 0 0,1 1-1 0 0,-1-1 0 0 0,0 0 1 0 0,0 0-1 0 0,1 0-64 0 0,38-8 732 0 0,-17 2-653 0 0,114-31 145 0 0,-124 34-196 0 0,27-3 166 0 0,-1-3 0 0 0,31-10-194 0 0,-36 7-1201 0 0,1-1-5471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6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8536 0 0,'2'-1'311'0'0,"0"0"0"0"0,0 0 0 0 0,0-1 0 0 0,0 1 0 0 0,0 1 0 0 0,0-1 1 0 0,0 0-1 0 0,0 0 0 0 0,0 1 0 0 0,0-1 0 0 0,0 1 0 0 0,1 0 0 0 0,-1 0-311 0 0,-2 0 408 0 0,0 0-390 0 0,-1 16 916 0 0,2 10-769 0 0,1 0 0 0 0,2-1 0 0 0,0 1 0 0 0,2-1 0 0 0,0 0 0 0 0,2 0 1 0 0,8 18-166 0 0,-12-33 85 0 0,-2-1 1 0 0,1 1 0 0 0,-1 0-1 0 0,-1 0 1 0 0,1 7-86 0 0,-1-7 58 0 0,0 0 0 0 0,1 0 0 0 0,0 0 0 0 0,3 6-58 0 0,-3-6 95 0 0,1 1 0 0 0,-2-1 0 0 0,1 1 0 0 0,-2 0 0 0 0,1 0 0 0 0,-1-1 1 0 0,-2 9-96 0 0,1 12 307 0 0,1-31-314 0 0,0 1 0 0 0,0-1 0 0 0,0 0 0 0 0,0 0 0 0 0,0 0 1 0 0,0 0-1 0 0,0 0 0 0 0,0 1 0 0 0,0-1 0 0 0,0 0 0 0 0,0 0 0 0 0,0 0 0 0 0,0 0 0 0 0,0 0 1 0 0,0 0-1 0 0,-1 0 0 0 0,1 1 0 0 0,0-1 0 0 0,0 0 0 0 0,0 0 0 0 0,0 0 0 0 0,0 0 1 0 0,0 0-1 0 0,0 0 0 0 0,-1 0 0 0 0,1 0 0 0 0,0 0 0 0 0,0 0 0 0 0,0 0 0 0 0,0 0 0 0 0,0 0 1 0 0,0 0-1 0 0,-1 0 0 0 0,1 0 0 0 0,0 0 0 0 0,0 0 0 0 0,0 0 0 0 0,0 0 0 0 0,0 0 1 0 0,-1 0-1 0 0,1 0 0 0 0,0 0 0 0 0,0 0 0 0 0,0 0 0 0 0,0 0 7 0 0,-2 0-1686 0 0,2 0-8839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8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1 173 3408 0 0,'0'0'26'0'0,"0"-1"0"0"0,-1 1 0 0 0,1 0 0 0 0,0-1 0 0 0,0 1 1 0 0,0 0-1 0 0,0-1 0 0 0,0 1 0 0 0,0 0 0 0 0,0-1 0 0 0,0 1 0 0 0,0-1 0 0 0,0 1 1 0 0,1 0-1 0 0,-1-1 0 0 0,0 1 0 0 0,0 0 0 0 0,0-1 0 0 0,0 1 0 0 0,0 0 0 0 0,1-1 1 0 0,-1 1-1 0 0,0 0 0 0 0,0-1 0 0 0,0 1 0 0 0,1 0 0 0 0,-1 0 0 0 0,0-1 0 0 0,1 1 0 0 0,-1 0 1 0 0,0 0-1 0 0,0 0 0 0 0,1-1 0 0 0,-1 1 0 0 0,0 0 0 0 0,1 0 0 0 0,-1 0 0 0 0,0 0 1 0 0,1 0-1 0 0,-1 0 0 0 0,1 0 0 0 0,-1 0 0 0 0,0 0 0 0 0,1 0 0 0 0,-1 0 0 0 0,0 0 1 0 0,1 0-1 0 0,-1 0 0 0 0,0 0 0 0 0,1 0 0 0 0,-1 0 0 0 0,1 0 0 0 0,-1 0 0 0 0,0 0 0 0 0,1 0 1 0 0,-1 1-1 0 0,0-1 0 0 0,0 0 0 0 0,1 0-26 0 0,6 2 462 0 0,-7-2-136 0 0,0 0-31 0 0,3 4-100 0 0,0-1 1 0 0,0 0 0 0 0,1 1-1 0 0,-1-1 1 0 0,1 0-1 0 0,-1-1 1 0 0,3 3-196 0 0,1 0 49 0 0,-1 1-1 0 0,0 0 1 0 0,0 1-1 0 0,0-1 1 0 0,-1 1-1 0 0,0 0 1 0 0,4 8-49 0 0,2 1 92 0 0,-2-1 103 0 0,-1 1-1 0 0,0 0 1 0 0,2 10-195 0 0,-4-12 104 0 0,-2-7-44 0 0,0 0-1 0 0,1-1 0 0 0,-1 1 1 0 0,1-1-1 0 0,0 0 1 0 0,4 3-60 0 0,11 14 142 0 0,134 172 1892 0 0,-129-164-1243 0 0,12 18 1106 0 0,-37-48-1843 0 0,1 0-1 0 0,-1 0 1 0 0,1 0-1 0 0,0 0 1 0 0,-1 0-1 0 0,1 0 0 0 0,0 0 1 0 0,0 0-1 0 0,0 0 1 0 0,0-1-1 0 0,0 1 1 0 0,0 0-1 0 0,0 0 1 0 0,0-1-1 0 0,0 1 1 0 0,0-1-1 0 0,0 1 0 0 0,0-1 1 0 0,0 1-1 0 0,0-1 1 0 0,1 0-1 0 0,0 1-53 0 0,-1-1 187 0 0,-1 0 0 0 0,0 0-14 0 0,0 0 3 0 0,0 0 5 0 0,0 0-7 0 0,0 0-17 0 0,0 0 0 0 0,-2-55 1065 0 0,1 18-987 0 0,3-30-235 0 0,1 16 183 0 0,-2 32-129 0 0,0 1 0 0 0,1 0 0 0 0,0 1 0 0 0,2-1 0 0 0,0 0 0 0 0,2-3-54 0 0,12-32 152 0 0,-6 17-16 0 0,1 0 0 0 0,1 2 0 0 0,12-20-136 0 0,-25 53 1 0 0,15-26 45 0 0,-2 0 0 0 0,10-27-46 0 0,-21 40-9 0 0,2 1-7 0 0,2-1 185 0 0,1 0-2771 0 0,-8 13-9163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6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1 156 10152 0 0,'27'-4'1931'0'0,"-12"0"-1342"0"0,56-4 588 0 0,153-47-808 0 0,-148 38-161 0 0,48-9 222 0 0,-52 17-77 0 0,-51 7-626 0 0,0 0-1 0 0,-1-1 0 0 0,1-1 1 0 0,-1-1-1 0 0,0-1 1 0 0,5-2 273 0 0,-21 6-9696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7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10656 0 0,'20'-15'2429'0'0,"-19"14"-2298"0"0,-1 0-1 0 0,1 1 0 0 0,0-1 0 0 0,0 1 1 0 0,0-1-1 0 0,0 1 0 0 0,0 0 1 0 0,0-1-1 0 0,0 1 0 0 0,1 0 0 0 0,-1 0 1 0 0,0-1-1 0 0,0 1 0 0 0,0 0 1 0 0,0 0-1 0 0,0 0 0 0 0,0 1 1 0 0,0-1-1 0 0,1 0-130 0 0,-2 8 209 0 0,2 66 1435 0 0,10 57-1644 0 0,-6-95 603 0 0,1-1-1 0 0,10 27-602 0 0,-14-52 93 0 0,-1-1-1 0 0,0 0 1 0 0,0 1-1 0 0,-1 0 1 0 0,-1-1-1 0 0,0 2-92 0 0,-7 0 38 0 0,4-9-2444 0 0,3-1-9600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7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10848 0 0,'2'-2'105'0'0,"1"1"1"0"0,-1-1 0 0 0,0 1-1 0 0,1-1 1 0 0,-1 1 0 0 0,1 0-1 0 0,-1 0 1 0 0,1 0-1 0 0,-1 0 1 0 0,1 0 0 0 0,0 1-1 0 0,0-1 1 0 0,2 1-106 0 0,15-5 747 0 0,-11 1-578 0 0,59-20 1094 0 0,1 2 1 0 0,38-5-1264 0 0,-92 23 85 0 0,0 0 0 0 0,-1-1 1 0 0,6-3-86 0 0,-8 3 14 0 0,0 1 0 0 0,0 0 0 0 0,0 0 0 0 0,1 1 0 0 0,10 0-14 0 0,11-2 21 0 0,0-1 0 0 0,9-3-21 0 0,-24 6 17 0 0,0 0 1 0 0,0 2-1 0 0,1 0 1 0 0,-1 1-1 0 0,0 1 1 0 0,4 2-18 0 0,9 0 22 0 0,-23-1-17 0 0,1-1 0 0 0,0 0 0 0 0,-1-1 0 0 0,1 0 0 0 0,2-1-5 0 0,1 0-2031 0 0,-11 1-8090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8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 10344 0 0,'-6'25'4322'0'0,"1"44"-3774"0"0,4-19-528 0 0,0-31-6 0 0,0 0 1 0 0,2 0 0 0 0,0-1 0 0 0,1 1-1 0 0,1 0 1 0 0,1 4-15 0 0,4 20 148 0 0,-7-35-109 0 0,0-1 0 0 0,0 1 1 0 0,0-1-1 0 0,1 0 0 0 0,1 0 1 0 0,-1 1-1 0 0,3 3-39 0 0,10 29 326 0 0,-14-33-182 0 0,1 0 1 0 0,1-1-1 0 0,-1 0 0 0 0,1 1 1 0 0,2 2-145 0 0,-5-8 28 0 0,1-1 0 0 0,-1 1-1 0 0,0 0 1 0 0,0 0 0 0 0,1 0 0 0 0,-1 0 0 0 0,0-1 0 0 0,0 1 0 0 0,0 0-1 0 0,0 0 1 0 0,0 0 0 0 0,0 0 0 0 0,0 0 0 0 0,0-1 0 0 0,0 1 0 0 0,0 0 0 0 0,-1 0-1 0 0,1 0 1 0 0,0 0 0 0 0,0-1 0 0 0,-1 1 0 0 0,1 0 0 0 0,-1 0 0 0 0,1 0-1 0 0,-1 0-27 0 0,-3 12-1841 0 0,4-13-9343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08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0 172 9848 0 0,'0'1'1872'0'0,"13"-7"110"0"0,27-9-1507 0 0,-14 5-388 0 0,4 0 2 0 0,19-6 286 0 0,32-16-375 0 0,-34 11 512 0 0,48-15-512 0 0,-74 29 93 0 0,0 2 0 0 0,0 0-1 0 0,0 1 1 0 0,1 2 0 0 0,19-1-93 0 0,-32 2 26 0 0,13 2 196 0 0,-22-1-218 0 0,1 0 0 0 0,-1 0 0 0 0,1 0 0 0 0,-1 0-1 0 0,0 0 1 0 0,1 1 0 0 0,-1-1 0 0 0,1 0 0 0 0,-1 0 0 0 0,0 0-1 0 0,1 1 1 0 0,-1-1 0 0 0,0 0 0 0 0,0 1 0 0 0,1-1 0 0 0,-1 0-1 0 0,0 1 1 0 0,0-1 0 0 0,1 0 0 0 0,-1 1 0 0 0,0-1 0 0 0,0 0-1 0 0,0 1 1 0 0,1-1 0 0 0,-1 1 0 0 0,0-1 0 0 0,0 0 0 0 0,0 1-1 0 0,0-1 1 0 0,0 1 0 0 0,0-1 0 0 0,0 0 0 0 0,0 1 0 0 0,0-1-1 0 0,0 1 1 0 0,0-1 0 0 0,0 0 0 0 0,0 1 0 0 0,-1-1 0 0 0,1 1-1 0 0,0-1 1 0 0,0 0 0 0 0,0 1 0 0 0,-1-1-4 0 0,0 1-2012 0 0,1-1-8073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1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8136 0 0,'0'0'640'0'0,"0"0"-2"0"0,0 0-3 0 0,0 0-56 0 0,0 0-238 0 0,0 0-56 0 0,0 0-3 0 0,2 8-9 0 0,14 37 134 0 0,-4-12 441 0 0,6 24-848 0 0,-14-32 127 0 0,-1 1 1 0 0,-1 0-1 0 0,-1 0 1 0 0,-2 0-1 0 0,-1 11-127 0 0,0 1 316 0 0,2 0 0 0 0,2 8-316 0 0,-1-21 273 0 0,-1 1 1 0 0,-3 12-274 0 0,2-11 550 0 0,0 28-550 0 0,2-32 212 0 0,-2-1 0 0 0,-1 9-212 0 0,-1 26 202 0 0,3-45 265 0 0,0-30-2998 0 0,0 17-7469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7136 0 0,'18'-15'411'0'0,"1"1"0"0"0,1 0-1 0 0,1 2 1 0 0,0 0 0 0 0,0 2 0 0 0,3-1-411 0 0,-1 1 359 0 0,-1 2 1 0 0,22-5-360 0 0,9-3 129 0 0,-43 13-120 0 0,0 1-1 0 0,0 0 1 0 0,1 1-1 0 0,-1 0 1 0 0,0 1-1 0 0,1 0 1 0 0,-1 1-1 0 0,1 0 1 0 0,-1 0-1 0 0,7 3-8 0 0,28 2 10 0 0,-43-6-104 0 0,0 0 1 0 0,0 1 0 0 0,0-1-1 0 0,0 1 1 0 0,0 0 0 0 0,-1-1-1 0 0,1 1 1 0 0,0 0 0 0 0,0 0-1 0 0,0 0 1 0 0,-1 0 0 0 0,1 1-1 0 0,0-1 1 0 0,0 2 93 0 0,0-2-6605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1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0 282 6928 0 0,'1'0'172'0'0,"1"1"0"0"0,-1 0 0 0 0,0-1 0 0 0,1 1 0 0 0,-1-1 0 0 0,0 1 0 0 0,1-1 0 0 0,-1 1 0 0 0,1-1 0 0 0,-1 0 0 0 0,1 0 0 0 0,-1 0 0 0 0,0 0 0 0 0,1 0 0 0 0,-1 0 0 0 0,1 0 0 0 0,-1 0 0 0 0,1-1 0 0 0,0 1-172 0 0,34-9 330 0 0,70-20 339 0 0,-89 24-941 0 0,-1-1-1 0 0,0-1 1 0 0,-1-1-1 0 0,1 0 1 0 0,1-2 272 0 0,-14 8-7025 0 0</inkml:trace>
  <inkml:trace contextRef="#ctx0" brushRef="#br0" timeOffset="1">566 1 6824 0 0,'-2'17'505'0'0,"0"0"0"0"0,-1 0 1 0 0,0 0-1 0 0,-2 0 0 0 0,-2 5-505 0 0,-4 20 448 0 0,0 0-28 0 0,5-25-232 0 0,2 1 0 0 0,0-1 0 0 0,1 1 0 0 0,1-1 0 0 0,0 1 0 0 0,2 0 0 0 0,0 9-188 0 0,1-9 173 0 0,-2 0 0 0 0,0 0 0 0 0,-3 15-173 0 0,2-13 109 0 0,0 1-1 0 0,1-1 0 0 0,1 8-108 0 0,1 33 223 0 0,-1-41-111 0 0,0 0-1 0 0,1 0 1 0 0,2 0 0 0 0,2 15-112 0 0,-2-18 99 0 0,-1-1 0 0 0,0 0 0 0 0,-2 1 0 0 0,0-1 1 0 0,-1 12-100 0 0,-1 18-1411 0 0,2-46-7258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2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36 141 7432 0 0,'2'0'58'0'0,"-1"0"1"0"0,1 0 0 0 0,-1 1 0 0 0,0-1-1 0 0,1 1 1 0 0,-1-1 0 0 0,0 1-1 0 0,1-1 1 0 0,-1 1 0 0 0,0 0-1 0 0,0 0 1 0 0,1 0 0 0 0,-1-1 0 0 0,0 1-1 0 0,0 0 1 0 0,0 1 0 0 0,0-1-1 0 0,0 0 1 0 0,0 0 0 0 0,-1 0-1 0 0,1 0 1 0 0,0 1 0 0 0,-1-1 0 0 0,1 0-1 0 0,0 1 1 0 0,-1-1 0 0 0,0 1-1 0 0,1-1 1 0 0,-1 0 0 0 0,0 1-1 0 0,0 0-58 0 0,2 8 458 0 0,0-1-1 0 0,-2 1 1 0 0,1 0-1 0 0,-1 4-457 0 0,-4 73 267 0 0,-3 0-1 0 0,-4 0 1 0 0,-13 40-267 0 0,16-70 170 0 0,7-38-83 0 0,-2-1 0 0 0,0 1 0 0 0,-2 0-87 0 0,3-13 60 0 0,1 0 1 0 0,0 0-1 0 0,1 0 1 0 0,-1 0-1 0 0,1 0 0 0 0,0 0 1 0 0,1 0-1 0 0,0 0 1 0 0,-1 0-1 0 0,2-1 1 0 0,-1 1-1 0 0,1 0 1 0 0,0 0-1 0 0,0 0-60 0 0,-1-5 30 0 0,-1 1-1 0 0,0-1 0 0 0,1 0 1 0 0,-1 0-1 0 0,0 1 1 0 0,0-1-1 0 0,0 0 0 0 0,0 0 1 0 0,0 1-1 0 0,0-1 0 0 0,-1 0 1 0 0,1 0-1 0 0,0 1-29 0 0,0-2 22 0 0,0 0 1 0 0,-1 0-1 0 0,1 0 0 0 0,0 1 0 0 0,0-1 1 0 0,0 0-1 0 0,0 0 0 0 0,0 0 0 0 0,0 1 0 0 0,0-1 1 0 0,0 0-1 0 0,0 0 0 0 0,0 1 0 0 0,0-1 1 0 0,-1 0-1 0 0,1 0 0 0 0,0 1 0 0 0,1-1 1 0 0,-1 0-1 0 0,0 0 0 0 0,0 0 0 0 0,0 1 0 0 0,0-1 1 0 0,0 0-1 0 0,0 0 0 0 0,0 1 0 0 0,0-1 1 0 0,0 0-1 0 0,0 0 0 0 0,0 0 0 0 0,1 1 0 0 0,-1-1 1 0 0,0 0-1 0 0,0 0 0 0 0,0 0 0 0 0,0 0 1 0 0,1 1-1 0 0,-1-1 0 0 0,0 0 0 0 0,0 0 1 0 0,0 0-1 0 0,1 0 0 0 0,-1 0 0 0 0,0 0-22 0 0,1 0 186 0 0,1-52 497 0 0,2-1 1 0 0,7-26-684 0 0,2-18 147 0 0,-8 53-65 0 0,1 1 0 0 0,3-1 0 0 0,1 1-1 0 0,2 0 1 0 0,2 1 0 0 0,2 1 0 0 0,2 1-1 0 0,1 0 1 0 0,6-5-82 0 0,-6 15 90 0 0,1 1 0 0 0,5-3-90 0 0,-10 6 10 0 0,-15 24-11 0 0,1 1 1 0 0,-1-1-1 0 0,1 0 1 0 0,0 1-1 0 0,-1-1 1 0 0,1 0-1 0 0,0 1 0 0 0,0-1 1 0 0,0 1-1 0 0,0-1 1 0 0,1 1-1 0 0,-1 0 1 0 0,0-1-1 0 0,0 1 1 0 0,1 0-1 0 0,-1 0 1 0 0,1 0-1 0 0,-1 0 1 0 0,1 0-1 0 0,0 0 1 0 0,-1 1-1 0 0,1-1 1 0 0,0 0-1 0 0,-1 1 1 0 0,1-1-1 0 0,0 1 1 0 0,0 0-1 0 0,0 0 1 0 0,-1-1-1 0 0,1 1 0 0 0,1 0 1 0 0,14-1-8 0 0,-14 0 8 0 0,-1 0 0 0 0,0 1 0 0 0,1 0-1 0 0,-1 0 1 0 0,1 0 0 0 0,-1 0 0 0 0,0 0 0 0 0,1 0 0 0 0,-1 0-1 0 0,1 1 1 0 0,-1 0 0 0 0,0-1 0 0 0,1 1 0 0 0,0 1 0 0 0,12 6-16 0 0,-1 1-1 0 0,0 1 1 0 0,-1 0 0 0 0,0 1-1 0 0,-1 0 1 0 0,0 1 0 0 0,0 0 0 0 0,-2 1-1 0 0,1 0 1 0 0,2 8 16 0 0,-9-16-16 0 0,-2 0-1 0 0,1 0 1 0 0,-1 1-1 0 0,1 0 0 0 0,-2-1 1 0 0,1 1-1 0 0,-1 0 1 0 0,1 0-1 0 0,-2 0 1 0 0,1 0-1 0 0,-1 0 1 0 0,0 0-1 0 0,0 0 1 0 0,0 0-1 0 0,-1 0 0 0 0,0 0 1 0 0,0-1-1 0 0,-1 1 1 0 0,1 0-1 0 0,-1 0 1 0 0,0-1-1 0 0,-3 6 17 0 0,-7 12-92 0 0,9-15 74 0 0,-1 0 0 0 0,-1-1 0 0 0,1 1 0 0 0,-1-1 0 0 0,0 0 0 0 0,-3 2 18 0 0,-2 2-24 0 0,3-3 16 0 0,-1 1 0 0 0,0-2 0 0 0,0 1-1 0 0,-1-1 1 0 0,0 0 0 0 0,-1-1 0 0 0,-3 2 8 0 0,-99 51-13 0 0,66-35 86 0 0,30-13 36 0 0,15-10-91 0 0,1 0 1 0 0,-1 0 0 0 0,0 0 0 0 0,0-1 0 0 0,0 1 0 0 0,0 0-1 0 0,0-1 1 0 0,0 1 0 0 0,0 0 0 0 0,0-1 0 0 0,0 1 0 0 0,-1-1 0 0 0,1 0-1 0 0,0 1 1 0 0,0-1 0 0 0,0 0 0 0 0,0 0 0 0 0,-2 0-19 0 0,17 18-184 0 0,49 36-101 0 0,-40-40 245 0 0,0-1 1 0 0,2-1 0 0 0,-1-1-1 0 0,5 0 40 0 0,0 1 22 0 0,-1 1 0 0 0,5 5-22 0 0,15 7 76 0 0,-34-17 16 0 0,0 0 0 0 0,-1 1 0 0 0,0 0 0 0 0,11 12-92 0 0,28 18-2232 0 0,-38-31-8086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2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91 7136 0 0,'-1'-5'267'0'0,"-1"0"0"0"0,0 0 1 0 0,0 0-1 0 0,0 1 0 0 0,-1-1 1 0 0,1 1-1 0 0,-1-1 0 0 0,0 1 0 0 0,0 0 1 0 0,-1 0-1 0 0,1 0 0 0 0,-2 0-267 0 0,-10-13 687 0 0,14 16-601 0 0,-1-1 0 0 0,1 1-1 0 0,-1 0 1 0 0,1 0 0 0 0,-1 0 0 0 0,0 0-1 0 0,1 0 1 0 0,-1 0 0 0 0,0 1-1 0 0,0-1 1 0 0,0 1 0 0 0,1-1-1 0 0,-1 1 1 0 0,0-1 0 0 0,0 1-1 0 0,0 0-85 0 0,-38 0 786 0 0,6-1-565 0 0,31 0-207 0 0,1 1 1 0 0,-1 0 0 0 0,1-1-1 0 0,-1 1 1 0 0,1 0 0 0 0,-1 1-1 0 0,1-1 1 0 0,-1 0 0 0 0,1 1-1 0 0,-1-1 1 0 0,1 1 0 0 0,-1 0 0 0 0,1 0-1 0 0,0 0 1 0 0,0 0 0 0 0,-1 0-1 0 0,1 1 1 0 0,0-1 0 0 0,0 0-1 0 0,0 1 1 0 0,0 0 0 0 0,0-1-1 0 0,1 1 1 0 0,-1 0 0 0 0,0 0 0 0 0,1 0-1 0 0,-1 2-14 0 0,-1 0 10 0 0,1 0 1 0 0,0 0-1 0 0,1 0 0 0 0,-1 1 0 0 0,1-1 0 0 0,0 0 0 0 0,0 1 1 0 0,0 0-1 0 0,0-1 0 0 0,1 1 0 0 0,0-1 0 0 0,0 1 1 0 0,0-1-1 0 0,0 1 0 0 0,1 0-10 0 0,2 9 12 0 0,0 0 0 0 0,1 0 0 0 0,1-1 0 0 0,0 0-1 0 0,1 1 1 0 0,1 0-12 0 0,13 23 97 0 0,11 12-97 0 0,6 11 45 0 0,22 30 5 0 0,-19-32 11 0 0,-33-44-34 0 0,-1 0-1 0 0,0 1 1 0 0,-1 0 0 0 0,0 0-1 0 0,-2 0 1 0 0,2 7-27 0 0,-5-19 5 0 0,0 0 1 0 0,0 0-1 0 0,0 0 1 0 0,0 0-1 0 0,-1 0 1 0 0,1 1-1 0 0,-1-1 1 0 0,1 0-1 0 0,-1 0 1 0 0,0 0-1 0 0,0-1 1 0 0,-1 1-1 0 0,1 0 1 0 0,-1 0-1 0 0,1-1 1 0 0,-1 1-1 0 0,0 0 1 0 0,0-1-1 0 0,0 0 1 0 0,0 1-1 0 0,-2 0-5 0 0,-3 4 16 0 0,-1-1 1 0 0,1 0-1 0 0,-1 0 0 0 0,0-1 1 0 0,-1 0-1 0 0,-1 0-16 0 0,-15 8 71 0 0,-1-1 0 0 0,0-1-1 0 0,-1-1 1 0 0,0-1 0 0 0,0-2-1 0 0,-13 1-70 0 0,36-7 38 0 0,0-1-1 0 0,0 1 1 0 0,0-1 0 0 0,0 0-1 0 0,0-1 1 0 0,0 1-1 0 0,0-1 1 0 0,0 0 0 0 0,0 0-1 0 0,-2-1-37 0 0,3-28-1797 0 0,3 28-7956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2:59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17 4512 0 0,'1'10'525'0'0,"2"-12"700"0"0,-3 1-1021 0 0,0 0 0 0 0,1-1 0 0 0,-1 1 0 0 0,0-1 1 0 0,0 1-1 0 0,0 0 0 0 0,0-1 0 0 0,0 1 0 0 0,0 0 0 0 0,0-1 1 0 0,0 1-1 0 0,-1-2-204 0 0,2-2 2441 0 0,-3 4-1800 0 0,-7 2-690 0 0,-3-1 130 0 0,1 2-1 0 0,0-1 1 0 0,0 2 0 0 0,0-1 0 0 0,-10 5-81 0 0,-31 6 283 0 0,-116 10 405 0 0,158-21-519 0 0,1 2-1 0 0,-1-1 1 0 0,1 1 0 0 0,-5 4-169 0 0,10-6 35 0 0,-29 27 369 0 0,31-27-393 0 0,1 0-1 0 0,-1 0 0 0 0,1 0 1 0 0,-1 1-1 0 0,1-1 0 0 0,0 0 1 0 0,0 1-1 0 0,0-1 0 0 0,0 1 1 0 0,-1 2-11 0 0,-1 3 27 0 0,1 0-22 0 0,1 0-1 0 0,-1 0 1 0 0,1 1 0 0 0,1-1 0 0 0,-1 1-1 0 0,1-1 1 0 0,1 1 0 0 0,0-1 0 0 0,0 1 0 0 0,0-1-1 0 0,1 0 1 0 0,1 1 0 0 0,-1-1 0 0 0,4 7-5 0 0,-3-8 1 0 0,-1 0 0 0 0,-1-1 0 0 0,1 1 0 0 0,-1 0 0 0 0,0 3-1 0 0,3 17 3 0 0,-3-22-3 0 0,-1 0 0 0 0,1 0 1 0 0,-1-1-1 0 0,0 1 1 0 0,0 0-1 0 0,0 0 1 0 0,-1 0-1 0 0,0 1 0 0 0,0-1 1 0 0,0 0 0 0 0,1 0-1 0 0,0 0 1 0 0,0 0 0 0 0,0 0-1 0 0,0 0 1 0 0,1 0 0 0 0,0 3-1 0 0,0-3 1 0 0,0 0-1 0 0,0 0 1 0 0,-1 0 0 0 0,0 0-1 0 0,0 0 1 0 0,0 0 0 0 0,-1 0-1 0 0,1 0 1 0 0,-2 4-1 0 0,-2 12 1 0 0,2 16 475 0 0,1 1 1 0 0,3 12-477 0 0,-1-9 280 0 0,-1-40-176 0 0,0-1-56 0 0,0 0-11 0 0,0 0-2 0 0,0 0-1998 0 0,0 0-8003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3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9040 0 0,'33'0'3696'0'0,"-24"18"-2720"0"0,-6-12-891 0 0,1 0 0 0 0,-1 1 0 0 0,-1 0 0 0 0,1 0 0 0 0,-1 0 0 0 0,0 0 1 0 0,-1 0-1 0 0,1 4-85 0 0,3 12 29 0 0,0 2 2 0 0,-1-1-1 0 0,-1 1 1 0 0,-1 0-1 0 0,-1 15-30 0 0,2 36 120 0 0,-2-59-61 0 0,-2 1 0 0 0,0-1 0 0 0,-1 1 0 0 0,-2 7-59 0 0,-3 29 250 0 0,-8 35 32 0 0,13-74-214 0 0,-1 1 1 0 0,0-1 0 0 0,-1 0 0 0 0,-1 0 0 0 0,-1 0 0 0 0,0 0 0 0 0,-1 0-69 0 0,3-8-1964 0 0,3-6-8002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0 110 7632 0 0,'1'0'105'0'0,"-1"-1"0"0"0,1 1 0 0 0,0 0 0 0 0,-1 0 1 0 0,1 0-1 0 0,0-1 0 0 0,-1 1 0 0 0,1 0 0 0 0,0-1 1 0 0,-1 1-1 0 0,1-1 0 0 0,-1 1 0 0 0,1 0 0 0 0,-1-1 0 0 0,1 1 1 0 0,-1-1-1 0 0,1 0 0 0 0,-1 1 0 0 0,1-1-105 0 0,-1 1 38 0 0,0-1 0 0 0,0 1 0 0 0,1-1 0 0 0,-1 1 0 0 0,0-1 1 0 0,1 1-1 0 0,-1-1 0 0 0,1 1 0 0 0,-1 0 0 0 0,0-1 0 0 0,1 1 0 0 0,-1 0 0 0 0,1-1 0 0 0,-1 1 0 0 0,1 0 0 0 0,-1 0 0 0 0,1 0 0 0 0,-1-1 1 0 0,1 1-1 0 0,0 0 0 0 0,-1 0 0 0 0,1 0 0 0 0,-1 0 0 0 0,1 0 0 0 0,-1 0 0 0 0,1 0 0 0 0,-1 0 0 0 0,1 0 0 0 0,0 0-38 0 0,5 1 59 0 0,0-1 0 0 0,0 0-1 0 0,0 0 1 0 0,0 0 0 0 0,0-1-1 0 0,0 0 1 0 0,0 0-1 0 0,-1-1 1 0 0,1 0 0 0 0,0 0-1 0 0,-1 0 1 0 0,1 0 0 0 0,-1-1-59 0 0,18-5 191 0 0,56-13 318 0 0,0 4 0 0 0,2 3 1 0 0,0 4-1 0 0,64 0-509 0 0,-113 11-307 0 0,0 1 0 0 0,0 2 0 0 0,0 0 0 0 0,6 4 307 0 0,-30-6-8929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4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18 7632 0 0,'0'-1'96'0'0,"0"0"1"0"0,0 1-1 0 0,0-1 1 0 0,1 0-1 0 0,-1 0 1 0 0,0 1-1 0 0,0-1 1 0 0,0 0-1 0 0,1 1 0 0 0,-1-1 1 0 0,0 0-1 0 0,1 1 1 0 0,-1-1-1 0 0,0 1 1 0 0,1-1-1 0 0,-1 0 1 0 0,1 1-1 0 0,-1-1 1 0 0,1 1-1 0 0,-1-1 1 0 0,1 1-1 0 0,-1 0 1 0 0,1-1-1 0 0,0 1 0 0 0,-1-1 1 0 0,1 1-1 0 0,0 0 1 0 0,-1 0-1 0 0,1-1 1 0 0,0 1-1 0 0,-1 0 1 0 0,1 0-1 0 0,0 0 1 0 0,0 0-97 0 0,13 6 2472 0 0,-13-6-2328 0 0,-1 13 330 0 0,-2 16-186 0 0,-1 0-1 0 0,-1 0 0 0 0,-4 13-287 0 0,-4 24 232 0 0,-8 86 256 0 0,17-131-342 0 0,-1 0 1 0 0,-5 15-147 0 0,3-17 78 0 0,2 0-1 0 0,0 0 1 0 0,1 2-78 0 0,-3 34 160 0 0,2-29 28 0 0,2 2 0 0 0,0 4-188 0 0,1-2 166 0 0,0-23-110 0 0,0 1-1 0 0,1 0 0 0 0,0 0 0 0 0,0-1 0 0 0,1 1 0 0 0,2 7-55 0 0,6 14 144 0 0,2 0-1 0 0,6 11-143 0 0,-15-35 23 0 0,1-1 0 0 0,0 1-1 0 0,0-1 1 0 0,1 0 0 0 0,-1 0-1 0 0,1 0 1 0 0,0-1 0 0 0,0 1 0 0 0,0-1-1 0 0,0 0-22 0 0,1 1 34 0 0,1 0-1 0 0,-2 1 1 0 0,1-1-1 0 0,0 1 1 0 0,3 5-34 0 0,-7-8 13 0 0,1 0 0 0 0,0 0 1 0 0,0 0-1 0 0,0 0 0 0 0,0-1 1 0 0,0 1-1 0 0,0-1 0 0 0,0 1 1 0 0,1-1-1 0 0,-1 0 0 0 0,0 0 1 0 0,1 0-1 0 0,-1 0 0 0 0,1 0 1 0 0,0-1-14 0 0,45 8 306 0 0,-19-4-60 0 0,110 21 202 0 0,-102-13-2834 0 0,-20-8-9509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4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1 884 9744 0 0,'1'-1'67'0'0,"1"1"0"0"0,-1 0 0 0 0,1-1 0 0 0,-1 1 1 0 0,0-1-1 0 0,1 1 0 0 0,-1-1 0 0 0,0 1 0 0 0,0-1 0 0 0,1 0 1 0 0,-1 0-1 0 0,0 0 0 0 0,0 0 0 0 0,0 0 0 0 0,0 0 1 0 0,0 0-1 0 0,0 0 0 0 0,0 0 0 0 0,0 0 0 0 0,-1 0 0 0 0,1-1 1 0 0,0 1-1 0 0,-1 0-67 0 0,17-38 2301 0 0,-13 28-1970 0 0,13-29 752 0 0,18-31-1083 0 0,-15 34 338 0 0,-2-1 0 0 0,2-11-338 0 0,14-51 458 0 0,-9 24 411 0 0,22-45-869 0 0,-24 66 228 0 0,-12 25-8 0 0,2 1 1 0 0,9-14-221 0 0,-17 35 56 0 0,0 0 0 0 0,0 0 1 0 0,1 0-1 0 0,0 1 0 0 0,0 0 0 0 0,1 0 0 0 0,0 0 1 0 0,0 1-1 0 0,1 0 0 0 0,4-2-56 0 0,-8 6 31 0 0,-1-1 1 0 0,1 0-1 0 0,-1 0 0 0 0,0 0 1 0 0,0 0-1 0 0,0 0 0 0 0,1-2-31 0 0,10-10 110 0 0,-14 15-83 0 0,0-1 0 0 0,0 1-1 0 0,0 0 1 0 0,1-1-1 0 0,-1 1 1 0 0,0 0-1 0 0,0 0 1 0 0,0 0 0 0 0,1-1-1 0 0,-1 1 1 0 0,0 0-1 0 0,0 0 1 0 0,1 0-1 0 0,-1-1 1 0 0,0 1 0 0 0,1 0-1 0 0,-1 0 1 0 0,0 0-1 0 0,0 0 1 0 0,1 0 0 0 0,-1 0-1 0 0,0 0 1 0 0,1 0-1 0 0,-1 0 1 0 0,0 0-1 0 0,1 0 1 0 0,-1 0 0 0 0,0 0-1 0 0,1 0 1 0 0,-1 0-1 0 0,0 0 1 0 0,1 0-1 0 0,-1 0 1 0 0,0 0 0 0 0,1 0-1 0 0,-1 1 1 0 0,0-1-1 0 0,1 0-26 0 0,3 15 345 0 0,-4 34-434 0 0,-1-33 215 0 0,2 32-59 0 0,1 0 0 0 0,3 0-1 0 0,4 17-66 0 0,7 26 12 0 0,-5 1 0 0 0,-4 1-12 0 0,-5-66-46 0 0,0 1 0 0 0,2-1 0 0 0,1-1 0 0 0,1 1 0 0 0,3 4 46 0 0,1-9-21 0 0,-8-19 17 0 0,0 1-1 0 0,0-1 0 0 0,-1 1 1 0 0,1-1-1 0 0,-1 1 0 0 0,0 0 0 0 0,0-1 1 0 0,-1 1-1 0 0,1 1 5 0 0,-1-2-2 0 0,0 0 1 0 0,0-1 0 0 0,0 1 0 0 0,0 0 0 0 0,1-1-1 0 0,-1 1 1 0 0,1 0 0 0 0,0-1 0 0 0,-1 1 0 0 0,1-1 0 0 0,0 1 0 0 0,0-1 0 0 0,1 0 0 0 0,-1 1 0 0 0,1 0 1 0 0,-1-1-3 0 0,1 0 0 0 0,-1 1 0 0 0,-1-1 0 0 0,1 0 0 0 0,0 1 0 0 0,0-1 0 0 0,-1 1 0 0 0,1-1 0 0 0,-1 1 0 0 0,0 2 3 0 0,0-4-1 0 0,0 1-1 0 0,0-1 1 0 0,0 1-1 0 0,0-1 1 0 0,0 1-1 0 0,0-1 1 0 0,0 1-1 0 0,0-1 1 0 0,-1 0-1 0 0,1 1 1 0 0,-1-1 0 0 0,1 1-1 0 0,-1-1 1 0 0,0 0-1 0 0,1 1 1 0 0,-1-1-1 0 0,0 0 1 0 0,0 0-1 0 0,0 0 2 0 0,1 0 159 0 0,-3 1 51 0 0,2 3-3056 0 0,1-4-9540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4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1 361 10040 0 0,'0'-3'65'0'0,"0"0"0"0"0,0-1 0 0 0,1 1 1 0 0,0 0-1 0 0,-1-1 0 0 0,1 1 0 0 0,1 0 1 0 0,-1 0-1 0 0,0 0 0 0 0,1 0 0 0 0,-1 0 0 0 0,1 0 1 0 0,0 0-1 0 0,0 0 0 0 0,0 1-65 0 0,6-7 570 0 0,0 1 0 0 0,1 0 0 0 0,7-5-570 0 0,13-12 645 0 0,-14 11-481 0 0,0 2 1 0 0,0 0-1 0 0,1 0 1 0 0,1 2-1 0 0,0-1-164 0 0,89-42 250 0 0,-73 38-150 0 0,6-1-97 0 0,1 1 0 0 0,1 3 1 0 0,27-5-4 0 0,-2 0-43 0 0,-60 16-164 0 0,0-1 1 0 0,-1 0-1 0 0,1-1 1 0 0,0 0-1 0 0,-1 1 0 0 0,1-2 1 0 0,-1 1-1 0 0,0 0 1 0 0,1-3 206 0 0,-1 2-9045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5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1 178 6632 0 0,'0'1'57'0'0,"0"-1"0"0"0,0 1 0 0 0,-1 0 0 0 0,1 0 0 0 0,1 0 0 0 0,-1-1 1 0 0,0 1-1 0 0,0 0 0 0 0,0 0 0 0 0,0 0 0 0 0,0-1 0 0 0,1 1 0 0 0,-1 0 0 0 0,0 0 0 0 0,1-1 1 0 0,-1 1-1 0 0,1 0 0 0 0,-1-1 0 0 0,1 1 0 0 0,-1 0 0 0 0,1-1 0 0 0,-1 1 0 0 0,1-1 0 0 0,-1 1 1 0 0,1-1-1 0 0,0 1 0 0 0,-1-1 0 0 0,1 1 0 0 0,0-1-57 0 0,5 4 202 0 0,-3 16 420 0 0,-2-12-525 0 0,10 33 82 0 0,-4-15-22 0 0,-1 0 0 0 0,-1 4-157 0 0,26 139 634 0 0,-16-91-426 0 0,26 86 502 0 0,-39-156-638 0 0,0 0 0 0 0,1 0 0 0 0,0 0-1 0 0,0 0 1 0 0,1-1 0 0 0,0 1 0 0 0,3 4-72 0 0,-1-2 123 0 0,1 5 73 0 0,-6-13-168 0 0,-1 0 0 0 0,1-1 0 0 0,-1 1 0 0 0,1 0 0 0 0,0-1 0 0 0,0 1 0 0 0,0-1 0 0 0,0 1 0 0 0,0-1 0 0 0,0 0 0 0 0,1 1 0 0 0,-1-1 0 0 0,0 0 0 0 0,1 0 0 0 0,-1 0 0 0 0,1 0 0 0 0,-1 0 0 0 0,2 0-28 0 0,11 8 223 0 0,-12-8-163 0 0,-1 0 1 0 0,1 1-1 0 0,0-1 1 0 0,0 0-1 0 0,0 0 0 0 0,0 0 1 0 0,0-1-1 0 0,0 1 0 0 0,0 0 1 0 0,0-1-1 0 0,0 1 1 0 0,1-1-61 0 0,9 4 667 0 0,-12-3-650 0 0,1-1-1 0 0,-1 1 0 0 0,1-1 1 0 0,-1 0-1 0 0,1 1 0 0 0,-1-1 0 0 0,1 0 1 0 0,0 0-1 0 0,-1 1 0 0 0,1-1 0 0 0,0 0 1 0 0,-1 0-1 0 0,1 0 0 0 0,0 0 1 0 0,-1 0-1 0 0,1 0 0 0 0,0 0 0 0 0,-1 0 1 0 0,1 0-1 0 0,0 0-16 0 0,1 0 71 0 0,0-1-1 0 0,0 1 1 0 0,0-1 0 0 0,0 0 0 0 0,1 0 0 0 0,-1 0-1 0 0,0 1 1 0 0,-1-2 0 0 0,1 1 0 0 0,0 0 0 0 0,0 0-1 0 0,0-1 1 0 0,-1 1 0 0 0,2-2-71 0 0,-1 0 121 0 0,0-1 0 0 0,0 1 1 0 0,0-1-1 0 0,0 0 0 0 0,-1 0 1 0 0,1 1-1 0 0,0-3-121 0 0,1-3 85 0 0,-1 1 0 0 0,1-1 1 0 0,-1 0-1 0 0,-1 1 0 0 0,0-1 1 0 0,0 0-1 0 0,0 0-85 0 0,0-18 190 0 0,1 0 1 0 0,2 0-1 0 0,4-16-190 0 0,4-85 429 0 0,-11 120-373 0 0,0-1 0 0 0,0 1 0 0 0,-1-1 0 0 0,0-3-56 0 0,1-16 136 0 0,-1 25-108 0 0,0 1 0 0 0,1 0 0 0 0,0 0-1 0 0,-1-1 1 0 0,1 1 0 0 0,0 0 0 0 0,0 0 0 0 0,0 0 0 0 0,0 0-1 0 0,0 0 1 0 0,1 0 0 0 0,-1 0 0 0 0,1 0 0 0 0,-1 1-1 0 0,1-1-27 0 0,1 38 692 0 0,4 33-583 0 0,-1-16 4 0 0,-2 26-113 0 0,-4-50 18 0 0,2 0 0 0 0,0 0 0 0 0,3 0 0 0 0,2 10-18 0 0,-5-28 4 0 0,1 1 0 0 0,0-1 0 0 0,1 0 0 0 0,0 0 1 0 0,1 0-1 0 0,0 0 0 0 0,1-1 0 0 0,1 2-4 0 0,-3-7 2 0 0,3 5 3 0 0,1 0 1 0 0,1 0-1 0 0,-1 0 0 0 0,5 2-5 0 0,-10-10 7 0 0,0 1 0 0 0,0-1 1 0 0,0 0-1 0 0,1 0 0 0 0,-1 0 0 0 0,1 0 0 0 0,0-1 0 0 0,0 1 1 0 0,-1-1-1 0 0,1 0 0 0 0,0 0 0 0 0,0 0 0 0 0,0-1 1 0 0,0 0-1 0 0,3 1-7 0 0,-1-1 16 0 0,0 0 19 0 0,1 1 1 0 0,0-1-1 0 0,-1-1 1 0 0,1 1 0 0 0,0-1-1 0 0,-1 0 1 0 0,1 0 0 0 0,-1-1-1 0 0,1 0 1 0 0,-1 0-1 0 0,0-1 1 0 0,0 0 0 0 0,0 0-1 0 0,2-1-35 0 0,8-8 65 0 0,-8 6-20 0 0,0 0 0 0 0,-1 0 0 0 0,0-1 0 0 0,0 1 0 0 0,5-8-45 0 0,-5 6 15 0 0,-1 0 1 0 0,-1-1 0 0 0,1 1-1 0 0,-2-1 1 0 0,1-1 0 0 0,-1 1-1 0 0,0-1 1 0 0,-1 1-1 0 0,0-1 1 0 0,-1 0 0 0 0,1-2-16 0 0,28-328 418 0 0,-27 296-269 0 0,11-38-149 0 0,-4 25 99 0 0,0 5 79 0 0,2 2 0 0 0,3 0 0 0 0,8-15-178 0 0,-20 53 32 0 0,0-5 9 0 0,2-4 4 0 0,-6 21-35 0 0,0-1 0 0 0,1 0 0 0 0,-1 1 0 0 0,1-1-1 0 0,-1 1 1 0 0,0-1 0 0 0,1 1 0 0 0,-1-1 0 0 0,1 1 0 0 0,-1-1 0 0 0,1 1 0 0 0,-1-1 0 0 0,1 1 0 0 0,0 0 0 0 0,-1-1 0 0 0,1 1 0 0 0,-1 0 0 0 0,1 0 0 0 0,0-1 0 0 0,-1 1 0 0 0,1 0 0 0 0,0 0 0 0 0,-1 0 0 0 0,1 0 0 0 0,0 0 0 0 0,0 0-10 0 0,-1 0 4 0 0,0-1 0 0 0,1 1 0 0 0,-1 0-1 0 0,0 0 1 0 0,0 0 0 0 0,1-1 0 0 0,-1 1 0 0 0,0 0 0 0 0,0 0 0 0 0,1-1-1 0 0,-1 1 1 0 0,0 0 0 0 0,0-1 0 0 0,0 1 0 0 0,1 0 0 0 0,-1 0 0 0 0,0-1 0 0 0,0 1-1 0 0,0 0 1 0 0,0-1 0 0 0,0 1 0 0 0,0 0 0 0 0,0-1 0 0 0,0 1 0 0 0,0 0-1 0 0,0-1 1 0 0,0 1 0 0 0,0-1 0 0 0,0 1 0 0 0,0 0 0 0 0,0-1 0 0 0,0 1 0 0 0,0 0-1 0 0,0-1 1 0 0,0 1 0 0 0,-1 0 0 0 0,1 0 0 0 0,0-1 0 0 0,0 1 0 0 0,0 0-1 0 0,-1-1 1 0 0,1 1 0 0 0,0 0 0 0 0,0 0 0 0 0,-1-1 0 0 0,1 1 0 0 0,0 0 0 0 0,0 0-1 0 0,-1 0 1 0 0,1-1 0 0 0,0 1 0 0 0,-1 0 0 0 0,1 0 0 0 0,0 0 0 0 0,-1 0-1 0 0,1 0 1 0 0,0 0 0 0 0,-1 0 0 0 0,1 0-4 0 0,-3 0-2855 0 0,2 0-11308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3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4616 0 0,'0'0'551'0'0,"0"0"-5"0"0,0 0 3 0 0,0 0 25 0 0,0 0 110 0 0,0 0 26 0 0,0 0-3 0 0,0 0-36 0 0,0 0-158 0 0,0 0-36 0 0,0 0-1 0 0,0 0-24 0 0,0 0-129 0 0,0 0-28 0 0,0 0 1 0 0,0 0-20 0 0,0 9-79 0 0,3 28-2 0 0,1 0 0 0 0,1 0 1 0 0,3 4-196 0 0,0-1 89 0 0,-2 1 1 0 0,-1 0 0 0 0,-2 9-90 0 0,6 126 510 0 0,-2-73-363 0 0,-6-51-8 0 0,-2-30 138 0 0,1 0 0 0 0,4 17-277 0 0,-1 53 3083 0 0,-9-138-5298 0 0,6 42-9203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4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53 8136 0 0,'0'0'360'0'0,"0"-1"-242"0"0,0 1 1 0 0,0-1-1 0 0,0 1 1 0 0,0-1-1 0 0,0 0 1 0 0,0 1-1 0 0,0-1 0 0 0,1 1 1 0 0,-1-1-1 0 0,0 1 1 0 0,0-1-1 0 0,0 1 1 0 0,0-1-1 0 0,1 1 1 0 0,-1 0-1 0 0,0-1 1 0 0,1 1-1 0 0,-1-1 1 0 0,0 1-1 0 0,1-1-118 0 0,16-6 15 0 0,1 1-1 0 0,0 1 1 0 0,1 1-1 0 0,-1 0 1 0 0,1 1-1 0 0,0 1 1 0 0,1 1-15 0 0,23-4 42 0 0,-25 3 63 0 0,0 1 0 0 0,0 0 0 0 0,0 1 0 0 0,3 1-105 0 0,-12 0 89 0 0,1 0-1 0 0,-1 1 0 0 0,0 1 1 0 0,1-1-1 0 0,-1 1 0 0 0,0 1 0 0 0,-1 0 1 0 0,5 3-89 0 0,-2-1 73 0 0,0 0 0 0 0,-1 2 1 0 0,0-1-1 0 0,0 1 0 0 0,-1 0 1 0 0,0 1-1 0 0,-1 0 0 0 0,0 1 1 0 0,0 0-1 0 0,-1 0 1 0 0,0 1-1 0 0,-1-1 0 0 0,2 6-73 0 0,1 3 45 0 0,-2 1-1 0 0,0 0 0 0 0,-1 0 1 0 0,-2 1-1 0 0,0-1 0 0 0,-1 1 1 0 0,0 12-45 0 0,-1-15 24 0 0,-2-1 1 0 0,0 0 0 0 0,-2 0 0 0 0,0 0 0 0 0,0 0 0 0 0,-2 0-1 0 0,0 0 1 0 0,-4 10-25 0 0,-10 43 66 0 0,15-55-56 0 0,-1 0-1 0 0,0 1 0 0 0,-1-1 0 0 0,-1-1 1 0 0,0 1-1 0 0,-1-1 0 0 0,-2 2-9 0 0,-4 3 22 0 0,-2-1 0 0 0,0 0-1 0 0,-1-1 1 0 0,0-1 0 0 0,-1 0 0 0 0,-1-1 0 0 0,-1-1 0 0 0,-7 3-22 0 0,-14 13 52 0 0,32-23 10 0 0,0 0-1 0 0,0-1 1 0 0,0-1 0 0 0,-1 1 0 0 0,0-1-1 0 0,0-1 1 0 0,0 0 0 0 0,-1 0 0 0 0,-9 2-62 0 0,-2-3 188 0 0,1 0 1 0 0,-1-2 0 0 0,0-1 0 0 0,-19-1-189 0 0,-5 0 125 0 0,44 0-193 0 0,0 1 1 0 0,0 0 0 0 0,0-1-1 0 0,0 0 1 0 0,0 1 0 0 0,0-1 0 0 0,0 1-1 0 0,0-1 1 0 0,0 0 0 0 0,1 0-1 0 0,-1 1 1 0 0,0-1 0 0 0,0 0 0 0 0,1 0-1 0 0,-1 0 1 0 0,0 0 0 0 0,1 0-1 0 0,-1 0 1 0 0,1 0 0 0 0,-1 0 0 0 0,1 0-1 0 0,0 0 1 0 0,-1-1 0 0 0,1 1 0 0 0,0 0-1 0 0,0-1 68 0 0,0 2-9746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4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0 6520 0 0,'-10'1'600'0'0,"0"0"-1"0"0,0 0 1 0 0,0 1 0 0 0,0 0 0 0 0,-8 3-600 0 0,7-2 257 0 0,2-1-51 0 0,0-1 1 0 0,0 0 0 0 0,-1 0-1 0 0,1-1 1 0 0,-1 0 0 0 0,0-1-207 0 0,1 1 61 0 0,-1-1-1 0 0,0 2 1 0 0,1-1 0 0 0,-1 1 0 0 0,-2 1-61 0 0,-20 5 21 0 0,14-3 258 0 0,1 0-1 0 0,0 0 1 0 0,1 2 0 0 0,-12 5-279 0 0,27-11 32 0 0,0 0 1 0 0,0 1 0 0 0,0-1-1 0 0,1 1 1 0 0,-1-1 0 0 0,0 1 0 0 0,0-1-1 0 0,1 1 1 0 0,-1-1 0 0 0,0 1-1 0 0,1-1 1 0 0,-1 1 0 0 0,0 0-1 0 0,1 0 1 0 0,-1-1 0 0 0,1 1 0 0 0,-1 0-33 0 0,-4 7 118 0 0,0 1-56 0 0,0-1 0 0 0,1 2 0 0 0,0-1 0 0 0,1 0-1 0 0,-1 1 1 0 0,2-1 0 0 0,-1 1 0 0 0,2 0 0 0 0,-1 0-1 0 0,1 1-61 0 0,-1 25 137 0 0,1 0-1 0 0,2 8-136 0 0,1 8 97 0 0,-3-8-45 0 0,0-16-7 0 0,1 0 0 0 0,2 0 0 0 0,4 27-45 0 0,-5-46 8 0 0,0 1-1 0 0,0-1 1 0 0,-1 1-1 0 0,0-1 1 0 0,-2 6-8 0 0,1-4 4 0 0,1-1 0 0 0,0 0 0 0 0,0 0 1 0 0,2 6-5 0 0,1 10 11 0 0,-1 0 0 0 0,-2 6-11 0 0,2 19 35 0 0,0-42-25 0 0,0-1 0 0 0,1 0 1 0 0,0 0-1 0 0,0 0 0 0 0,1 0 0 0 0,0-1 0 0 0,0 1 1 0 0,5 6-11 0 0,-6-9 3 0 0,12 14 3 0 0,4 9 36 0 0,-18-26-38 0 0,0-1 0 0 0,0 1 0 0 0,0-1 0 0 0,0 0 0 0 0,0 0 0 0 0,1 1 0 0 0,-1-1 0 0 0,0 0 1 0 0,1 0-1 0 0,-1 0 0 0 0,1-1 0 0 0,-1 1 0 0 0,1 0 0 0 0,-1 0 0 0 0,1-1 0 0 0,1 1-4 0 0,-1 0 6 0 0,0-1 0 0 0,0 1 0 0 0,0 0 0 0 0,0 0 0 0 0,0 0 0 0 0,-1 0 1 0 0,1 0-1 0 0,0 0 0 0 0,-1 1 0 0 0,1-1 0 0 0,-1 0 0 0 0,1 1 0 0 0,-1 0-6 0 0,0 0 5 0 0,1 0 1 0 0,-1-1-1 0 0,0 1 0 0 0,1 0 0 0 0,-1-1 0 0 0,1 1 0 0 0,-1-1 0 0 0,1 1 1 0 0,0-1-1 0 0,-1 0 0 0 0,1 1 0 0 0,0-1 0 0 0,0 0 0 0 0,0 0 1 0 0,0-1-1 0 0,0 1 0 0 0,0 0 0 0 0,2 0-5 0 0,1-1 17 0 0,1 1 0 0 0,-1-1 0 0 0,1 0 0 0 0,-1-1 0 0 0,1 1 0 0 0,1-1-17 0 0,26-2 72 0 0,15-9-24 0 0,-35 9-1920 0 0,-10 3-7513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5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0 141 7328 0 0,'4'-10'-3'0'0,"6"-10"726"0"0,12 6 662 0 0,-3 4-657 0 0,-3-4-204 0 0,1 2 1 0 0,1 0-1 0 0,1 1-524 0 0,-11 7 85 0 0,-1 0-1 0 0,1 0 1 0 0,0 1 0 0 0,0 0 0 0 0,0 1 0 0 0,0 0-1 0 0,0 0 1 0 0,0 1 0 0 0,3 0-85 0 0,51-5 314 0 0,-42 3-1155 0 0,1 1 0 0 0,17 1 841 0 0,-32 1-7953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0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96 0 0,'4'2'132'0'0,"10"6"-327"0"0,-14-7 246 0 0,0-1 0 0 0,0 0-1 0 0,1 0 1 0 0,-1 0-1 0 0,0 0 1 0 0,0 0 0 0 0,0 0-1 0 0,1 1 1 0 0,-1-1 0 0 0,0 0-1 0 0,0 0 1 0 0,1 0 0 0 0,-1 0-1 0 0,0 0 1 0 0,0 0 0 0 0,0 0-1 0 0,1 0 1 0 0,-1 0-1 0 0,0 0 1 0 0,0 0 0 0 0,0 0-1 0 0,1 0 1 0 0,-1 0 0 0 0,0 0-1 0 0,0 0 1 0 0,1-1 0 0 0,-1 1-1 0 0,0 0 1 0 0,0 0 0 0 0,0 0-1 0 0,1 0 1 0 0,-1 0-1 0 0,0 0 1 0 0,0 0 0 0 0,0-1-1 0 0,0 1 1 0 0,0 0 0 0 0,1 0-1 0 0,-1 0 1 0 0,0-1 0 0 0,0 1-1 0 0,0 0 1 0 0,0 0 0 0 0,0 0-1 0 0,0-1 1 0 0,0 1-1 0 0,0 0 1 0 0,1 0 0 0 0,-1 0-1 0 0,0-1 1 0 0,0 1 0 0 0,0 0-1 0 0,0 0 1 0 0,0-1-51 0 0,3 5 2470 0 0,13-6-2495 0 0,-12 1-67 0 0,0-1 0 0 0,0 1 0 0 0,0 0-1 0 0,0 0 1 0 0,0 0 0 0 0,0 0 0 0 0,1 1 0 0 0,-1 0-1 0 0,0-1 1 0 0,0 2 0 0 0,1-1 92 0 0,-3 0 9 0 0,38-4 487 0 0,-33 3-315 0 0,0 0 0 0 0,-1 0 0 0 0,1 0 0 0 0,0-1 0 0 0,0 0 0 0 0,2-2-181 0 0,28-7 479 0 0,-8 7-296 0 0,1 0 1 0 0,11 2-184 0 0,-38 2-4740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5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0 7024 0 0,'0'0'601'0'0,"0"0"4"0"0,0 25 2150 0 0,-3 31-2321 0 0,-3-1 0 0 0,-2 1 1 0 0,-9 31-435 0 0,11-50 179 0 0,2 2 1 0 0,0 18-180 0 0,2-16 385 0 0,-7 34-385 0 0,4-48 102 0 0,-5 31 530 0 0,-2 37-632 0 0,5-46 190 0 0,4-35-118 0 0,1 0 1 0 0,1 0-1 0 0,0 2-72 0 0,1 50 423 0 0,0-22 101 0 0,7-51-365 0 0,-6 7-157 0 0,0 0 0 0 0,-1-1 0 0 0,1 1 0 0 0,0-1 0 0 0,0 1 0 0 0,0-1 0 0 0,-1 0 0 0 0,1 1 0 0 0,0-1 0 0 0,0 0 0 0 0,-1 0 0 0 0,1 1 0 0 0,-1-1 0 0 0,1 0 1 0 0,-1 0-1 0 0,1 0-2 0 0,6-17-1903 0 0,-5 13-7674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5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24 8744 0 0,'-1'-11'860'0'0,"0"-1"1409"0"0,6 20-933 0 0,6 14-1236 0 0,0 0 0 0 0,3 3-100 0 0,-1-3 75 0 0,-1 1 1 0 0,1 4-76 0 0,4 23 223 0 0,3 16-223 0 0,6 19 103 0 0,-3 1 26 0 0,-18-64-55 0 0,0 1 0 0 0,2-1 0 0 0,0-1 0 0 0,2 0 0 0 0,0 2-74 0 0,5 10 98 0 0,-13-27-90 0 0,1 0-1 0 0,1 0 1 0 0,-1 0 0 0 0,1-1-1 0 0,0 1 1 0 0,3 3-8 0 0,-5-8 3 0 0,-1 0 1 0 0,1-1 0 0 0,-1 1-1 0 0,0 0 1 0 0,1 0-1 0 0,-1 0 1 0 0,0-1-1 0 0,1 1 1 0 0,-1 0-1 0 0,0 0 1 0 0,0 0 0 0 0,0 0-1 0 0,0-1 1 0 0,0 1-1 0 0,0 0 1 0 0,0 0-1 0 0,0 0-3 0 0,-1 0 90 0 0,2-10-37 0 0,16-48 232 0 0,6-62-33 0 0,13-64 263 0 0,-31 169-426 0 0,0-1 0 0 0,1 1 0 0 0,1 0 0 0 0,0 0 1 0 0,1 1-1 0 0,7-10-89 0 0,17-30 239 0 0,17-34 346 0 0,-47 85-555 0 0,1 0 0 0 0,-1-1 0 0 0,0 1 0 0 0,1 0-1 0 0,0 0 1 0 0,-1 1 0 0 0,1-1 0 0 0,0 1-1 0 0,0-1 1 0 0,1 1-30 0 0,7-5 89 0 0,-10 5-75 0 0,-1 0-1 0 0,1 0 0 0 0,0 1 1 0 0,0-1-1 0 0,0 1 0 0 0,0-1 1 0 0,0 1-1 0 0,0-1 0 0 0,0 1 1 0 0,0 0-1 0 0,0-1 0 0 0,0 1 1 0 0,0 0-1 0 0,0 0 1 0 0,0 0-1 0 0,0 0 0 0 0,0 0 1 0 0,0 0-1 0 0,0 0 0 0 0,0 0 1 0 0,0 0-1 0 0,1 0-13 0 0,-2 1 5 0 0,1 0 1 0 0,0 0-1 0 0,0-1 1 0 0,-1 1-1 0 0,1 0 0 0 0,-1 0 1 0 0,1 0-1 0 0,-1 0 0 0 0,1 0 1 0 0,-1 0-1 0 0,0 0 0 0 0,1 0 1 0 0,-1 0-1 0 0,0 0 1 0 0,0 0-1 0 0,0 0 0 0 0,0 0 1 0 0,0 1-1 0 0,0-1 0 0 0,0 0 1 0 0,0 0-1 0 0,0 0-5 0 0,0 9 13 0 0,1 0-1 0 0,1 0 1 0 0,0 0-1 0 0,0 1-12 0 0,5 31 23 0 0,-4 52-93 0 0,-5 13 70 0 0,1 135-516 0 0,2-128 444 0 0,3-43-126 0 0,-4-69 189 0 0,0-1-1 0 0,0 1 1 0 0,0-1-1 0 0,1 0 1 0 0,-1 1-1 0 0,1-1 0 0 0,-1 0 1 0 0,1 0-1 0 0,-1 1 1 0 0,1-1-1 0 0,0 0 0 0 0,0 1 10 0 0,0-1-5 0 0,0 0 1 0 0,0 1-1 0 0,-1-1 0 0 0,1 1 0 0 0,0-1 0 0 0,-1 1 0 0 0,1-1 0 0 0,-1 1 0 0 0,1-1 0 0 0,-1 1 0 0 0,0 0 0 0 0,0 1 5 0 0,0 3-205 0 0,2 10 609 0 0,-2-16-504 0 0,1 1-1 0 0,-1-1 1 0 0,1 1-1 0 0,-1-1 1 0 0,1 1-1 0 0,-1-1 1 0 0,1 0-1 0 0,-1 1 1 0 0,1-1-1 0 0,0 0 1 0 0,-1 0-1 0 0,1 1 1 0 0,-1-1-1 0 0,1 0 1 0 0,0 0-1 0 0,-1 0 1 0 0,1 0-1 0 0,0 0 1 0 0,-1 0-1 0 0,1 0 1 0 0,0 0-1 0 0,-1 0 1 0 0,1 0 100 0 0,1 0-10633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6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7 10152 0 0,'0'0'57'0'0,"-1"-1"0"0"0,1 1 0 0 0,-1-1 0 0 0,1 1 0 0 0,-1-1 0 0 0,1 1 0 0 0,-1-1 0 0 0,0 1 0 0 0,1 0 0 0 0,-1-1 0 0 0,0 1 0 0 0,1 0 0 0 0,-1-1 0 0 0,0 1 1 0 0,1 0-1 0 0,-1 0 0 0 0,0 0 0 0 0,1 0 0 0 0,-1-1 0 0 0,0 1 0 0 0,1 0 0 0 0,-1 0 0 0 0,0 0 0 0 0,0 1 0 0 0,1-1 0 0 0,-1 0 0 0 0,0 0 0 0 0,0 0-57 0 0,0 2 212 0 0,1-1 0 0 0,-1 0 0 0 0,0 1 0 0 0,0-1 0 0 0,1 1 0 0 0,-1-1 0 0 0,1 1 0 0 0,-1-1 0 0 0,1 1 0 0 0,0-1 0 0 0,0 2-212 0 0,-3 9 311 0 0,-13 57-319 0 0,2 1 0 0 0,-2 53 8 0 0,11-77-22 0 0,2 0 0 0 0,2 0 1 0 0,2 1-1 0 0,4 23 22 0 0,-2-48-15 0 0,1-1 0 0 0,1 0 0 0 0,1 2 15 0 0,-3-14-5 0 0,1 0 1 0 0,0-1-1 0 0,0 0 1 0 0,0 1-1 0 0,1-1 1 0 0,1-1-1 0 0,-1 1 1 0 0,3 1 4 0 0,-6-6-4 0 0,1 1 0 0 0,0-1 0 0 0,0 0 0 0 0,0 0 0 0 0,0 0 0 0 0,1 0 1 0 0,-1-1-1 0 0,1 1 0 0 0,-1-1 0 0 0,1 0 0 0 0,0 0 0 0 0,0 0 0 0 0,0-1 1 0 0,0 1-1 0 0,0-1 0 0 0,0 0 0 0 0,1 0 0 0 0,-1 0 0 0 0,0-1 0 0 0,1 0 0 0 0,-1 1 1 0 0,0-2-1 0 0,1 1 0 0 0,-1 0 0 0 0,0-1 0 0 0,0 0 0 0 0,1 0 0 0 0,-1 0 1 0 0,3-1 3 0 0,6-2 9 0 0,0-1 1 0 0,-1 0 0 0 0,1 0 0 0 0,-1-1-1 0 0,0 0 1 0 0,1-3-10 0 0,-7 6 7 0 0,0-2 0 0 0,0 1 0 0 0,-1-1 0 0 0,0 1 0 0 0,0-2 0 0 0,0 1-1 0 0,0 0 1 0 0,-1-1 0 0 0,0 0 0 0 0,0 0 0 0 0,0 0 0 0 0,0-3-7 0 0,6-12 111 0 0,-2-1 0 0 0,0 0 0 0 0,-1 0 0 0 0,-1-1 0 0 0,-2 1-1 0 0,0-1 1 0 0,-1-1 0 0 0,-1 1 0 0 0,-1 0 0 0 0,-3-21-111 0 0,-1 18 238 0 0,-1 0 0 0 0,-2 1 0 0 0,0 0 0 0 0,-9-19-238 0 0,9 29 133 0 0,0 1 0 0 0,-1 0-1 0 0,-1 0 1 0 0,0 0 0 0 0,-1 1 0 0 0,0 1 0 0 0,-1 0 0 0 0,-7-7-133 0 0,12 14 92 0 0,-1 1 1 0 0,1 0-1 0 0,-1 0 1 0 0,1 0-1 0 0,-1 0 0 0 0,0 1 1 0 0,-1 0-1 0 0,1 1 1 0 0,0-1-1 0 0,-1 1 1 0 0,0 0-93 0 0,-6-1-376 0 0,0 1 0 0 0,0 0 0 0 0,0 1 0 0 0,-1 0 0 0 0,1 1 376 0 0,11 0-11786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6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73 9744 0 0,'1'-13'370'0'0,"-2"-16"1118"0"0,-2 27-914 0 0,3 2-552 0 0,0 0-1 0 0,0 0 1 0 0,-1 0 0 0 0,1 0 0 0 0,0 0 0 0 0,0 0 0 0 0,0 0-1 0 0,0 0 1 0 0,0 0 0 0 0,-1-1 0 0 0,1 1 0 0 0,0 0 0 0 0,0 0 0 0 0,0 0-1 0 0,0 0 1 0 0,0 0 0 0 0,0 0 0 0 0,-1 0 0 0 0,1 0 0 0 0,0-1-1 0 0,0 1 1 0 0,0 0 0 0 0,0 0 0 0 0,0 0 0 0 0,0 0 0 0 0,0 0 0 0 0,0 0-1 0 0,0-1 1 0 0,0 1 0 0 0,0 0 0 0 0,0 0 0 0 0,0 0 0 0 0,0 0-1 0 0,0 0 1 0 0,0-1 0 0 0,0 1 0 0 0,0 0 0 0 0,0 0 0 0 0,0 0 0 0 0,0 0-1 0 0,0-1 1 0 0,0 1 0 0 0,0 0 0 0 0,0 0-22 0 0,0 0 92 0 0,-4-22 2727 0 0,4 22-2701 0 0,0 0-3 0 0,0 0 2 0 0,0 0-12 0 0,0 0-31 0 0,0 0-5 0 0,0 0-2 0 0,0 0 13 0 0,0 0 37 0 0,-12-1 574 0 0,11 0-669 0 0,1 1 1 0 0,-1 0-1 0 0,1 0 1 0 0,0 0-1 0 0,-1 0 0 0 0,1 0 1 0 0,-1 0-1 0 0,1 0 1 0 0,-1 0-1 0 0,1 0 1 0 0,-1 0-1 0 0,1 0 1 0 0,0 0-1 0 0,-1 1 1 0 0,1-1-1 0 0,-1 0 0 0 0,1 0 1 0 0,-1 0-1 0 0,1 1 1 0 0,0-1-1 0 0,-1 0 1 0 0,1 0-1 0 0,0 1 1 0 0,-1-1-1 0 0,1 0 1 0 0,0 1-1 0 0,-1-1 0 0 0,1 0 1 0 0,0 1-1 0 0,0-1 1 0 0,-1 1-23 0 0,-7 57 77 0 0,4-34-73 0 0,1 0 1 0 0,0 20-5 0 0,3-38 2 0 0,0 61 12 0 0,-4 7-14 0 0,2 2 13 0 0,2-47-12 0 0,-1 0 1 0 0,-4 16-2 0 0,-1 23 0 0 0,3-38 0 0 0,-5 28 0 0 0,5-41 0 0 0,2 1 0 0 0,-1 12 0 0 0,-2 28 0 0 0,3-53 0 0 0,1-1 0 0 0,0 0 0 0 0,0 1 0 0 0,1-1 0 0 0,-1 0 0 0 0,1 1 0 0 0,0-1 0 0 0,1 2 0 0 0,1 10 0 0 0,-4 14 17 0 0,-1-9 32 0 0,2-17 106 0 0,0-2-1700 0 0,0-2-10666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7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9240 0 0,'5'-1'500'0'0,"0"0"0"0"0,1 0 0 0 0,-1 0 0 0 0,1 1-1 0 0,-1-1 1 0 0,1 1 0 0 0,0 0-500 0 0,17-1 1537 0 0,-3-1-1446 0 0,0 1 0 0 0,1 1 0 0 0,-1 0 0 0 0,0 1 0 0 0,0 2 0 0 0,3 0-91 0 0,28 8-85 0 0,37 13 85 0 0,-74-20-25 0 0,0 1 0 0 0,0 1 0 0 0,-1 0 0 0 0,0 1 0 0 0,9 6 25 0 0,-16-9-3 0 0,0 0 0 0 0,0 1 0 0 0,0 0-1 0 0,0 0 1 0 0,-1 1 0 0 0,0-1 0 0 0,0 1 0 0 0,0 0-1 0 0,-1 1 1 0 0,0-1 0 0 0,2 5 3 0 0,-5-8 0 0 0,1-1-1 0 0,-2 1 1 0 0,1 0 0 0 0,0 0 0 0 0,0-1 0 0 0,-1 1-1 0 0,0 0 1 0 0,1 0 0 0 0,-1 0 0 0 0,0-1 0 0 0,0 1-1 0 0,-1 0 1 0 0,1 0 0 0 0,0 0 0 0 0,-1 0 0 0 0,0-1-1 0 0,0 3 1 0 0,-2 0 0 0 0,1-1-1 0 0,0 1 1 0 0,-1-1-1 0 0,0 0 0 0 0,0 0 1 0 0,0 0-1 0 0,0 0 1 0 0,-1-1-1 0 0,-3 4 1 0 0,-9 5-2 0 0,0 0 0 0 0,-1-1 0 0 0,-1-1 0 0 0,-13 6 2 0 0,20-10 0 0 0,-50 18 15 0 0,46-19-6 0 0,1 0 0 0 0,0 1 0 0 0,-9 5-9 0 0,15-7 7 0 0,0 0-1 0 0,0-1 1 0 0,0-1-1 0 0,0 1 0 0 0,-7 0-6 0 0,9-1 7 0 0,0-1 0 0 0,0 0 0 0 0,0 1 0 0 0,0 0-1 0 0,1 1 1 0 0,-1-1 0 0 0,1 1 0 0 0,0 0-1 0 0,0 0 1 0 0,-5 4-7 0 0,-8 3 73 0 0,16-10-66 0 0,1 1-1 0 0,-1-1 1 0 0,1 1 0 0 0,-1 0 0 0 0,1-1 0 0 0,0 1-1 0 0,-1 0 1 0 0,1 0 0 0 0,0 0 0 0 0,0-1-1 0 0,0 1 1 0 0,0 1 0 0 0,0-1 0 0 0,0 0 0 0 0,0 0-1 0 0,0 0 1 0 0,0 0 0 0 0,0 2-7 0 0,-3 2 37 0 0,1-1 1 0 0,0 1 0 0 0,-1-1-1 0 0,0 1 1 0 0,0-1 0 0 0,0 0-1 0 0,-3 1-37 0 0,6-4 9 0 0,-1 1 11 0 0,1 0 0 0 0,0 0 0 0 0,0 0 1 0 0,0 0-1 0 0,0 0 0 0 0,1 0 0 0 0,-1 0 0 0 0,0 0 0 0 0,1 0 1 0 0,-1 0-1 0 0,1 0 0 0 0,0 0 0 0 0,0 1 0 0 0,0-1 0 0 0,0 0 1 0 0,0 0-1 0 0,1 1-20 0 0,5 38 318 0 0,-4-36-297 0 0,0 0 0 0 0,0-1-1 0 0,1 1 1 0 0,-1 0-1 0 0,1-1 1 0 0,0 0 0 0 0,1 0-1 0 0,-1 0 1 0 0,1 0 0 0 0,3 3-21 0 0,47 36 235 0 0,-25-22-66 0 0,68 47-19 0 0,-14-11-124 0 0,-45-22-12 0 0,-32-29-11 0 0,1 1-1 0 0,-1-1 0 0 0,1 0 1 0 0,1 0-1 0 0,-1-1 0 0 0,1 0 0 0 0,1 0-2 0 0,0 0-110 0 0,-1 1-1 0 0,1 0 0 0 0,-1 0 0 0 0,-1 0 0 0 0,3 4 111 0 0,-7-9-2119 0 0,-3-1-7871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7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81 9344 0 0,'0'-9'102'0'0,"-1"0"291"0"0,1 1-1 0 0,1-1 1 0 0,0 1-1 0 0,0-1 1 0 0,0 1-1 0 0,2-4-392 0 0,-3 3 1547 0 0,-2 16-847 0 0,2-7-698 0 0,0 0 0 0 0,0 0 0 0 0,0-1 0 0 0,0 1 0 0 0,0 0 0 0 0,0 0 0 0 0,0-1 0 0 0,0 1 0 0 0,0 0 0 0 0,0 0 0 0 0,0 0 0 0 0,0-1 0 0 0,0 1 0 0 0,0 0 0 0 0,0 0 0 0 0,0 0 0 0 0,0-1 1 0 0,0 1-1 0 0,0 0 0 0 0,0 0 0 0 0,0 0 0 0 0,-1-1 0 0 0,1 1 0 0 0,0 0 0 0 0,0 0 0 0 0,0 0 0 0 0,0 0 0 0 0,-1-1 0 0 0,1 1 0 0 0,0 0 0 0 0,0 0 0 0 0,0 0 0 0 0,-1 0 0 0 0,1 0 0 0 0,0 0 1 0 0,0 0-1 0 0,0 0 0 0 0,-1-1 0 0 0,1 1-2 0 0,-9 5 53 0 0,-11 15 27 0 0,18-18-61 0 0,-26 31 47 0 0,2 2 0 0 0,2 0 0 0 0,-9 18-66 0 0,24-36 20 0 0,0 0 0 0 0,1 1 0 0 0,1 0 0 0 0,0 1 0 0 0,-2 12-20 0 0,-3 26 95 0 0,-1 16-95 0 0,10-51 22 0 0,0 1 0 0 0,2-1 0 0 0,1 1 1 0 0,0-1-1 0 0,2 1 0 0 0,0-1 0 0 0,2 0 0 0 0,5 19-22 0 0,-5-27 10 0 0,1 0 0 0 0,0 0 0 0 0,2 2-10 0 0,-5-12 4 0 0,1 1 0 0 0,0 0 0 0 0,0 0 0 0 0,1-1 0 0 0,-1 0 1 0 0,1 0-1 0 0,0 0 0 0 0,0 0 0 0 0,2 1-4 0 0,5 4 6 0 0,0-1 0 0 0,1 0 0 0 0,0-1 1 0 0,0 0-1 0 0,11 4-6 0 0,-17-9 2 0 0,-1 0-1 0 0,1-1 1 0 0,-1 1 0 0 0,1-1 0 0 0,-1-1-1 0 0,1 1 1 0 0,0-1 0 0 0,-1 0 0 0 0,1 0-1 0 0,-1-1 1 0 0,1 1 0 0 0,0-1 0 0 0,-1-1-1 0 0,1 1 1 0 0,2-2-2 0 0,10-3 5 0 0,-7 3-2 0 0,-1-1 0 0 0,0 0 1 0 0,1 0-1 0 0,-2-1 0 0 0,1-1 1 0 0,-1 1-1 0 0,1-2-3 0 0,7-5 13 0 0,-8 6 2 0 0,-1 0 0 0 0,1-1 0 0 0,-1 0 1 0 0,0 0-1 0 0,-1-1 0 0 0,0 0 0 0 0,0 0 0 0 0,0-1 1 0 0,0-1-16 0 0,-2 0 38 0 0,-1 4 11 0 0,0 0-1 0 0,-1-1 0 0 0,0 1 0 0 0,0-1 1 0 0,0 0-1 0 0,-1 0 0 0 0,0 0 0 0 0,0 0 0 0 0,-1 0 1 0 0,0-1-1 0 0,0-2-48 0 0,-2-9 165 0 0,0 9 9 0 0,0-1 1 0 0,0 1-1 0 0,-1-1 0 0 0,-1-1-174 0 0,2 8 60 0 0,0 0-1 0 0,-1 1 1 0 0,0-1 0 0 0,0 0 0 0 0,1 1-1 0 0,-2 0 1 0 0,1-1 0 0 0,0 1 0 0 0,-1 0-1 0 0,0 0 1 0 0,1 1 0 0 0,-1-1-1 0 0,-2-1-59 0 0,-40-29-1617 0 0,43 32-9621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8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1 832 10040 0 0,'0'-9'556'0'0,"1"0"0"0"0,1-1 0 0 0,0 1 0 0 0,0 0-1 0 0,3-6-555 0 0,7-34 2171 0 0,-5-3-1635 0 0,-3 27-246 0 0,-1 0-1 0 0,0-13-289 0 0,-1-22 687 0 0,9-43-687 0 0,0-6 495 0 0,-10 86-358 0 0,1 0 0 0 0,0 1 0 0 0,2-1-1 0 0,1 1 1 0 0,1 0 0 0 0,0 0 0 0 0,2 1-1 0 0,0 0 1 0 0,7-11-137 0 0,-11 24 80 0 0,0 1 0 0 0,-1-1 0 0 0,-1 0 1 0 0,1 1-1 0 0,0-7-80 0 0,0 2 88 0 0,-2 11-75 0 0,0 0 0 0 0,0 0 1 0 0,0 0-1 0 0,0 0 0 0 0,0 0 0 0 0,-1 0 0 0 0,2 1 0 0 0,-1-1 0 0 0,0 0 0 0 0,0 0 0 0 0,0 1 0 0 0,0-1 0 0 0,0 1 0 0 0,0-1 0 0 0,1 1 0 0 0,-1 0 0 0 0,0-1 0 0 0,0 1 0 0 0,1 0 0 0 0,-1 0 0 0 0,0 0 0 0 0,0 0 0 0 0,1 0 0 0 0,-1 0 0 0 0,1 1-13 0 0,12-3 108 0 0,-13 2-96 0 0,0 0-1 0 0,0 0 1 0 0,0 0 0 0 0,0 0 0 0 0,0 0-1 0 0,0 0 1 0 0,0 1 0 0 0,0-1 0 0 0,0 0-1 0 0,0 1 1 0 0,0-1 0 0 0,0 1 0 0 0,0-1 0 0 0,0 1-1 0 0,0-1 1 0 0,-1 1 0 0 0,1 0 0 0 0,0-1-1 0 0,0 1 1 0 0,-1 0 0 0 0,1 0 0 0 0,0 0 0 0 0,-1-1-1 0 0,1 1 1 0 0,-1 0 0 0 0,1 0 0 0 0,-1 0-1 0 0,0 0 1 0 0,1 0 0 0 0,-1 0 0 0 0,0 0-1 0 0,1 0-11 0 0,9 32 54 0 0,8 35-10 0 0,2 14-25 0 0,12 123 6 0 0,-24-170-25 0 0,1 0 0 0 0,5 8 0 0 0,9 35 0 0 0,-14-49-9 0 0,1 1 0 0 0,10 17 9 0 0,2 5-14 0 0,-22-49 10 0 0,1 0 1 0 0,0 0-1 0 0,0 0 0 0 0,0 0 0 0 0,1 0 0 0 0,-1-1 0 0 0,1 1 0 0 0,0 0 0 0 0,-1-1 0 0 0,1 1 0 0 0,0-1 0 0 0,0 0 0 0 0,1 0 0 0 0,-1 0 0 0 0,0 0 0 0 0,1 0 0 0 0,-1 0 1 0 0,1 0-1 0 0,0-1 0 0 0,-1 0 0 0 0,4 2 4 0 0,-6-2-2 0 0,1-1 0 0 0,0 1 0 0 0,-1 0 0 0 0,1 0 0 0 0,-1 0 0 0 0,1-1-1 0 0,-1 1 1 0 0,0 0 0 0 0,1 0 0 0 0,-1 0 0 0 0,0 0 0 0 0,1 0 0 0 0,-1 0 0 0 0,0 0 0 0 0,0 0 0 0 0,0 0 0 0 0,0 0 0 0 0,0 0 0 0 0,0 0 0 0 0,0 0 0 0 0,0 0 0 0 0,-1 0 0 0 0,1 0 2 0 0,0 4-19 0 0,0-4-6 0 0,0-1 6 0 0,0 0 3 0 0,0 0 2 0 0,0 0 3 0 0,0 0-2 0 0,0 0 3 0 0,0-6-2458 0 0,0 5-9831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8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10344 0 0,'0'0'0'0'0,"0"0"0"0"0,0 0 0 0 0,7-7 536 0 0,4 5-8 0 0,-5-2 0 0 0,24-9 0 0 0,16-11-392 0 0,-7 3 0 0 0,-7 8 0 0 0,7 0 0 0 0,-2 2-152 0 0,-4 4 8 0 0,-1 3 0 0 0,7-2 0 0 0,-39 6-9720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8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1 826 5920 0 0,'1'-21'2641'0'0,"5"2"-2187"0"0,0 0-1 0 0,-1 0 1 0 0,-1-1 0 0 0,-1 0 0 0 0,0 1-1 0 0,-2-3-453 0 0,1-26 515 0 0,-3 1 0 0 0,-1-2-515 0 0,-8-174 1703 0 0,10 205-1355 0 0,1 0 0 0 0,0 0 0 0 0,3-9-348 0 0,1-16 604 0 0,-5 41-534 0 0,0 0 1 0 0,0-1-1 0 0,1 1 1 0 0,-1 0-1 0 0,1 0 1 0 0,0-1 0 0 0,0 1-1 0 0,0 0 1 0 0,0 0-1 0 0,0 0 1 0 0,0 0 0 0 0,0 0-1 0 0,1 0 1 0 0,-1 0-1 0 0,1 1 1 0 0,-1-1-1 0 0,2-1-70 0 0,-2 3 37 0 0,-1 0 0 0 0,0-1 0 0 0,0 1 0 0 0,0 0 0 0 0,1-1 0 0 0,-1 1 0 0 0,0 0 0 0 0,0-1 0 0 0,0 1 0 0 0,0 0 0 0 0,0-1 0 0 0,1 1-1 0 0,-1-1 1 0 0,0 1 0 0 0,0 0 0 0 0,0-1 0 0 0,0 1 0 0 0,0-1 0 0 0,0 1 0 0 0,0 0 0 0 0,-1-1 0 0 0,1 1 0 0 0,0 0 0 0 0,0-1-37 0 0,6 12 56 0 0,7 9 51 0 0,70 121 157 0 0,-56-93-230 0 0,2-1 0 0 0,1-2-1 0 0,3-1 1 0 0,2-2 0 0 0,9 7-34 0 0,-26-28 24 0 0,-12-14-11 0 0,1 0 0 0 0,-1-1-1 0 0,1 0 1 0 0,0 0 0 0 0,3 2-13 0 0,8 5 10 0 0,0-1 1 0 0,1-1-1 0 0,0 0 0 0 0,1-2 1 0 0,0 0-1 0 0,1-1 0 0 0,1-1-10 0 0,-21-6 3 0 0,0-1-1 0 0,1 0 0 0 0,-1 0 1 0 0,0 0-1 0 0,0 1 1 0 0,1-1-1 0 0,-1 0 1 0 0,0-1-1 0 0,0 1 1 0 0,1 0-1 0 0,-1 0 1 0 0,0 0-1 0 0,0-1 0 0 0,0 1 1 0 0,1-1-1 0 0,-1 1 1 0 0,0-1-1 0 0,0 1 1 0 0,0-1-1 0 0,0 0 1 0 0,0 1-1 0 0,0-1 0 0 0,0 0 1 0 0,0 0-1 0 0,0 0 1 0 0,0 0-1 0 0,-1 0 1 0 0,1 0-1 0 0,0 0 1 0 0,-1 0-1 0 0,1 0 1 0 0,0 0-1 0 0,-1 0 0 0 0,1 0 1 0 0,-1 0-1 0 0,0-1 1 0 0,1 1-1 0 0,-1 0 1 0 0,0 0-1 0 0,0-1 1 0 0,0 1-3 0 0,1-5 42 0 0,0-1 0 0 0,0 1 1 0 0,-1 0-1 0 0,0-1 1 0 0,-1 1-1 0 0,1 0 0 0 0,-2-3-42 0 0,-3-29 195 0 0,1-1 0 0 0,2-6-195 0 0,-3-38 156 0 0,0 10 321 0 0,4-54-477 0 0,2 65 177 0 0,-1 55-156 0 0,1 0-1 0 0,0 0 0 0 0,1 0 0 0 0,-1 0 1 0 0,1 0-1 0 0,0 1 0 0 0,1-1 1 0 0,0 0-1 0 0,0 1 0 0 0,3-5-20 0 0,3-3 57 0 0,0 1 1 0 0,0 0-1 0 0,2 1 0 0 0,-1 0-57 0 0,-7 9 23 0 0,-1 1-1 0 0,1-1 1 0 0,0 1 0 0 0,-1 0-1 0 0,1 0 1 0 0,0 0-1 0 0,0 1 1 0 0,0-1-1 0 0,0 1 1 0 0,1 0-1 0 0,1-1-22 0 0,12-2-2616 0 0,-15 3-10367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9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470 27 9040 0 0,'-23'-1'1149'0'0,"0"-1"-1"0"0,0-2 1 0 0,-4-1-1149 0 0,4 1 122 0 0,0 0-1 0 0,0 2 0 0 0,-4 0-121 0 0,-3 1 212 0 0,24 0-151 0 0,0 1 0 0 0,0-1 0 0 0,0 1 0 0 0,-1 0 1 0 0,1 1-1 0 0,0-1 0 0 0,0 1 0 0 0,0 1 0 0 0,0-1 0 0 0,0 1 1 0 0,1 0-1 0 0,-1 0 0 0 0,-5 3-61 0 0,-37 20 412 0 0,47-25-410 0 0,0 0 0 0 0,0 1 1 0 0,1-1-1 0 0,-1 1 0 0 0,0-1 0 0 0,1 1 1 0 0,-1-1-1 0 0,0 1 0 0 0,1 0 0 0 0,-1-1 1 0 0,0 1-1 0 0,1 0 0 0 0,-1-1 0 0 0,1 1 1 0 0,-1 0-1 0 0,1 0 0 0 0,0 0 0 0 0,-1-1 1 0 0,1 1-1 0 0,0 0 0 0 0,0 0 0 0 0,-1 0 0 0 0,1 0 1 0 0,0 0-1 0 0,0 0-2 0 0,0 0 8 0 0,0 0 0 0 0,0 0 1 0 0,-1 0-1 0 0,1 0 0 0 0,0 0 0 0 0,0 0 0 0 0,-1 0 0 0 0,1 0 1 0 0,-1 0-1 0 0,1 0 0 0 0,-1 0 0 0 0,1 0 0 0 0,-1 0 1 0 0,0 0-9 0 0,0 0 14 0 0,0 1 0 0 0,0 0 0 0 0,1 0 0 0 0,-1 0 0 0 0,1-1 1 0 0,-1 1-1 0 0,1 0 0 0 0,-1 0 0 0 0,1 0 0 0 0,0 0 1 0 0,0 0-1 0 0,0 0 0 0 0,0 0 0 0 0,0 0 0 0 0,1 0 0 0 0,-1 0 1 0 0,0 0-1 0 0,1-1 0 0 0,0 1 0 0 0,-1 0 0 0 0,1 0 1 0 0,0 0-1 0 0,0 0-14 0 0,2 4 23 0 0,0 1 0 0 0,0-1 0 0 0,0 0 0 0 0,1 0 1 0 0,0-1-1 0 0,4 5-23 0 0,29 26 140 0 0,2-1-1 0 0,43 30-139 0 0,-49-40 66 0 0,-14-8-32 0 0,-1 0 0 0 0,0 1-1 0 0,1 4-33 0 0,20 20 61 0 0,-12-13 163 0 0,13 21-224 0 0,-7-10 117 0 0,-30-35-95 0 0,1 0-1 0 0,0 1 1 0 0,-1 0 0 0 0,0-1 0 0 0,-1 1-1 0 0,1 0 1 0 0,-1 1 0 0 0,0-1 0 0 0,-1 0 0 0 0,1 1-22 0 0,4 15 141 0 0,-6-19-110 0 0,1-1 0 0 0,-1 1 1 0 0,0-1-1 0 0,0 1 1 0 0,0-1-1 0 0,0 1 1 0 0,-1 0-1 0 0,1-1 1 0 0,0 1-1 0 0,-1-1 0 0 0,0 0 1 0 0,0 1-1 0 0,0-1 1 0 0,0 1-1 0 0,0-1 1 0 0,0 0-1 0 0,0 0 1 0 0,-1 0-1 0 0,1 0 1 0 0,-1 0-1 0 0,1 0 0 0 0,-1 0 1 0 0,-1 0-32 0 0,-1 3 47 0 0,-1-1-1 0 0,0 0 1 0 0,0 0 0 0 0,0 0 0 0 0,0-1-1 0 0,0 0 1 0 0,-1 0 0 0 0,0 0-1 0 0,-5 1-46 0 0,-27 5 42 0 0,-1-1-1 0 0,-1-2 0 0 0,1-2 0 0 0,-1-2 0 0 0,-6-2-41 0 0,24 0 97 0 0,1-1 1 0 0,0-1-1 0 0,0-1 0 0 0,0-1 1 0 0,0-1-1 0 0,0-1 1 0 0,-4-2-98 0 0,7 1-1113 0 0,-1-1 0 0 0,-8-6 1113 0 0,23 12-11373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0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2000 0 0,'2'10'3085'0'0,"-2"-7"-2038"0"0,0-7-171 0 0,0 4-747 0 0,0 0-58 0 0,0 0-14 0 0,9-4 70 0 0,-1 1-84 0 0,-1 2 1 0 0,0-1-1 0 0,1 1 0 0 0,-1 0 1 0 0,1 0-1 0 0,0 1-43 0 0,29-4 282 0 0,86-30 887 0 0,6 0-51 0 0,-107 26-944 0 0,-18 7-125 0 0,0-1 1 0 0,0 1-1 0 0,0 0 0 0 0,0 0 0 0 0,0 0 0 0 0,0 0 1 0 0,4 1-50 0 0,45 0-1062 0 0,-52 0-5856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29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7528 0 0,'0'0'30'0'0,"0"0"0"0"0,0-1 1 0 0,0 1-1 0 0,0 0 0 0 0,0 0 0 0 0,-1-1 1 0 0,1 1-1 0 0,0 0 0 0 0,1 0 0 0 0,-1-1 1 0 0,0 1-1 0 0,0 0 0 0 0,0 0 1 0 0,0-1-1 0 0,0 1 0 0 0,0 0 0 0 0,0-1 1 0 0,0 1-1 0 0,0 0 0 0 0,1 0 0 0 0,-1 0 1 0 0,0-1-1 0 0,0 1 0 0 0,0 0 0 0 0,0 0 1 0 0,1 0-1 0 0,-1-1 0 0 0,0 1 1 0 0,0 0-1 0 0,0 0 0 0 0,1 0 0 0 0,-1 0 1 0 0,0 0-1 0 0,0-1 0 0 0,1 1 0 0 0,-1 0 1 0 0,0 0-1 0 0,1 0 0 0 0,-1 0 1 0 0,0 0-1 0 0,0 0 0 0 0,1 0 0 0 0,-1 0 1 0 0,0 0-1 0 0,0 0 0 0 0,1 0 0 0 0,-1 0 1 0 0,0 0-1 0 0,1 0 0 0 0,-1 0 0 0 0,0 0 1 0 0,0 1-31 0 0,1-1 30 0 0,-1 0 0 0 0,0 0-1 0 0,0 0 1 0 0,0 0 0 0 0,1 0 0 0 0,-1 0 0 0 0,0 0 0 0 0,0 1 0 0 0,0-1 0 0 0,0 0 0 0 0,0 0 0 0 0,1 0-1 0 0,-1 0 1 0 0,0 1 0 0 0,0-1 0 0 0,0 0 0 0 0,0 0 0 0 0,0 0 0 0 0,0 1 0 0 0,0-1 0 0 0,0 0 0 0 0,0 0-1 0 0,0 0 1 0 0,0 1 0 0 0,1-1 0 0 0,-1 0 0 0 0,0 0 0 0 0,0 1 0 0 0,-1-1 0 0 0,1 0 0 0 0,0 0 0 0 0,0 0-1 0 0,0 1 1 0 0,0-1 0 0 0,0 0 0 0 0,0 0 0 0 0,0 0 0 0 0,0 1 0 0 0,0-1 0 0 0,0 0 0 0 0,0 0 0 0 0,-1 0-1 0 0,1 0 1 0 0,0 1 0 0 0,0-1 0 0 0,0 0 0 0 0,0 0 0 0 0,-1 0 0 0 0,1 0 0 0 0,0 0 0 0 0,0 1-1 0 0,0-1 1 0 0,0 0 0 0 0,-1 0 0 0 0,1 0 0 0 0,0 0 0 0 0,0 0 0 0 0,-1 0 0 0 0,1 0 0 0 0,0 0-30 0 0,-1 0 440 0 0,1 0 0 0 0,0 0-32 0 0,0 0-127 0 0,0 0-28 0 0,0 14 319 0 0,1-3-549 0 0,0 0-1 0 0,1 0 0 0 0,0 0 1 0 0,0 0-1 0 0,2 0-22 0 0,1 11-1556 0 0,-2-5-6906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7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8084 1170 6928 0 0,'0'0'97'0'0,"0"0"4"0"0,0 0-2 0 0,0 0 84 0 0,0 0 322 0 0,0 0 86 0 0,0 0 1 0 0,0 0-30 0 0,0 0-115 0 0,0 0-24 0 0,0 0-1 0 0,2-7-20 0 0,-1 4-348 0 0,0 0-6 0 0,0 1 0 0 0,0-1 0 0 0,-1 1 0 0 0,1-1-1 0 0,-1 1 1 0 0,0-1 0 0 0,0 1 0 0 0,0-1-1 0 0,0 1 1 0 0,0-1 0 0 0,0 0 0 0 0,-1 1 0 0 0,1-1-1 0 0,-1 1 1 0 0,0-1 0 0 0,0 1 0 0 0,0 0 0 0 0,0-1-1 0 0,-1-1-47 0 0,-6-6 112 0 0,0-1-1 0 0,0 2 1 0 0,-1-1 0 0 0,-1 1-1 0 0,1 1 1 0 0,-1 0-1 0 0,-7-4-111 0 0,-11-11 189 0 0,-26-13 176 0 0,38 26-180 0 0,0 0 1 0 0,-10-9-186 0 0,4 2 129 0 0,-1 2 1 0 0,-1 1 0 0 0,0 1-1 0 0,-1 0 1 0 0,-19-5-130 0 0,2 0 158 0 0,-47-22 166 0 0,-310-134 671 0 0,272 130-799 0 0,-26-12 149 0 0,-282-117 720 0 0,119 61-585 0 0,219 80-356 0 0,-1 4 0 0 0,-19 1-124 0 0,36 8 40 0 0,-167-26-17 0 0,149 30-20 0 0,28 6-52 0 0,0 4 1 0 0,-49 3 48 0 0,18 1-47 0 0,-37 2-115 0 0,-16-1-38 0 0,-149-19-40 0 0,182 12 164 0 0,35 1-136 0 0,-48 5 212 0 0,49 1-185 0 0,-25-5 185 0 0,25 0-104 0 0,-29 5 104 0 0,17 5-103 0 0,0 5 1 0 0,-30 9 102 0 0,27-1-61 0 0,-3 0-8 0 0,2 4 0 0 0,-70 26 69 0 0,45-6 12 0 0,22-9 72 0 0,2 5-84 0 0,-25 9 10 0 0,53-21 129 0 0,2 4-139 0 0,-126 65 423 0 0,185-87-401 0 0,1 0-1 0 0,0 1 1 0 0,0 0-1 0 0,-5 6-21 0 0,-37 25 79 0 0,7-8 2 0 0,30-19-38 0 0,-1-1 0 0 0,-1 0 0 0 0,0-2 0 0 0,0 0 0 0 0,-17 5-43 0 0,27-13-7 0 0,0 2 0 0 0,0-1-1 0 0,1 1 1 0 0,-1 1 0 0 0,1-1-1 0 0,0 2 1 0 0,0-1 0 0 0,-6 6 7 0 0,8-5-9 0 0,1 0-1 0 0,-1-1 1 0 0,0 0 0 0 0,-1-1 0 0 0,1 0 0 0 0,-1 0-1 0 0,0 0 1 0 0,0-1 0 0 0,0 0 0 0 0,-5 1 9 0 0,-11 3-108 0 0,1 2 0 0 0,-8 4 108 0 0,-44 16-222 0 0,40-19 136 0 0,-8 3-154 0 0,-42 18 240 0 0,9-2-119 0 0,40-17-46 0 0,1 3-1 0 0,-11 6 167 0 0,-36 19-241 0 0,44-22 196 0 0,0 1-1 0 0,1 2 0 0 0,-29 22 45 0 0,-1 10 14 0 0,2 3-1 0 0,-19 24-13 0 0,58-55 35 0 0,-2-2 0 0 0,-20 14-35 0 0,14-11 143 0 0,-20 19-143 0 0,-199 197 367 0 0,220-215-314 0 0,23-19-32 0 0,0 0 0 0 0,0 0 0 0 0,1 1-1 0 0,0 0 1 0 0,-2 4-21 0 0,9-11 9 0 0,1 1 0 0 0,-1-1 1 0 0,0 0-1 0 0,-1 0 0 0 0,1 1 0 0 0,0-1 0 0 0,-1 0 0 0 0,1-1 0 0 0,-1 1 0 0 0,0 0 0 0 0,1-1 1 0 0,-1 0-1 0 0,-1 1-9 0 0,-4 2 25 0 0,-2 4 6 0 0,9-6-27 0 0,0-1 0 0 0,0 0-1 0 0,0 0 1 0 0,0 0 0 0 0,0 0 0 0 0,-1 0 0 0 0,1 0 0 0 0,0 0 0 0 0,-1 0 0 0 0,1 0 0 0 0,-1-1 0 0 0,1 1 0 0 0,0 0 0 0 0,-1-1 0 0 0,0 1 0 0 0,1-1-1 0 0,-2 0-3 0 0,5 1-26 0 0,0 0-1 0 0,-1-1 0 0 0,1 1 0 0 0,0 0 0 0 0,-1 0 1 0 0,1 0-1 0 0,-1 0 0 0 0,1 1 0 0 0,-1-1 0 0 0,0 0 0 0 0,1 1 27 0 0,2 2-1978 0 0,-3-3-8700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18:37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3712 0 0,'5'20'514'0'0,"-4"-19"-375"0"0,-1 1 0 0 0,1-1 0 0 0,0 0 0 0 0,-1 1 0 0 0,0-1 0 0 0,1 1 0 0 0,-1-1 0 0 0,0 1 0 0 0,0-1 0 0 0,1 1 0 0 0,-1-1 0 0 0,0 0 0 0 0,-1 1 0 0 0,1-1 0 0 0,0 1 0 0 0,0-1 0 0 0,-1 1 0 0 0,1-1 0 0 0,-1 0-1 0 0,1 1 1 0 0,-1-1 0 0 0,1 0 0 0 0,-1 1-139 0 0,-1 3 76 0 0,0 0 0 0 0,0-1 0 0 0,1 1 0 0 0,-1 0-1 0 0,1 0 1 0 0,1 0 0 0 0,-1 0 0 0 0,1 0-1 0 0,0 4-75 0 0,-3 14-2 0 0,-2 18-105 0 0,2 0 1 0 0,2 0-1 0 0,2 0 0 0 0,1 0 0 0 0,4 15 107 0 0,-5-43 0 0 0,-1-11 0 0 0,0 1 0 0 0,0-1 0 0 0,0 1 0 0 0,0-1 0 0 0,1 0 0 0 0,-1 1 0 0 0,1-1 0 0 0,-1 0 0 0 0,1 1 0 0 0,0-1 0 0 0,0 0 0 0 0,0 0 0 0 0,0 1 0 0 0,1-1 0 0 0,-1 0 0 0 0,1 0 0 0 0,6 9 27 0 0,0 0 0 0 0,0 1 0 0 0,-1 0 0 0 0,0 0 0 0 0,-1 0 0 0 0,2 10-27 0 0,-5-16 12 0 0,-1-3 39 0 0,0 1 0 0 0,1-1-1 0 0,-1 1 1 0 0,1-1 0 0 0,0 0-1 0 0,0 0 1 0 0,0 0 0 0 0,0 0-1 0 0,0-1 1 0 0,1 1 0 0 0,-1-1-51 0 0,2 2 102 0 0,0-1-1 0 0,-1 1 1 0 0,1 0 0 0 0,-1 0 0 0 0,1 3-102 0 0,-3-5 50 0 0,0 0 1 0 0,0-1-1 0 0,0 1 0 0 0,0 0 1 0 0,0-1-1 0 0,0 1 1 0 0,1-1-1 0 0,-1 1 0 0 0,0-1 1 0 0,1 0-1 0 0,-1 0 0 0 0,3 1-50 0 0,16 8 420 0 0,-18-9-345 0 0,1 0 1 0 0,-1 0-1 0 0,1 0 0 0 0,0 0 0 0 0,-1-1 0 0 0,1 0 1 0 0,0 0-1 0 0,0 0 0 0 0,-1 0 0 0 0,1 0 1 0 0,0-1-1 0 0,1 0-75 0 0,8 0 28 0 0,55-3 135 0 0,-26 1 50 0 0,30 1-213 0 0,161 3 105 0 0,35 5-1445 0 0,-254-5-5741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4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 2904 0 0,'0'0'73'0'0,"0"0"5"0"0,0 0-4 0 0,0 0 46 0 0,0 0 166 0 0,0 0 35 0 0,0 0 2 0 0,0 0-14 0 0,0 0-94 0 0,0 0-29 0 0,0 0 4 0 0,1 6-18 0 0,1 16 18 0 0,-1-1-1 0 0,-1 1 1 0 0,-1 0 0 0 0,-2 13-190 0 0,-20 70 694 0 0,-32 127 1026 0 0,39-173-103 0 0,-17 43-1617 0 0,26-67 490 0 0,7-31-435 0 0,-1 1-1 0 0,0 0 1 0 0,1-1-1 0 0,-2 1 1 0 0,1-1 0 0 0,-1 1-1 0 0,1-1 1 0 0,-2 2-55 0 0,2-4 44 0 0,0 1 1 0 0,0-1-1 0 0,0 1 1 0 0,1 0-1 0 0,-1-1 1 0 0,1 1 0 0 0,-1 0-1 0 0,1-1 1 0 0,0 1-1 0 0,0 0 1 0 0,0-1-1 0 0,1 2-44 0 0,-1 6 256 0 0,0-9-112 0 0,0-8 613 0 0,0 6-356 0 0,0 6-281 0 0,0-35-1314 0 0,0 29-7376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5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3808 0 0,'2'2'228'0'0,"0"0"0"0"0,0-1 0 0 0,0 1 0 0 0,0-1 0 0 0,0 1 1 0 0,1-1-1 0 0,-1 0 0 0 0,0 0 0 0 0,1 0 0 0 0,-1 0 0 0 0,1 0 0 0 0,-1 0 0 0 0,1-1 1 0 0,0 1-1 0 0,-1-1 0 0 0,1 0 0 0 0,-1 1 0 0 0,1-1 0 0 0,0-1 0 0 0,-1 1 0 0 0,1 0-228 0 0,0 1-27 0 0,0 0-1 0 0,1 0 1 0 0,-1 1-1 0 0,0-1 0 0 0,0 1 1 0 0,0 0-1 0 0,-1 0 1 0 0,1 0-1 0 0,0 0 0 0 0,-1 0 1 0 0,1 1-1 0 0,0 0 28 0 0,4 4-69 0 0,1 1-69 0 0,0 0 0 0 0,-1 1-1 0 0,0 1 1 0 0,4 6 138 0 0,-5-7-37 0 0,0 2 45 0 0,0-1 1 0 0,-1 1-1 0 0,-1 0 1 0 0,1 0-1 0 0,-1 3-8 0 0,10 23 31 0 0,14 46 120 0 0,-20-56 62 0 0,1 1-1 0 0,11 20-212 0 0,1 3 477 0 0,-17-38-337 0 0,1-1 1 0 0,0 0-1 0 0,1 0 1 0 0,3 5-141 0 0,16 31 391 0 0,-19-36-216 0 0,0 1 1 0 0,1-1-1 0 0,7 10-175 0 0,1-7 769 0 0,-13-13-696 0 0,0-1-1 0 0,0 0 1 0 0,0 1 0 0 0,-1 0-1 0 0,1-1 1 0 0,-1 1-1 0 0,1 0 1 0 0,-1 0 0 0 0,0 0-1 0 0,0 0 1 0 0,1 0 0 0 0,-1 0-1 0 0,0 2-72 0 0,7 8 171 0 0,-8-12-149 0 0,1 0 1 0 0,0 1 0 0 0,-1-1 0 0 0,1 1-1 0 0,-1-1 1 0 0,1 1 0 0 0,-1-1 0 0 0,1 1-1 0 0,-1 0 1 0 0,0-1 0 0 0,1 1 0 0 0,-1 0-1 0 0,0-1 1 0 0,0 1 0 0 0,1 0 0 0 0,-1-1-1 0 0,0 1 1 0 0,0 0 0 0 0,0-1 0 0 0,0 1-23 0 0,4 0 230 0 0,-4-1-291 0 0,1 0-1 0 0,-1-1 0 0 0,1 1 1 0 0,-1 0-1 0 0,1 0 0 0 0,-1 0 1 0 0,1 0-1 0 0,-1 0 0 0 0,1 1 1 0 0,-1-1-1 0 0,1 0 0 0 0,-1 0 1 0 0,1 0-1 0 0,-1 0 0 0 0,1 0 1 0 0,-1 1-1 0 0,1-1 1 0 0,-1 0-1 0 0,1 0 0 0 0,-1 1 1 0 0,1-1-1 0 0,-1 0 0 0 0,0 1 1 0 0,1-1-1 0 0,-1 1 62 0 0,0-1-8033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5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3616 0 0,'2'1'837'0'0,"-2"-1"-798"0"0,0 0 1 0 0,0-1-1 0 0,1 1 1 0 0,-1 0-1 0 0,0 0 1 0 0,0 0-1 0 0,1 0 0 0 0,-1 0 1 0 0,0 0-1 0 0,0-1 1 0 0,1 1-1 0 0,-1 0 1 0 0,0 0-1 0 0,0 0 0 0 0,1 0 1 0 0,-1 0-1 0 0,0 0 1 0 0,1 0-1 0 0,-1 0 0 0 0,0 0 1 0 0,0 0-1 0 0,1 0 1 0 0,-1 1-1 0 0,0-1 1 0 0,1 0-1 0 0,-1 0 0 0 0,0 0 1 0 0,0 0-1 0 0,1 0 1 0 0,-1 0-1 0 0,0 1 1 0 0,0-1-1 0 0,0 0 0 0 0,1 0 1 0 0,-1 0-1 0 0,0 0 1 0 0,0 1-1 0 0,0-1 1 0 0,1 0-1 0 0,-1 0 0 0 0,0 1 1 0 0,0-1-1 0 0,0 0 1 0 0,0 0-1 0 0,0 1 1 0 0,0-1-1 0 0,0 0 0 0 0,0 1 1 0 0,1-1-1 0 0,-1 0 1 0 0,0 0-1 0 0,0 1 0 0 0,0-1-39 0 0,1 1 20 0 0,0 0-1 0 0,0-1 0 0 0,0 1 0 0 0,0-1 0 0 0,0 1 0 0 0,0 0 0 0 0,1-1 0 0 0,-1 0 0 0 0,0 1 0 0 0,0-1 0 0 0,1 0 0 0 0,-1 0 0 0 0,0 0 0 0 0,1 1 0 0 0,-1-2 0 0 0,0 1 0 0 0,1 0-19 0 0,31-1 64 0 0,-20 1 60 0 0,81-6 282 0 0,-69 3-496 0 0,-1 1-1 0 0,1 1 1 0 0,0 1-1 0 0,0 2 1 0 0,1 0 90 0 0,-22-1-5008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6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4312 0 0,'-1'51'325'0'0,"0"-27"47"0"0,0 0 0 0 0,2 0 0 0 0,1 0 0 0 0,1 0 0 0 0,3 13-372 0 0,-1-11 55 0 0,-1 0 0 0 0,-2 0-1 0 0,-1 1 1 0 0,-1 10-55 0 0,3 45 368 0 0,0-30 393 0 0,-2 12-761 0 0,1 44 1067 0 0,-2-70-622 0 0,0-30-292 0 0,-1 1 0 0 0,1 0 0 0 0,1 0-1 0 0,0 0 1 0 0,1 5-153 0 0,2 8 453 0 0,-1 1-1 0 0,-1 0 1 0 0,-1-1-1 0 0,-2 11-452 0 0,1-17 381 0 0,4 0 43 0 0,-1-10-1092 0 0,-3-7-7960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6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 5520 0 0,'1'-1'27'0'0,"-1"1"1"0"0,1-1-1 0 0,0 1 0 0 0,-1-1 1 0 0,1 1-1 0 0,0 0 0 0 0,-1-1 1 0 0,1 1-1 0 0,0 0 0 0 0,-1 0 1 0 0,1-1-1 0 0,0 1 0 0 0,0 0 1 0 0,-1 0-1 0 0,1 0 0 0 0,0 0 1 0 0,0 0-1 0 0,-1 0 0 0 0,1 0 1 0 0,0 0-1 0 0,0 0 0 0 0,-1 0 1 0 0,1 1-1 0 0,0-1-27 0 0,0 0 44 0 0,0 0 0 0 0,0 1 0 0 0,0-1-1 0 0,0 0 1 0 0,0 0 0 0 0,0 0 0 0 0,0 0 0 0 0,0 0 0 0 0,-1 0 0 0 0,1 0-1 0 0,0-1 1 0 0,0 1 0 0 0,0 0 0 0 0,0 0 0 0 0,0-1 0 0 0,0 1-1 0 0,-1 0 1 0 0,1-1 0 0 0,0 1-44 0 0,2-2 77 0 0,0 1-1 0 0,0 0 1 0 0,1 0-1 0 0,-1 0 1 0 0,0 1-1 0 0,0-1 1 0 0,0 1-1 0 0,1 0 1 0 0,-1 0-1 0 0,0 0 1 0 0,2 0-77 0 0,17-1 175 0 0,-4-1-165 0 0,-1 1 0 0 0,1 0-1 0 0,0 1 1 0 0,0 1-1 0 0,7 2-9 0 0,6-1-84 0 0,-1-1-1 0 0,20-3 85 0 0,36 2-313 0 0,-82 1 227 0 0,-1 0 1 0 0,0 1-1 0 0,1-1 1 0 0,-1 1-1 0 0,0 0 1 0 0,0 0-1 0 0,0 0 1 0 0,0 1-1 0 0,0-1 1 0 0,0 0-1 0 0,-1 1 1 0 0,1 0-1 0 0,-1 0 0 0 0,2 2 86 0 0,-3-4-4578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7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5320 0 0,'1'-1'37'0'0,"0"0"-1"0"0,1-1 1 0 0,-1 1 0 0 0,0 0 0 0 0,1 0 0 0 0,-1 0 0 0 0,1 0-1 0 0,-1 0 1 0 0,1 1 0 0 0,0-1 0 0 0,-1 0 0 0 0,1 1-37 0 0,8-5 184 0 0,14-2 62 0 0,-2 1-130 0 0,-11 2-53 0 0,1-1 0 0 0,-1 1 0 0 0,0 1-1 0 0,1 0 1 0 0,0 1 0 0 0,0 0 0 0 0,0 1 0 0 0,0 0 0 0 0,0 1 0 0 0,0 0 0 0 0,10 2-63 0 0,17 3 483 0 0,-20-3 128 0 0,-1 1 0 0 0,16 4-611 0 0,-17-2-887 0 0,1-3-4691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7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0 6128 0 0,'-4'12'546'0'0,"4"-12"-527"0"0,0 1 0 0 0,0-1 0 0 0,1 0 0 0 0,-1 0 0 0 0,0 0 0 0 0,0 1 0 0 0,0-1-1 0 0,0 0 1 0 0,0 0 0 0 0,0 0 0 0 0,-1 1 0 0 0,1-1 0 0 0,0 0 0 0 0,0 0 0 0 0,0 0 0 0 0,0 1 0 0 0,0-1 0 0 0,0 0 0 0 0,0 0 0 0 0,0 0 0 0 0,0 0 0 0 0,0 1 0 0 0,-1-1 0 0 0,1 0 0 0 0,0 0 0 0 0,0 0 0 0 0,0 0 0 0 0,0 0 0 0 0,0 0 0 0 0,-1 1-1 0 0,1-1 1 0 0,0 0 0 0 0,0 0 0 0 0,0 0 0 0 0,-1 0 0 0 0,1 0 0 0 0,0 0 0 0 0,0 0 0 0 0,0 0 0 0 0,0 0 0 0 0,-1 0 0 0 0,1 0 0 0 0,0 0 0 0 0,0 0 0 0 0,0 0 0 0 0,-1 0 0 0 0,1 0 0 0 0,0 0-19 0 0,-1-1 169 0 0,0 1-1 0 0,0-1 1 0 0,0 0 0 0 0,0 1 0 0 0,0-1-1 0 0,0 1 1 0 0,-1-1 0 0 0,1 1 0 0 0,0-1-1 0 0,0 1 1 0 0,0 0 0 0 0,-1 0 0 0 0,1 0-1 0 0,0-1 1 0 0,0 1 0 0 0,0 0 0 0 0,-1 1-1 0 0,1-1 1 0 0,0 0 0 0 0,0 0 0 0 0,0 0-1 0 0,-2 1-168 0 0,-32 7-8 0 0,7 2 35 0 0,-2 0 6 0 0,-1-1 1 0 0,0-1 0 0 0,-16 1-34 0 0,-26 0 205 0 0,71-9-197 0 0,0 0-1 0 0,0 1 1 0 0,0-1 0 0 0,0 1 0 0 0,0-1 0 0 0,0 1-1 0 0,0 0 1 0 0,0 0 0 0 0,0 0 0 0 0,0 0-1 0 0,1 0 1 0 0,-1 0 0 0 0,0 1 0 0 0,0-1-8 0 0,1 1 12 0 0,-1-1 1 0 0,0 0 0 0 0,1 0 0 0 0,-1 0 0 0 0,0 0 0 0 0,0 0 0 0 0,0 0 0 0 0,0 0 0 0 0,0-1 0 0 0,0 1 0 0 0,0-1-1 0 0,0 1 1 0 0,0-1 0 0 0,0 0-13 0 0,1 1 1 0 0,-1-1-1 0 0,1 0 0 0 0,0 0 1 0 0,-1 1-1 0 0,1-1 0 0 0,0 0 1 0 0,0 1-1 0 0,0-1 1 0 0,-1 1-1 0 0,1 0 0 0 0,0-1 1 0 0,0 1-1 0 0,0 0 0 0 0,0 0 1 0 0,0-1-1 0 0,0 1 0 0 0,0 0 1 0 0,0 0-1 0 0,1 0 0 0 0,-1 0 1 0 0,0 0-1 0 0,1 1 1 0 0,-1-1-1 0 0,0 0 0 0 0,1 0 1 0 0,-1 0-1 0 0,1 2 0 0 0,-8 10-104 0 0,5-8 60 0 0,0 0 0 0 0,1 0 0 0 0,0 1 0 0 0,0-1 0 0 0,0 0 0 0 0,1 1 0 0 0,0 0 0 0 0,-1 4 44 0 0,0 12-96 0 0,1-10 78 0 0,0-1 1 0 0,0 1 0 0 0,1-1-1 0 0,1 1 1 0 0,0-1 0 0 0,0 1-1 0 0,2 4 18 0 0,1 9-54 0 0,-1-1 0 0 0,-1 1 0 0 0,-2-1 0 0 0,0 1-1 0 0,-2 3 55 0 0,0 28-183 0 0,2-52 172 0 0,0-2 3 0 0,0 0 0 0 0,-1 0 0 0 0,1 0 0 0 0,0 1 1 0 0,0-1-1 0 0,1 0 0 0 0,-1 0 0 0 0,0 1 0 0 0,1-1 0 0 0,-1 0 0 0 0,1 0 0 0 0,0 0 1 0 0,0 0-1 0 0,0 0 0 0 0,0 0 0 0 0,0 0 0 0 0,0 0 0 0 0,0 0 0 0 0,1 0 0 0 0,-1-1 0 0 0,1 1 1 0 0,-1 0-1 0 0,2 0 8 0 0,3 7-72 0 0,-6-9 68 0 0,0 1-1 0 0,0-1 1 0 0,0 0-1 0 0,0 1 0 0 0,0-1 1 0 0,0 1-1 0 0,0-1 1 0 0,1 0-1 0 0,-1 1 1 0 0,0-1-1 0 0,0 0 1 0 0,0 1-1 0 0,1-1 0 0 0,-1 0 1 0 0,0 1-1 0 0,1-1 1 0 0,-1 0-1 0 0,0 0 1 0 0,1 1-1 0 0,-1-1 1 0 0,0 0-1 0 0,1 0 0 0 0,-1 0 1 0 0,0 1-1 0 0,1-1 5 0 0,24 15-2 0 0,-23-13 32 0 0,1 1 1 0 0,-1-1-1 0 0,1-1 0 0 0,0 1 0 0 0,0 0 0 0 0,0-1 0 0 0,0 1 0 0 0,2 0-30 0 0,13 5 281 0 0,-16-6-256 0 0,0 0 0 0 0,-1 0-1 0 0,1 0 1 0 0,0-1 0 0 0,0 1-1 0 0,-1-1 1 0 0,1 1 0 0 0,0-1-1 0 0,0 1 1 0 0,0-1 0 0 0,0 0-1 0 0,0 0 1 0 0,0 0 0 0 0,0 0-1 0 0,-1 0 1 0 0,2-1-25 0 0,124-16 272 0 0,-104 13-328 0 0,-6 2-98 0 0,-1 0 1 0 0,0-1-1 0 0,0-1 1 0 0,0-1-1 0 0,-1 0 1 0 0,0-1-1 0 0,7-3 154 0 0,-19 7-7486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1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325 103 8336 0 0,'0'-3'205'0'0,"-1"0"0"0"0,1 0 0 0 0,-1 1 0 0 0,0-1 0 0 0,0 0 0 0 0,0 0 0 0 0,0 0 0 0 0,-1 1 1 0 0,1-1-1 0 0,-1 1 0 0 0,0-1 0 0 0,1 1 0 0 0,-1-1 0 0 0,0 1 0 0 0,-2-2-205 0 0,-36-30 3140 0 0,34 29-3102 0 0,4 4-7 0 0,1 0-1 0 0,-1 0 0 0 0,0 1 1 0 0,1-1-1 0 0,-1 0 1 0 0,1 1-1 0 0,-1-1 0 0 0,0 1 1 0 0,1 0-1 0 0,-3-1-30 0 0,3 1 17 0 0,-1 0 0 0 0,1 0 0 0 0,-1 0 0 0 0,0-1-1 0 0,1 1 1 0 0,-1-1 0 0 0,1 1 0 0 0,-1-1 0 0 0,1 0 0 0 0,0 0 0 0 0,-2 0-17 0 0,2 0-2 0 0,-1 0 0 0 0,0 0 1 0 0,0 0-1 0 0,0 1 0 0 0,0-1 1 0 0,0 1-1 0 0,0-1 0 0 0,0 1 1 0 0,0 0-1 0 0,0 0 0 0 0,0-1 1 0 0,0 1-1 0 0,0 1 0 0 0,0-1 1 0 0,0 0-1 0 0,0 0 0 0 0,0 1 1 0 0,1-1-1 0 0,-3 2 2 0 0,-1-1-5 0 0,0 1 0 0 0,0 0 0 0 0,1 0 1 0 0,-1 0-1 0 0,1 0 0 0 0,-1 1 0 0 0,-1 1 5 0 0,-7 6-4 0 0,0 0 3 0 0,0 0 0 0 0,1 1 1 0 0,0 0-1 0 0,0 1 0 0 0,-5 8 1 0 0,12-11-1 0 0,0 1 0 0 0,1 0 0 0 0,0 0 0 0 0,1 0 0 0 0,0 0 0 0 0,0 0 0 0 0,0 7 1 0 0,-2 7-6 0 0,1-11 4 0 0,1 1-1 0 0,1 0 1 0 0,1 0 0 0 0,-1 6 2 0 0,2-14-3 0 0,1 1 1 0 0,-1-1-1 0 0,1 0 1 0 0,0 0 0 0 0,0 0-1 0 0,1 0 1 0 0,0 0-1 0 0,0 0 1 0 0,0 0 0 0 0,3 4 2 0 0,-1-2-13 0 0,1 0 1 0 0,0 0 0 0 0,0-1 0 0 0,1 1 0 0 0,2 2 12 0 0,-5-8-5 0 0,0 1 0 0 0,1 0 0 0 0,-1-1 0 0 0,0 0 0 0 0,1 0 0 0 0,0 0 0 0 0,-1 0 0 0 0,1 0 0 0 0,0-1 0 0 0,0 0 0 0 0,0 0 0 0 0,0 0 0 0 0,1 0 5 0 0,16 2-8 0 0,0-1 0 0 0,0 0-1 0 0,1-2 1 0 0,-1 0 0 0 0,0-2 0 0 0,1 0 0 0 0,-1-2-1 0 0,0 0 1 0 0,-1-1 0 0 0,1-1 0 0 0,3-3 8 0 0,-8 5-926 0 0,0 0 1 0 0,15-1 925 0 0,-26 5-9213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1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3504 0 0,'7'0'126'0'0,"-5"0"37"0"0,-4 0-12 0 0,1 0 289 0 0,1 0 0 0 0,0 0-27 0 0,0 0-106 0 0,0 0-27 0 0,0 0 1 0 0,0 0-14 0 0,0 0-79 0 0,0 0-20 0 0,0 0 1 0 0,0 0 0 0 0,0 0-19 0 0,0 0-6 0 0,28 1 32 0 0,0-2 0 0 0,0-1 1 0 0,0-2-1 0 0,6-2-176 0 0,-3 1 241 0 0,11-4 5 0 0,-39 8-197 0 0,1 0 1 0 0,0 1 0 0 0,0-1-1 0 0,0 1 1 0 0,0 0 0 0 0,0-1 0 0 0,3 2-50 0 0,-6-1-54 0 0,1 0 0 0 0,-1 0 0 0 0,1 0 0 0 0,-1 0 0 0 0,0 1 0 0 0,1-1 0 0 0,-1 0 0 0 0,1 1 0 0 0,-1-1 0 0 0,0 1 0 0 0,1-1 0 0 0,-1 1 1 0 0,0 0-1 0 0,0 0 0 0 0,1 0 0 0 0,-1-1 0 0 0,0 1 0 0 0,0 0 0 0 0,0 0 0 0 0,1 1 54 0 0,-2-1-5589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7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29 125 4416 0 0,'-2'0'133'0'0,"1"-1"1"0"0,0 1 0 0 0,0 0-1 0 0,0-1 1 0 0,-1 1-1 0 0,1-1 1 0 0,0 1 0 0 0,0-1-1 0 0,0 1 1 0 0,0-1-1 0 0,0 0 1 0 0,0 0-1 0 0,0 1 1 0 0,0-1 0 0 0,0 0-1 0 0,0 0 1 0 0,1 0-1 0 0,-1 0-133 0 0,-8-7 1205 0 0,10 8-1123 0 0,0 0 0 0 0,0 1 0 0 0,0-1-1 0 0,0 0 1 0 0,0-1 0 0 0,0 1 0 0 0,0 0 0 0 0,0 0 0 0 0,0 0 0 0 0,0-1-1 0 0,0 1 1 0 0,0 0 0 0 0,0-1 0 0 0,0 1 0 0 0,0-1 0 0 0,0 1-1 0 0,0-1 1 0 0,-1 1 0 0 0,1-1 0 0 0,0 0 0 0 0,0 1 0 0 0,-1-1-1 0 0,1 0 1 0 0,0 1 0 0 0,-1-1 0 0 0,1 0 0 0 0,-1 0 0 0 0,1 0-82 0 0,10-9 245 0 0,14-6 36 0 0,2 0-1 0 0,0 2 0 0 0,3 0-280 0 0,-18 9 54 0 0,0 1-1 0 0,0 1 0 0 0,0-1 1 0 0,0 2-1 0 0,1 0 1 0 0,-1 1-1 0 0,1 0 0 0 0,12 0-53 0 0,131 3-1149 0 0,-152-2-6484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8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0 195 4120 0 0,'3'20'-28'0'0,"8"6"-54"0"0,-2-8 64 0 0,8 31 98 0 0,7 31-80 0 0,-12-35 193 0 0,2-2 1 0 0,9 17-194 0 0,-6-16 319 0 0,-14-34-138 0 0,1 0 0 0 0,0 1 0 0 0,0-1 0 0 0,1-1 0 0 0,1 1 0 0 0,-1-1 0 0 0,1 0 0 0 0,1 0-1 0 0,4 5-180 0 0,2-6 530 0 0,-12-7-469 0 0,1 0-1 0 0,-1 0 1 0 0,0-1 0 0 0,0 1-1 0 0,0 0 1 0 0,1 0 0 0 0,-1 0-1 0 0,0 0 1 0 0,0 0-1 0 0,0 0 1 0 0,-1 1 0 0 0,2 0-61 0 0,-2-1 47 0 0,1 0-1 0 0,0 0 1 0 0,0-1 0 0 0,0 1 0 0 0,0 0-1 0 0,0 0 1 0 0,0 0 0 0 0,1-1 0 0 0,-1 1 0 0 0,0 0-1 0 0,0-1 1 0 0,0 1 0 0 0,1-1 0 0 0,-1 0 0 0 0,0 1-1 0 0,1-1 1 0 0,-1 0 0 0 0,0 0 0 0 0,1 1-1 0 0,-1-1 1 0 0,0 0 0 0 0,1-1 0 0 0,-1 1 0 0 0,0 0-1 0 0,1 0 1 0 0,-1 0 0 0 0,0-1 0 0 0,0 1 0 0 0,1-1-1 0 0,-1 1 1 0 0,0-1 0 0 0,0 0 0 0 0,0 1-1 0 0,1-1 1 0 0,-1 0 0 0 0,0 0-47 0 0,4-2 225 0 0,0 0-1 0 0,0-1 1 0 0,0 1 0 0 0,-1-1 0 0 0,1 0-1 0 0,-1 0 1 0 0,3-4-225 0 0,-1-1 189 0 0,-1 0 1 0 0,0 0-1 0 0,-1 0 1 0 0,0 0-1 0 0,0-1-189 0 0,7-17 284 0 0,-2 4-56 0 0,-1 0 1 0 0,-1-1-1 0 0,-1 0 0 0 0,-1 0 1 0 0,-1 0-1 0 0,-1-6-228 0 0,0 5 247 0 0,1 0 0 0 0,1 0-1 0 0,1 1 1 0 0,1 0 0 0 0,7-15-247 0 0,-5 12 159 0 0,-8 21-112 0 0,1 1-1 0 0,0-1 0 0 0,0 1 0 0 0,1 0 1 0 0,0-1-1 0 0,1-1-46 0 0,-4 7 4 0 0,0-1 0 0 0,0 1 0 0 0,0 0 0 0 0,1-1 0 0 0,-1 1 0 0 0,0 0 0 0 0,0-1 0 0 0,1 1 0 0 0,-1 0 0 0 0,0-1 0 0 0,1 1 0 0 0,-1 0 0 0 0,0 0 0 0 0,1-1 0 0 0,-1 1 0 0 0,0 0-1 0 0,1 0 1 0 0,-1 0 0 0 0,0 0 0 0 0,1-1 0 0 0,-1 1 0 0 0,1 0 0 0 0,-1 0 0 0 0,0 0 0 0 0,1 0 0 0 0,-1 0 0 0 0,1 0 0 0 0,-1 0 0 0 0,0 0 0 0 0,1 0 0 0 0,-1 0 0 0 0,1 0 0 0 0,-1 0 0 0 0,0 0 0 0 0,1 1 0 0 0,-1-1 0 0 0,1 0 0 0 0,-1 0 0 0 0,0 0 0 0 0,1 0 0 0 0,-1 1 0 0 0,0-1 0 0 0,1 0 0 0 0,-1 0 0 0 0,0 1 0 0 0,1-1 0 0 0,-1 0 0 0 0,0 1 0 0 0,0-1 0 0 0,1 0 0 0 0,-1 1 0 0 0,0-1 0 0 0,0 0 0 0 0,0 1 0 0 0,0-1 0 0 0,1 1 0 0 0,-1-1 0 0 0,0 0 0 0 0,0 1 0 0 0,0-1 0 0 0,0 1 0 0 0,0-1 0 0 0,0 1-4 0 0,6 7 41 0 0,2 6 19 0 0,2 50 58 0 0,-7-44-60 0 0,0 0 1 0 0,1 1-1 0 0,4 9-58 0 0,4 13 73 0 0,-10-33-6 0 0,1 1 1 0 0,0 0-1 0 0,0-1 1 0 0,1 0-1 0 0,1 0 0 0 0,0 0 1 0 0,0 0-1 0 0,1-1 0 0 0,0 0 1 0 0,6 7-68 0 0,-5-6 41 0 0,-7-9-39 0 0,0 0 1 0 0,0-1-1 0 0,1 1 0 0 0,-1-1 1 0 0,0 1-1 0 0,1 0 0 0 0,-1-1 1 0 0,0 1-1 0 0,1-1 0 0 0,-1 1 1 0 0,1-1-1 0 0,-1 0 0 0 0,1 1 1 0 0,-1-1-1 0 0,1 1 0 0 0,0-1 1 0 0,-1 0-1 0 0,1 1 0 0 0,-1-1 1 0 0,1 0-1 0 0,0 0 0 0 0,-1 0 1 0 0,2 1-4 0 0,10 3-2 0 0,-11-3 2 0 0,1-1 0 0 0,-1 1 0 0 0,1 0 0 0 0,-1-1 0 0 0,1 1 0 0 0,-1-1 1 0 0,1 0-1 0 0,0 0 0 0 0,-1 0 0 0 0,1 1 0 0 0,-1-1 0 0 0,1-1 0 0 0,0 1 0 0 0,-1 0 0 0 0,1 0 0 0 0,-1-1 0 0 0,1 1 1 0 0,-1 0-1 0 0,1-1 0 0 0,-1 0 0 0 0,2 0 1 0 0,11-5 13 0 0,-10 5-4 0 0,0-1 0 0 0,-1 1 0 0 0,1-1-1 0 0,-1 1 1 0 0,0-1 0 0 0,1 0 0 0 0,-1-1-1 0 0,0 1 1 0 0,0 0 0 0 0,0-1-1 0 0,-1 0 1 0 0,1 0 0 0 0,-1 0 0 0 0,1 0-1 0 0,-1 0 1 0 0,1-2-9 0 0,15-29 174 0 0,-2-1 0 0 0,-2 0 0 0 0,-1-1 0 0 0,-2 0 0 0 0,-2-1 0 0 0,1-8-174 0 0,-7 26 116 0 0,-1 0 0 0 0,-1 1 0 0 0,-1-11-116 0 0,0 12 67 0 0,1 1 0 0 0,0-1 0 0 0,1 1 0 0 0,2-9-67 0 0,-2 14 84 0 0,0 0 0 0 0,-1 0-1 0 0,-1 0 1 0 0,0-8-84 0 0,0 9 124 0 0,0 9-79 0 0,0 1-4 0 0,0 0-2 0 0,0 0-4 0 0,-5 12 24 0 0,4-7-2444 0 0,0-4-9594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9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139 582 6016 0 0,'-2'0'95'0'0,"1"0"1"0"0,0 0 0 0 0,0 0-1 0 0,-1-1 1 0 0,1 1 0 0 0,0 0-1 0 0,0-1 1 0 0,-1 1 0 0 0,1-1-1 0 0,0 1 1 0 0,0-1 0 0 0,0 1-1 0 0,0-1 1 0 0,0 0 0 0 0,0 0-1 0 0,0 1 1 0 0,0-1-1 0 0,0 0 1 0 0,0 0 0 0 0,0 0-1 0 0,1 0 1 0 0,-1 0 0 0 0,0 0-1 0 0,1 0 1 0 0,-2-2-96 0 0,-8-31 3429 0 0,8 23-3024 0 0,-17-98 330 0 0,-47-149 129 0 0,63 244-819 0 0,1 0 0 0 0,0-1 0 0 0,1 1 0 0 0,0-6-45 0 0,-3-29 216 0 0,4 48-207 0 0,0 0 1 0 0,-1 0 0 0 0,1 0 0 0 0,0 0 0 0 0,0 0 0 0 0,0 0 0 0 0,0 0 0 0 0,0 0-1 0 0,0 0 1 0 0,1 1 0 0 0,-1-1 0 0 0,0 0 0 0 0,0 0 0 0 0,1 0 0 0 0,-1 0 0 0 0,0 0-1 0 0,1 1 1 0 0,-1-1 0 0 0,1 0 0 0 0,-1 0 0 0 0,1 0 0 0 0,0 1 0 0 0,-1-1 0 0 0,1 0-1 0 0,0 1 1 0 0,-1-1 0 0 0,1 1 0 0 0,0-1 0 0 0,0 1 0 0 0,-1-1 0 0 0,1 1 0 0 0,0-1-10 0 0,0 1 41 0 0,-1 2-30 0 0,0-1 1 0 0,0 1 0 0 0,0-1-1 0 0,1 1 1 0 0,-1-1-1 0 0,1 1 1 0 0,-1-1-1 0 0,1 1 1 0 0,0-1 0 0 0,-1 1-1 0 0,1-1 1 0 0,0 0-1 0 0,0 0 1 0 0,0 1-1 0 0,0-1 1 0 0,0 0 0 0 0,0 0-1 0 0,0 0 1 0 0,0 0-1 0 0,1 0 1 0 0,0 0-12 0 0,0 0 4 0 0,-1 1 1 0 0,1-1-1 0 0,-1 0 0 0 0,1 1 1 0 0,-1-1-1 0 0,1 1 0 0 0,-1 0 1 0 0,0-1-1 0 0,0 1 0 0 0,0 0 1 0 0,0 0-1 0 0,0-1 1 0 0,0 1-1 0 0,0 2-4 0 0,3 7 24 0 0,1 0 0 0 0,0 0 1 0 0,0 0-1 0 0,5 5-24 0 0,4 9 30 0 0,4 9 2 0 0,1-1 0 0 0,2 0 0 0 0,2-2 0 0 0,15 17-32 0 0,8 10 7 0 0,-34-41 0 0 0,0 0 0 0 0,2-1-1 0 0,0-1 1 0 0,1 0 0 0 0,3 2-7 0 0,-5-7 31 0 0,-6-4-22 0 0,-1-1 0 0 0,1 0-1 0 0,0 0 1 0 0,0-1 0 0 0,1 0 0 0 0,-1 0-1 0 0,1-1 1 0 0,1 1-9 0 0,-1-2 1 0 0,29 14 8 0 0,-37-16-9 0 0,1 0 0 0 0,-1 0 0 0 0,1 0 0 0 0,0 0 0 0 0,-1 0 0 0 0,1 0 0 0 0,-1 0 0 0 0,1 0 0 0 0,0 0 0 0 0,-1 0 0 0 0,1-1 0 0 0,-1 1 0 0 0,1 0 0 0 0,-1 0 0 0 0,1 0 0 0 0,-1-1 0 0 0,1 1 0 0 0,-1 0 0 0 0,1-1 0 0 0,-1 1 0 0 0,1 0 1 0 0,-1-1-1 0 0,1 1 0 0 0,-1-1 0 0 0,1 1 0 0 0,-1-1 0 0 0,0 1 0 0 0,1-1 0 0 0,-1 1 0 0 0,0-1 0 0 0,5-2-1 0 0,-1-1 0 0 0,1 0 0 0 0,-1 0 0 0 0,0 0 0 0 0,0 0-1 0 0,-1-1 1 0 0,1 1 0 0 0,-1-1 0 0 0,0 0 0 0 0,0 0 0 0 0,-1 0 0 0 0,1-1 0 0 0,-1 1 0 0 0,0-1 0 0 0,-1 1 0 0 0,1-1 0 0 0,-1 1 0 0 0,0-1 0 0 0,-1 0 0 0 0,1 0 1 0 0,5-54-28 0 0,-3 33 0 0 0,1-26 28 0 0,-4 24-21 0 0,-1 1-3 0 0,2-1 1 0 0,1-11 23 0 0,-1 33-14 0 0,0-1 1 0 0,1 1-1 0 0,-1 0 0 0 0,1 0 0 0 0,1 0 1 0 0,-1 0-1 0 0,1 1 0 0 0,0-1 0 0 0,1 1 1 0 0,0 0-1 0 0,3-6 14 0 0,-7 12-2 0 0,1 0 0 0 0,-1-1 0 0 0,0 1 1 0 0,1-1-1 0 0,-1 1 0 0 0,0 0 0 0 0,0-1 0 0 0,1 1 1 0 0,-1 0-1 0 0,1-1 0 0 0,-1 1 0 0 0,0 0 0 0 0,1 0 1 0 0,-1-1-1 0 0,1 1 0 0 0,-1 0 0 0 0,0 0 0 0 0,1 0 1 0 0,-1-1-1 0 0,1 1 0 0 0,-1 0 0 0 0,1 0 0 0 0,-1 0 1 0 0,1 0-1 0 0,-1 0 0 0 0,1 0 2 0 0,8 9-32 0 0,-3 0 20 0 0,2 1 1 0 0,0 0 0 0 0,-1 1 0 0 0,0 0 0 0 0,0 0 0 0 0,-1 0 0 0 0,-1 1 0 0 0,0 0 0 0 0,-1 0 0 0 0,0 1 0 0 0,2 12 11 0 0,15 59-2 0 0,7 32-4 0 0,-25-104 1 0 0,0 0 1 0 0,1 0-1 0 0,1 0 1 0 0,2 5 4 0 0,7 16-16 0 0,7 9 2 0 0,-18-32 13 0 0,6 12-1 0 0,-8-21 2 0 0,-1 0 0 0 0,0-1 0 0 0,1 1 1 0 0,-1 0-1 0 0,1-1 0 0 0,-1 1 0 0 0,1 0 0 0 0,0-1 0 0 0,-1 1 1 0 0,1-1-1 0 0,-1 1 0 0 0,1-1 0 0 0,0 0 0 0 0,-1 1 1 0 0,1-1-1 0 0,0 1 0 0 0,0-1 0 0 0,-1 0 0 0 0,1 0 0 0 0,0 1 1 0 0,0-1-1 0 0,-1 0 0 0 0,2 0 0 0 0,0 1 20 0 0,-1-1 0 0 0,1 1 1 0 0,-1 0-1 0 0,1 0 0 0 0,-1 0 1 0 0,1 0-1 0 0,-1 0 0 0 0,1 0 0 0 0,-1 1 1 0 0,0-1-1 0 0,0 0 0 0 0,0 1 1 0 0,0-1-1 0 0,0 1-20 0 0,11 9 76 0 0,-6-14-1935 0 0,-5 2-7611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9:59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286 112 6128 0 0,'-4'-10'154'0'0,"4"10"-148"0"0,0 0 0 0 0,0 0 0 0 0,0 0 0 0 0,0 0 1 0 0,0 0-1 0 0,0 0 0 0 0,0 0 0 0 0,-1 0 0 0 0,1 0 0 0 0,0 0 0 0 0,0 0 0 0 0,0 0 1 0 0,0 0-1 0 0,0 0 0 0 0,0 0 0 0 0,0 0 0 0 0,0 0 0 0 0,0 0 0 0 0,0 0 1 0 0,0 0-1 0 0,0 0 0 0 0,0 0 0 0 0,0 0 0 0 0,0 0 0 0 0,-1-1 0 0 0,1 1 0 0 0,0 0 1 0 0,0 0-1 0 0,0 0 0 0 0,0 0 0 0 0,0 0 0 0 0,0 0 0 0 0,0 0 0 0 0,0 0 1 0 0,0 0-1 0 0,0 0 0 0 0,0 0 0 0 0,0 0 0 0 0,0-1 0 0 0,0 1 0 0 0,0 0 1 0 0,0 0-1 0 0,0 0 0 0 0,0 0 0 0 0,0 0 0 0 0,0 0 0 0 0,1 0 0 0 0,-1 0 0 0 0,0 0 1 0 0,0 0-1 0 0,0 0 0 0 0,0 0 0 0 0,0-1 0 0 0,0 1 0 0 0,0 0 0 0 0,0 0 1 0 0,0 0-1 0 0,0 0 0 0 0,0 0 0 0 0,0 0 0 0 0,0 0 0 0 0,0 0 0 0 0,0 0 0 0 0,0 0 1 0 0,1 0-1 0 0,-1 0 0 0 0,0 0 0 0 0,0 0 0 0 0,0 0-6 0 0,0-1 62 0 0,0 1-1 0 0,0-1 1 0 0,0 1-1 0 0,1-1 1 0 0,-1 1 0 0 0,0-1-1 0 0,0 0 1 0 0,0 1-1 0 0,-1-1 1 0 0,1 1 0 0 0,0-1-1 0 0,0 1 1 0 0,0-1-1 0 0,0 0 1 0 0,0 1 0 0 0,-1-1-1 0 0,1 1 1 0 0,0-1-1 0 0,0 1 1 0 0,-1-1 0 0 0,1 1-1 0 0,-1-1 1 0 0,1 1-1 0 0,0 0 1 0 0,-1-1 0 0 0,1 1-1 0 0,-1-1 1 0 0,1 1-1 0 0,-1 0 1 0 0,1-1-1 0 0,-1 1 1 0 0,1 0 0 0 0,-1 0-1 0 0,1-1 1 0 0,-1 1-1 0 0,1 0 1 0 0,-1 0 0 0 0,1 0-1 0 0,-1 0 1 0 0,1 0-1 0 0,-1 0 1 0 0,0 0 0 0 0,1 0-1 0 0,-1 0 1 0 0,1 0-1 0 0,-1 0-61 0 0,-8 4 0 0 0,0 0-1 0 0,1 0 1 0 0,0 1-1 0 0,0 1 0 0 0,0-1 1 0 0,0 1-1 0 0,1 1 1 0 0,-6 5 0 0 0,-3 5-5 0 0,0 1 0 0 0,2 0 1 0 0,-2 3 4 0 0,7-6-5 0 0,-1 2 0 0 0,2-1 0 0 0,-4 12 5 0 0,-6 10 0 0 0,-24 67 31 0 0,36-93-6 0 0,2 0 1 0 0,0-1-1 0 0,0 2 0 0 0,1-1 1 0 0,0 0-1 0 0,1 2-25 0 0,1-10 25 0 0,1 0 0 0 0,-1 0 0 0 0,1 0 0 0 0,0-1 0 0 0,1 1 0 0 0,-1 0 0 0 0,1 0 0 0 0,-1 0 0 0 0,1 0 0 0 0,0 0 0 0 0,0-1 0 0 0,1 1 0 0 0,-1 0 0 0 0,1-1 0 0 0,0 1 0 0 0,0-1 0 0 0,0 0 0 0 0,0 1 0 0 0,1-1 0 0 0,-1 0 0 0 0,3 2-25 0 0,-3-4 4 0 0,0 0-1 0 0,0 0 1 0 0,0 0-1 0 0,0 0 1 0 0,0-1 0 0 0,0 1-1 0 0,0 0 1 0 0,0-1-1 0 0,0 1 1 0 0,1-1 0 0 0,-1 0-1 0 0,0 0 1 0 0,0 0-1 0 0,1 0-3 0 0,36-3 42 0 0,-25 2-9 0 0,0-1-14 0 0,-1-1-1 0 0,1 0 0 0 0,-1-1 0 0 0,0 0 1 0 0,0-1-1 0 0,0-1 0 0 0,0 0 1 0 0,-1 0-1 0 0,0-2 0 0 0,-1 1 0 0 0,8-7-18 0 0,-4 2 87 0 0,0-1 0 0 0,-1 0 0 0 0,-1-1-1 0 0,0 0 1 0 0,-1-1 0 0 0,0 0-1 0 0,-1-1 1 0 0,1-5-87 0 0,7-14 720 0 0,10-30-720 0 0,-28 58 40 0 0,1 1 0 0 0,-1-1-1 0 0,0 0 1 0 0,0 0 0 0 0,-1 1 0 0 0,0-1 0 0 0,0 0 0 0 0,-1 0-1 0 0,0 1 1 0 0,0-1 0 0 0,0 0 0 0 0,-3-6-40 0 0,0 0 80 0 0,0 0 0 0 0,-1 0 0 0 0,-1 0 0 0 0,0 0 1 0 0,-7-9-81 0 0,5 10 67 0 0,-2 1 1 0 0,1 0 0 0 0,-2 0 0 0 0,1 1 0 0 0,-1 0 0 0 0,-1 0-1 0 0,0 2 1 0 0,-1-1-68 0 0,7 5 51 0 0,0 1 0 0 0,-1 0 0 0 0,1 0 0 0 0,0 0 0 0 0,-1 1 0 0 0,0 0 0 0 0,1 1 0 0 0,-1-1-1 0 0,0 1 1 0 0,0 0 0 0 0,-5 1-51 0 0,9 2-1622 0 0,3-2-7178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0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 7232 0 0,'0'0'6'0'0,"0"1"0"0"0,0-1 1 0 0,0 0-1 0 0,0 0 0 0 0,0 1 0 0 0,0-1 1 0 0,0 0-1 0 0,0 0 0 0 0,0 1 0 0 0,0-1 1 0 0,0 0-1 0 0,0 0 0 0 0,0 1 1 0 0,1-1-1 0 0,-1 0 0 0 0,0 0 0 0 0,0 0 1 0 0,0 1-1 0 0,0-1 0 0 0,0 0 0 0 0,0 0 1 0 0,1 0-1 0 0,-1 1 0 0 0,0-1 1 0 0,0 0-1 0 0,0 0 0 0 0,1 0 0 0 0,-1 0 1 0 0,0 0-1 0 0,0 0 0 0 0,1 1 0 0 0,-1-1 1 0 0,0 0-1 0 0,0 0 0 0 0,1 0 1 0 0,-1 0-1 0 0,0 0 0 0 0,0 0 0 0 0,1 0 1 0 0,-1 0-1 0 0,0 0 0 0 0,0 0 0 0 0,1 0 1 0 0,-1 0-1 0 0,0 0 0 0 0,0 0 0 0 0,0 0 1 0 0,1 0-1 0 0,-1 0 0 0 0,0-1 1 0 0,1 1-7 0 0,-1 0 7 0 0,0 0 0 0 0,0 0 0 0 0,1 0 0 0 0,-1 0 0 0 0,0 0 0 0 0,0-1 0 0 0,1 1 0 0 0,-1 0 1 0 0,0 0-1 0 0,1 0 0 0 0,-1 0 0 0 0,0 0 0 0 0,0 0 0 0 0,1 0 0 0 0,-1 1 0 0 0,0-1 0 0 0,1 0 0 0 0,-1 0 1 0 0,0 0-1 0 0,0 0 0 0 0,1 0 0 0 0,-1 0 0 0 0,0 0 0 0 0,0 0 0 0 0,1 1 0 0 0,-1-1 0 0 0,0 0 1 0 0,0 0-1 0 0,0 0 0 0 0,1 1 0 0 0,-1-1 0 0 0,0 0 0 0 0,0 0 0 0 0,0 0 0 0 0,0 1 0 0 0,0-1 1 0 0,1 0-1 0 0,-1 0 0 0 0,0 1 0 0 0,0-1 0 0 0,0 0 0 0 0,0 1 0 0 0,0-1 0 0 0,0 0 0 0 0,0 0 0 0 0,0 1 1 0 0,0-1-1 0 0,0 0 0 0 0,0 1 0 0 0,0-1 0 0 0,0 0 0 0 0,0 0-7 0 0,0 5 21 0 0,1 0 0 0 0,0-1-1 0 0,0 1 1 0 0,0-1 0 0 0,0 1 0 0 0,1-1 0 0 0,0 2-21 0 0,7 23-3 0 0,-2 22 0 0 0,3 17-144 0 0,-3 0 1 0 0,-2 23 146 0 0,2 35 1034 0 0,-7-99 415 0 0,0-20 102 0 0,0-21-735 0 0,-7-158-228 0 0,7 135-518 0 0,-4-152 456 0 0,4 176-432 0 0,0 1-1 0 0,2-1 0 0 0,-1 1 1 0 0,1-1-1 0 0,1 1 1 0 0,1-3-94 0 0,0-1 185 0 0,-1 1 1 0 0,0-1 0 0 0,-1-2-186 0 0,-2 15 67 0 0,1-1 1 0 0,-1 1 0 0 0,1 0 0 0 0,0 0 0 0 0,0-1 0 0 0,1 1-1 0 0,-1 0 1 0 0,1 0 0 0 0,-1 0 0 0 0,1 1 0 0 0,0-1 0 0 0,0 0-1 0 0,0 0 1 0 0,1 1 0 0 0,-1 0 0 0 0,0-1 0 0 0,2 1-68 0 0,22-4 445 0 0,-16 5-377 0 0,8-2 57 0 0,-14 2-94 0 0,0 1 0 0 0,0-1-1 0 0,0 0 1 0 0,0 0 0 0 0,0 0-1 0 0,0-1 1 0 0,1 0-31 0 0,0 0 13 0 0,1-1 7 0 0,0-1 1 0 0,1 1 0 0 0,-1 1 0 0 0,1-1 0 0 0,0 1 0 0 0,-1 0 0 0 0,1 1 0 0 0,0 0 0 0 0,0 0-1 0 0,0 0 1 0 0,0 1 0 0 0,0 0 0 0 0,2 1-21 0 0,23 2 63 0 0,-5 0 3 0 0,0 1 0 0 0,11 4-66 0 0,-29-6 3 0 0,0 1 0 0 0,-1 0 0 0 0,1 1 0 0 0,-1-1 0 0 0,0 2 0 0 0,0-1 1 0 0,0 1-1 0 0,-1 0 0 0 0,3 2-3 0 0,-2 0 2 0 0,1 0 1 0 0,-1 0-1 0 0,-1 0 0 0 0,1 1 1 0 0,-1 0-1 0 0,-1 1 0 0 0,1-1 1 0 0,-2 1-1 0 0,6 9-2 0 0,-3-4 1 0 0,-7-13-1 0 0,0 0-1 0 0,0 1 1 0 0,0-1 0 0 0,-1 0-1 0 0,1 0 1 0 0,0 1-1 0 0,-1-1 1 0 0,1 1 0 0 0,-1-1-1 0 0,1 0 1 0 0,-1 1-1 0 0,0-1 1 0 0,1 1 0 0 0,-1-1-1 0 0,0 1 1 0 0,0-1-1 0 0,0 1 1 0 0,0-1-1 0 0,-1 1 1 0 0,0 8-31 0 0,-2 0 0 0 0,1 0-1 0 0,-2-1 1 0 0,1 1-1 0 0,-1-1 1 0 0,0 0 0 0 0,-1 0-1 0 0,0 0 1 0 0,-1-1-1 0 0,1 0 1 0 0,-2 0-1 0 0,1 0 1 0 0,-3 1 31 0 0,0 0-34 0 0,0-1 0 0 0,0 0-1 0 0,0-1 1 0 0,-1 0 0 0 0,-1-1 0 0 0,1 0 0 0 0,-1 0-1 0 0,0-1 1 0 0,0 0 0 0 0,-11 2 34 0 0,-15 8-119 0 0,30-11 87 0 0,0-1 0 0 0,0 0-1 0 0,0-1 1 0 0,0 0 0 0 0,-3 1 32 0 0,-69 4-217 0 0,38 7 217 0 0,32-16-1 0 0,9 2 2 0 0,0 0-1 0 0,0 0 0 0 0,0 0 0 0 0,-1-1 0 0 0,1 1 0 0 0,0 0 1 0 0,0 0-1 0 0,0 0 0 0 0,-1 0 0 0 0,1 0 0 0 0,0 0 0 0 0,0-1 1 0 0,-1 1-1 0 0,1 0 0 0 0,0 0 0 0 0,0 0 0 0 0,-1 0 0 0 0,1 0 1 0 0,0 0-1 0 0,-1 0 0 0 0,1 0 0 0 0,0 0 0 0 0,0 0 0 0 0,-1 0 1 0 0,1 0-1 0 0,0 0 0 0 0,0 0 0 0 0,-1 0 0 0 0,1 1 0 0 0,0-1 1 0 0,0 0-1 0 0,-1 0 0 0 0,1 0 0 0 0,0 0 0 0 0,0 0 0 0 0,0 1 1 0 0,-1-1-1 0 0,1 0 0 0 0,0 0 0 0 0,0 0 0 0 0,0 1 0 0 0,-1-1 1 0 0,1 0-1 0 0,0 0 0 0 0,0 1 0 0 0,0-1 0 0 0,0 0 0 0 0,0 0 1 0 0,0 1-1 0 0,0-1 0 0 0,-1 0 0 0 0,1 0 0 0 0,0 1 0 0 0,0-1 1 0 0,0 0-1 0 0,0 1 0 0 0,0 0 31 0 0,0-1-23 0 0,0 1 0 0 0,0 0 0 0 0,0 0 0 0 0,0 0 0 0 0,0 0 1 0 0,1 0-1 0 0,-1-1 0 0 0,0 1 0 0 0,0 0 0 0 0,1 0 0 0 0,-1 0 0 0 0,0-1 1 0 0,1 1-1 0 0,-1 0 0 0 0,0 0 0 0 0,1-1 0 0 0,-1 1 0 0 0,1 0 0 0 0,0-1 0 0 0,-1 1 1 0 0,1-1-1 0 0,-1 1 0 0 0,1-1 0 0 0,0 1 0 0 0,0-1 0 0 0,-1 1 0 0 0,1-1 1 0 0,0 1-1 0 0,0-1 0 0 0,-1 0 0 0 0,1 0 0 0 0,0 1 0 0 0,0-1 0 0 0,0 0 1 0 0,0 0-1 0 0,-1 0 0 0 0,1 0-8 0 0,72 28 181 0 0,-58-21-172 0 0,1 0 0 0 0,1-1 0 0 0,-1-1 0 0 0,1 0-1 0 0,0-1 1 0 0,1-1 0 0 0,-1-1 0 0 0,6 0-9 0 0,-8-2 3 0 0,-6 0-21 0 0,0-1 1 0 0,1 2 0 0 0,-1-1 0 0 0,0 1 0 0 0,0 0-1 0 0,0 1 1 0 0,0 0 0 0 0,0 1 0 0 0,8 3 17 0 0,-12-4-30 0 0,0 0 0 0 0,0-1 0 0 0,0 0 0 0 0,0 0 0 0 0,1 0 0 0 0,-1-1 0 0 0,0 0 0 0 0,0 1 0 0 0,0-2 0 0 0,1 1 1 0 0,2-1 29 0 0,-1 0-61 0 0,-1 1 1 0 0,1-1 0 0 0,-1 1 0 0 0,1 1-1 0 0,0 0 1 0 0,1 0 60 0 0,-6 0-114 0 0,-1-1 0 0 0,1 1 1 0 0,-1 0-1 0 0,0 0 0 0 0,1 0 0 0 0,-1 0 0 0 0,0 0 0 0 0,0 1 0 0 0,0-1 0 0 0,0 0 1 0 0,0 0-1 0 0,1 2 114 0 0,-1-2-916 0 0,0 0-8856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1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0 6424 0 0,'0'1'19'0'0,"-1"0"0"0"0,1 0 0 0 0,-1 0 0 0 0,1-1 0 0 0,-1 1 0 0 0,0 0 0 0 0,1 0 0 0 0,-1-1 0 0 0,0 1 1 0 0,0 0-1 0 0,1-1 0 0 0,-1 1 0 0 0,0-1 0 0 0,0 1 0 0 0,0-1 0 0 0,1 0 0 0 0,-1 1 0 0 0,0-1 0 0 0,0 0 0 0 0,0 1 0 0 0,0-1 0 0 0,0 0 0 0 0,0 0 1 0 0,0 0-20 0 0,-15 6 483 0 0,9-2-351 0 0,0 0 0 0 0,0 0 0 0 0,0-1 0 0 0,0 0 0 0 0,0-1 0 0 0,-1 1 0 0 0,1-1 0 0 0,-1-1 0 0 0,0 0 0 0 0,0 0-132 0 0,-47 13 460 0 0,27-4-295 0 0,0-1 0 0 0,0-1-1 0 0,-1-1 1 0 0,0-1 0 0 0,-8-1-165 0 0,-79 3 1257 0 0,115-8-1022 0 0,1 0-7 0 0,0 0-7 0 0,0 0-33 0 0,0 0 0 0 0,0 0-1 0 0,0 0 1 0 0,0 0-7 0 0,0 0 7 0 0,0 0-1 0 0,0 0 6 0 0,0 0 13 0 0,0 0 0 0 0,0 0-2 0 0,0 0-1 0 0,0 0-38 0 0,0 0-1 0 0,0 0-2 0 0,0 0-18 0 0,0 0-63 0 0,0 0-10 0 0,0 4 77 0 0,-6 111 384 0 0,-1 5-484 0 0,6-73-35 0 0,0-13-11 0 0,2 1 0 0 0,2 19-2 0 0,0 7-4 0 0,-4-51 1 0 0,1 0 0 0 0,0 0 0 0 0,1 1 1 0 0,0-1-1 0 0,1 0 0 0 0,0 0 0 0 0,1 0 0 0 0,1 4 3 0 0,4 14-35 0 0,-7-25 31 0 0,0 1 1 0 0,0-1-1 0 0,0 1 1 0 0,0-1-1 0 0,0 1 1 0 0,1-1-1 0 0,0 1 1 0 0,-1-1-1 0 0,1 0 1 0 0,1 1 3 0 0,6 10-20 0 0,3 2 0 0 0,11 13-152 0 0,-17-24 188 0 0,0 0 1 0 0,0 0-1 0 0,0-1 1 0 0,1 1-1 0 0,0-1 1 0 0,0-1 0 0 0,0 1-1 0 0,0-1 1 0 0,0 0-1 0 0,1-1 1 0 0,-1 0 0 0 0,1 0-1 0 0,0-1 1 0 0,0 0-1 0 0,-1 0 1 0 0,1-1 0 0 0,0 0-1 0 0,4 0-16 0 0,30 1 330 0 0,-23 0-367 0 0,-1 0-1 0 0,1-2 1 0 0,17-2 37 0 0,-26 0-2078 0 0,-8 2-7860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1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7232 0 0,'0'0'20'0'0,"0"-1"1"0"0,0 1 0 0 0,0 0-1 0 0,0-1 1 0 0,0 1-1 0 0,0 0 1 0 0,0-1 0 0 0,0 1-1 0 0,0 0 1 0 0,0-1-1 0 0,0 1 1 0 0,0 0 0 0 0,0-1-1 0 0,0 1 1 0 0,0 0 0 0 0,1 0-1 0 0,-1-1 1 0 0,0 1-1 0 0,0 0 1 0 0,0-1 0 0 0,1 1-1 0 0,-1 0 1 0 0,0 0-1 0 0,0-1 1 0 0,1 1 0 0 0,-1 0-1 0 0,0 0 1 0 0,0 0-1 0 0,1 0 1 0 0,-1-1 0 0 0,0 1-1 0 0,1 0 1 0 0,-1 0-1 0 0,0 0 1 0 0,1 0 0 0 0,-1 0-1 0 0,0 0 1 0 0,1 0 0 0 0,-1 0-1 0 0,0 0 1 0 0,1 0-1 0 0,-1 0 1 0 0,0 0 0 0 0,1 0-1 0 0,-1 0 1 0 0,0 0-1 0 0,1 0 1 0 0,-1 0 0 0 0,0 0-1 0 0,1 0 1 0 0,-1 1-1 0 0,0-1 1 0 0,1 0 0 0 0,-1 0-1 0 0,0 0 1 0 0,0 0 0 0 0,1 1-21 0 0,12 0 731 0 0,-13-1-714 0 0,0 0 0 0 0,1-1 1 0 0,-1 1-1 0 0,0 0 0 0 0,0 0 0 0 0,0 0 0 0 0,0 0 0 0 0,0 0 0 0 0,0 0 0 0 0,0 0 0 0 0,1 0 0 0 0,-1 0 0 0 0,0 0 0 0 0,0 0 0 0 0,0 0 0 0 0,0 0 0 0 0,0 0 0 0 0,1 0 0 0 0,-1 0 0 0 0,0 0 0 0 0,0 0 0 0 0,0 0 0 0 0,0 0 1 0 0,0 0-1 0 0,1 0 0 0 0,-1 0 0 0 0,0 0 0 0 0,0 0 0 0 0,0 0 0 0 0,0 0 0 0 0,0 0 0 0 0,0 0 0 0 0,1 0 0 0 0,-1 0 0 0 0,0 0 0 0 0,0 0 0 0 0,0 1 0 0 0,0-1 0 0 0,0 0 0 0 0,0 0 0 0 0,0 0 0 0 0,0 0 0 0 0,1 0 0 0 0,-1 0 1 0 0,0 0-1 0 0,0 1 0 0 0,0-1 0 0 0,0 0 0 0 0,0 0 0 0 0,0 0 0 0 0,0 0-17 0 0,0 0 19 0 0,0 1 0 0 0,0-1 0 0 0,0 0 0 0 0,0 0 1 0 0,0 0-1 0 0,0 0 0 0 0,0 0 0 0 0,0 0 0 0 0,0 0 0 0 0,0 1 0 0 0,1-1 1 0 0,-1 0-1 0 0,0 0 0 0 0,0 0 0 0 0,0 0 0 0 0,0 0 0 0 0,0 0 0 0 0,0 0 1 0 0,0 0-1 0 0,0 0 0 0 0,0 0 0 0 0,1 0 0 0 0,-1 0 0 0 0,0 0 0 0 0,0 0 1 0 0,0 1-1 0 0,0-1 0 0 0,0 0 0 0 0,0 0 0 0 0,0 0 0 0 0,1 0 1 0 0,-1 0-1 0 0,0 0 0 0 0,0 0 0 0 0,0 0 0 0 0,0 0 0 0 0,0 0 0 0 0,0-1 1 0 0,0 1-1 0 0,1 0 0 0 0,-1 0 0 0 0,0 0 0 0 0,0 0 0 0 0,0 0 0 0 0,0 0 1 0 0,0 0-1 0 0,0 0 0 0 0,0 0 0 0 0,0 0 0 0 0,0 0 0 0 0,1 0 0 0 0,-1 0 1 0 0,0 0-1 0 0,0-1 0 0 0,0 1 0 0 0,0 0 0 0 0,0 0 0 0 0,0 0-19 0 0,10-4 121 0 0,1 0-1 0 0,0 1 1 0 0,-1 0-1 0 0,1 1 1 0 0,0 0-1 0 0,0 1 1 0 0,3 0-121 0 0,28-4 199 0 0,12-2 248 0 0,18 1-447 0 0,6 0 144 0 0,-37 5-1727 0 0,-37 1-6402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4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 96 0 0,'0'0'329'0'0,"0"0"5"0"0,0 0-4 0 0,0 0 28 0 0,0 0 92 0 0,0 0 28 0 0,0 0-4 0 0,-6 4-32 0 0,5-3-445 0 0,-8 5 184 0 0,0 0-1 0 0,-1 0 0 0 0,0-1 1 0 0,0 0-1 0 0,0-1 1 0 0,-4 1-181 0 0,-6 0 172 0 0,-15 3 368 0 0,0 1 1 0 0,-22 11-541 0 0,14-9 271 0 0,37-10-251 0 0,0 0 1 0 0,1 0 0 0 0,-1 1-1 0 0,1 0 1 0 0,0 0 0 0 0,0 0 0 0 0,0 0-1 0 0,0 1 1 0 0,-4 2-21 0 0,-14 11 98 0 0,-14 10 883 0 0,31-21-803 0 0,6-4-167 0 0,-1-1 1 0 0,0 1-1 0 0,1-1 1 0 0,-1 1-1 0 0,1-1 1 0 0,-1 1 0 0 0,1-1-1 0 0,-1 1 1 0 0,1-1-1 0 0,0 1 1 0 0,-1-1-1 0 0,1 1 1 0 0,0 0-1 0 0,-1-1 1 0 0,1 1 0 0 0,0 0-1 0 0,0-1 1 0 0,0 1-1 0 0,-1 0 1 0 0,1-1-1 0 0,0 1 1 0 0,0 0-1 0 0,0 0 1 0 0,0-1-1 0 0,0 1-11 0 0,-4 34 443 0 0,3 11-298 0 0,0-15-49 0 0,2 0 0 0 0,0 0 0 0 0,6 28-96 0 0,0-13 47 0 0,-2 1 0 0 0,-2-1-1 0 0,-3 27-46 0 0,0-70 6 0 0,1-1 0 0 0,-1 1 0 0 0,0-1 0 0 0,1 1 0 0 0,-1-1-1 0 0,1 1 1 0 0,0-1 0 0 0,0 0 0 0 0,0 1 0 0 0,0-1-1 0 0,1 2-5 0 0,7 20 38 0 0,-8-22-37 0 0,0 0 0 0 0,0 0 0 0 0,1 1 0 0 0,-1-1 0 0 0,0 0 0 0 0,1 0 0 0 0,-1 0 0 0 0,1 0 0 0 0,-1-1 1 0 0,1 1-1 0 0,0 0 0 0 0,0 0-1 0 0,14 17 3 0 0,-6 1-3 0 0,-9-16 1 0 0,1 1 0 0 0,0 0-1 0 0,1 0 1 0 0,-1-1 0 0 0,1 1-1 0 0,0-1 1 0 0,0 0-1 0 0,0 0 1 0 0,1 0 0 0 0,-1 0-1 0 0,1-1 1 0 0,0 1-1 0 0,0-1 1 0 0,4 2-1 0 0,6 4 13 0 0,-12-7-8 0 0,1-1 0 0 0,0 1 0 0 0,-1 0 0 0 0,1-1 0 0 0,0 0 0 0 0,0 0 0 0 0,0 0-1 0 0,0 0 1 0 0,0 0 0 0 0,0 0 0 0 0,1-1 0 0 0,-1 1 0 0 0,2-1-5 0 0,14-1 119 0 0,-1-1-1 0 0,0-1 1 0 0,0-1-1 0 0,0 0 0 0 0,5-3-118 0 0,-19 6-97 0 0,1-1-1 0 0,-1 0 0 0 0,0 0 0 0 0,0 0 1 0 0,0-1-1 0 0,4-2 98 0 0,-6 3-556 0 0,2 0-5372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7136 0 0,'0'-1'0'0'0,"0"0"0"0"0,0 0 1 0 0,0 0-1 0 0,1 0 0 0 0,-1 0 1 0 0,0 0-1 0 0,1 0 0 0 0,-1 0 1 0 0,1 0-1 0 0,-1 0 0 0 0,1 0 1 0 0,0 1-1 0 0,-1-1 0 0 0,1 0 0 0 0,0 0 1 0 0,-1 1-1 0 0,1-1 0 0 0,0 0 1 0 0,0 1-1 0 0,-1-1 0 0 0,1 1 1 0 0,0-1-1 0 0,0 1 0 0 0,0-1 1 0 0,0 1-1 0 0,14-12 8 0 0,-15 11-11 0 0,1-1 27 0 0,0 0 0 0 0,0 0 0 0 0,1 0 0 0 0,-1 0 0 0 0,0 0 0 0 0,1 0-1 0 0,-1 0 1 0 0,1 0 0 0 0,0 0 0 0 0,-1 1 0 0 0,1-1 0 0 0,0 1 0 0 0,0-1 0 0 0,0 1 0 0 0,0 0 0 0 0,1 0 0 0 0,-1 0 0 0 0,0 0 0 0 0,0 0 0 0 0,1 0 0 0 0,-1 1 0 0 0,0-1 0 0 0,1 1 0 0 0,-1-1 0 0 0,1 1-24 0 0,40-2 154 0 0,26 3-154 0 0,-61 0 2 0 0,0 0 0 0 0,0 0 0 0 0,-1 1 0 0 0,7 2-2 0 0,22 4 12 0 0,-7-5-988 0 0,-2 3-3986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5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379 134 4512 0 0,'-42'5'624'0'0,"34"-4"-402"0"0,0 0 0 0 0,0 0 0 0 0,0-1 0 0 0,0 0 0 0 0,-5 0-222 0 0,6-1 98 0 0,-1 1 0 0 0,1 1 0 0 0,0-1 0 0 0,0 1 0 0 0,0 0 0 0 0,1 1 0 0 0,-1-1 0 0 0,0 1 0 0 0,0 1 0 0 0,1 0 0 0 0,-1-1 0 0 0,1 2 0 0 0,0-1 0 0 0,-2 2-98 0 0,-8 6 61 0 0,1 0 1 0 0,0 0-1 0 0,1 2 1 0 0,-11 12-62 0 0,15-13 35 0 0,0 0 1 0 0,0 0 0 0 0,1 1-1 0 0,1 1 1 0 0,1-1 0 0 0,0 1-1 0 0,0 1 1 0 0,1-1 0 0 0,0 5-36 0 0,2-6 27 0 0,1-1 1 0 0,0 1-1 0 0,1-1 1 0 0,0 1 0 0 0,1 0-1 0 0,1 0 1 0 0,0 0-1 0 0,0 0 1 0 0,2-1-1 0 0,-1 1 1 0 0,3 8-28 0 0,1 1 32 0 0,-4-17-24 0 0,0 0-1 0 0,0 1 1 0 0,0-1-1 0 0,1 0 1 0 0,-1 0-1 0 0,1 0 1 0 0,1 0 0 0 0,-1 0-1 0 0,1 0 1 0 0,-1 0-1 0 0,1-1 1 0 0,1 0-1 0 0,-1 1 1 0 0,1-1 0 0 0,-1 0-1 0 0,2 0-7 0 0,5 3 14 0 0,0 0 0 0 0,0-1 0 0 0,1-1 0 0 0,-1 0 0 0 0,1 0 0 0 0,1-1 0 0 0,-1 0 0 0 0,0-1 0 0 0,1 0 0 0 0,0-1 0 0 0,0-1 0 0 0,-1 0 0 0 0,1 0 0 0 0,0-1 0 0 0,5-1-14 0 0,1 0 6 0 0,-1-2 0 0 0,0 0 0 0 0,0-1 0 0 0,0 0 0 0 0,0-2 0 0 0,-1 0 1 0 0,0-1-1 0 0,0 0 0 0 0,0-1 0 0 0,0-2-6 0 0,-2 2 29 0 0,20-13 246 0 0,0-1-1 0 0,19-18-274 0 0,-42 31 111 0 0,-1 0 0 0 0,-1-1 1 0 0,0 0-1 0 0,0-1 0 0 0,-1 0 0 0 0,0 0 0 0 0,-1-1 0 0 0,0 0 0 0 0,3-10-111 0 0,0 0 220 0 0,-2 0 0 0 0,0 0 0 0 0,-1-1-1 0 0,-2 0 1 0 0,2-12-220 0 0,-6 26 84 0 0,0 1 0 0 0,-1-1-1 0 0,0 1 1 0 0,0-1 0 0 0,-1 1-1 0 0,0 0 1 0 0,-1-1 0 0 0,0 1-1 0 0,0 0 1 0 0,0 0 0 0 0,-1 0-1 0 0,-1 0 1 0 0,1 0 0 0 0,-1 1-1 0 0,0 0 1 0 0,-1 0 0 0 0,-2-3-84 0 0,-3-2 121 0 0,-2 0 1 0 0,0 1 0 0 0,0 0-1 0 0,-1 0 1 0 0,0 1 0 0 0,-1 1-1 0 0,0 1 1 0 0,0 0 0 0 0,-1 0 0 0 0,0 2-1 0 0,-5-2-121 0 0,2 3 101 0 0,-1 1 0 0 0,1 0 0 0 0,-1 2 0 0 0,-15-1-101 0 0,28 2-2 0 0,-3 1 44 0 0,1 0 0 0 0,-1 0 0 0 0,0 1 0 0 0,0 0 0 0 0,-5 1-42 0 0,12-1-82 0 0,0-1-1 0 0,0 0 0 0 0,0 1 0 0 0,0-1 0 0 0,0 1 1 0 0,0 0-1 0 0,0-1 0 0 0,0 1 0 0 0,1 0 1 0 0,-1 0-1 0 0,0 0 0 0 0,0 1 0 0 0,1-1 0 0 0,-1 0 1 0 0,1 1-1 0 0,-1-1 0 0 0,1 1 0 0 0,-1-1 1 0 0,1 1-1 0 0,0-1 0 0 0,0 1 0 0 0,0 0 0 0 0,0 0 1 0 0,0 0 82 0 0,0 0-9272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1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85 5016 0 0,'-1'2'197'0'0,"-2"6"570"0"0,0-6-62 0 0,2-7-294 0 0,1 4-107 0 0,0 1-18 0 0,0 0-68 0 0,0 0-18 0 0,22 0 1065 0 0,0-4-841 0 0,1-2-1 0 0,-1 0 1 0 0,0-1 0 0 0,15-8-424 0 0,7 3 431 0 0,-13 5-158 0 0,3-1-14 0 0,-26 6-200 0 0,0 1 0 0 0,0-1-1 0 0,0-1 1 0 0,0 0 0 0 0,2-1-59 0 0,-7 3 82 0 0,0 0 1 0 0,0 0-1 0 0,1 0 1 0 0,-1 1-1 0 0,1-1 1 0 0,-1 1-1 0 0,0-1 1 0 0,1 1-83 0 0,21-4-1524 0 0,-24 4-6661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5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5416 0 0,'0'0'318'0'0,"5"4"310"0"0,11 15-433 0 0,-1 0-1 0 0,-1 1 0 0 0,-1 1 0 0 0,-1 0 1 0 0,0 1-1 0 0,0 6-194 0 0,-3-3 51 0 0,-8-20-2 0 0,0 0 0 0 0,1-1 0 0 0,-1 1-1 0 0,1 0 1 0 0,0-1 0 0 0,2 3-49 0 0,9 24 515 0 0,-2-4 179 0 0,-4-14-278 0 0,-6-9-400 0 0,1 0 0 0 0,0 0 1 0 0,0 0-1 0 0,1-1 0 0 0,-1 1 0 0 0,1-1 0 0 0,0 0 0 0 0,-1 1 0 0 0,2-1 0 0 0,0 1-16 0 0,-3-4-6898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7528 0 0,'1'0'30'0'0,"-1"0"0"0"0,1 1 1 0 0,0-1-1 0 0,0 0 0 0 0,-1 0 1 0 0,1 1-1 0 0,0-1 0 0 0,-1 1 1 0 0,1-1-1 0 0,0 1 0 0 0,-1-1 1 0 0,1 1-1 0 0,-1-1 0 0 0,1 1 1 0 0,-1-1-1 0 0,1 1 0 0 0,-1 0 1 0 0,1-1-1 0 0,-1 1 0 0 0,0 0 1 0 0,1 0-1 0 0,-1-1 0 0 0,0 1 1 0 0,0 0-1 0 0,1 0 0 0 0,-1-1 1 0 0,0 1-1 0 0,0 0 0 0 0,0 0 1 0 0,0-1-1 0 0,0 1 0 0 0,0 1-30 0 0,0 37 1609 0 0,0-18-1147 0 0,15 287-1473 0 0,-14-297 1012 0 0,-1-1-1 0 0,2 0 1 0 0,-1 1-1 0 0,1-1 1 0 0,1 0-1 0 0,0 0 1 0 0,1 0-1 0 0,-1 0 1 0 0,2-1-1 0 0,3 8 0 0 0,-4-12 57 0 0,-1 1 0 0 0,1-1 0 0 0,0 0-1 0 0,0-1 1 0 0,1 1 0 0 0,0-1 0 0 0,-1 0 0 0 0,1 0 0 0 0,0 0-1 0 0,1-1 1 0 0,-1 1 0 0 0,1-1 0 0 0,0-1 0 0 0,-1 1-1 0 0,1-1 1 0 0,0 0 0 0 0,6 1-57 0 0,-7-3 30 0 0,0 0 0 0 0,0 0 0 0 0,0-1 0 0 0,0 1 0 0 0,0-1 0 0 0,0 0 0 0 0,0-1 0 0 0,0 1-30 0 0,9-3 135 0 0,-8 2-59 0 0,0 0 1 0 0,0 0 0 0 0,0-1 0 0 0,-1 0-1 0 0,1 0 1 0 0,-1 0 0 0 0,0-1 0 0 0,0 0-1 0 0,0 0 1 0 0,2-2-77 0 0,7-7 192 0 0,0-1 1 0 0,7-11-193 0 0,-10 13 92 0 0,-2-1 1 0 0,0-1-1 0 0,0 1 1 0 0,-1-1-1 0 0,-1-1 1 0 0,0 1 0 0 0,-1-1-1 0 0,-1-1 1 0 0,0 1-1 0 0,-1-1 1 0 0,-1 1-1 0 0,2-15-92 0 0,-3 10 161 0 0,0 4-7 0 0,-1-1 0 0 0,0 1 0 0 0,-1 0 0 0 0,0-1 0 0 0,-2-7-154 0 0,0 13 84 0 0,0-6 76 0 0,-1 1 1 0 0,-1 0-1 0 0,0 0 1 0 0,-1 0-1 0 0,0 0 1 0 0,-8-13-161 0 0,-9-11 408 0 0,21 33-2131 0 0,1 7-8162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6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5824 0 0,'0'-1'100'0'0,"1"1"1"0"0,-1-1-1 0 0,0 0 1 0 0,1 1-1 0 0,-1-1 1 0 0,0 1-1 0 0,1-1 0 0 0,-1 1 1 0 0,1-1-1 0 0,-1 1 1 0 0,1-1-1 0 0,-1 1 1 0 0,1-1-1 0 0,-1 1 1 0 0,1-1-1 0 0,0 1 1 0 0,-1 0-1 0 0,1-1-100 0 0,0 1 79 0 0,-1 0 0 0 0,0 0-1 0 0,1-1 1 0 0,-1 1 0 0 0,1 0 0 0 0,-1 0 0 0 0,0 0 0 0 0,1-1 0 0 0,-1 1-1 0 0,0 0 1 0 0,0-1 0 0 0,1 1 0 0 0,-1 0 0 0 0,0-1 0 0 0,0 1-1 0 0,1 0 1 0 0,-1-1 0 0 0,0 1 0 0 0,0 0 0 0 0,0-1 0 0 0,0 1-1 0 0,1-1 1 0 0,-1 1 0 0 0,0-1 0 0 0,0 1 0 0 0,0 0 0 0 0,0-1 0 0 0,0 1-1 0 0,0-1-78 0 0,0 1 530 0 0,0 0-1 0 0,0 0-49 0 0,0 0-217 0 0,0 0-55 0 0,-1 2-162 0 0,1 1 0 0 0,-1-1 1 0 0,1 1-1 0 0,0-1 0 0 0,0 0 1 0 0,0 1-1 0 0,0-1 0 0 0,1 1 0 0 0,-1 0-46 0 0,1 7 24 0 0,1 58-1 0 0,3-1 0 0 0,7 27-23 0 0,30 135 18 0 0,-29-188-9 0 0,-10-35 15 0 0,0-1 0 0 0,-1 1 0 0 0,0 1-1 0 0,-1-1 1 0 0,1 0 0 0 0,-1 0 0 0 0,0 5-24 0 0,-1-10 64 0 0,1-1-84 0 0,10 2 462 0 0,-10-2-503 0 0,-1 1 0 0 0,0-1 0 0 0,0 0 0 0 0,1 1 0 0 0,-1-1 0 0 0,0 1 0 0 0,0-1 0 0 0,0 1 0 0 0,1-1 0 0 0,-1 0 0 0 0,0 1 0 0 0,0-1 0 0 0,0 1 0 0 0,0-1 0 0 0,0 1 0 0 0,0-1 0 0 0,0 1 0 0 0,0-1 0 0 0,0 1 0 0 0,0-1 0 0 0,-1 0 0 0 0,1 1 0 0 0,0-1 0 0 0,0 1 0 0 0,0-1 0 0 0,0 1 61 0 0,0-1-8228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6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1 176 7432 0 0,'5'0'31'0'0,"-4"0"-16"0"0,0 0 0 0 0,-1 0 0 0 0,1-1 0 0 0,0 1 0 0 0,-1 0 1 0 0,1 0-1 0 0,0 0 0 0 0,-1 0 0 0 0,1 0 0 0 0,0 0 0 0 0,-1 0 1 0 0,1 0-1 0 0,0 0 0 0 0,-1 0 0 0 0,1 0 0 0 0,0 0 0 0 0,-1 1 1 0 0,1-1-1 0 0,-1 0 0 0 0,1 1 0 0 0,0-1 0 0 0,-1 0 0 0 0,1 1 1 0 0,-1-1-1 0 0,1 0 0 0 0,-1 1 0 0 0,1-1 0 0 0,-1 1 0 0 0,1-1 1 0 0,-1 1-1 0 0,1-1 0 0 0,-1 1 0 0 0,0-1 0 0 0,1 1 0 0 0,-1 0 1 0 0,0-1-1 0 0,1 1-15 0 0,-1-1 27 0 0,0 1 0 0 0,0-1 1 0 0,0 0-1 0 0,1 1 0 0 0,-1-1 1 0 0,0 0-1 0 0,0 0 0 0 0,1 1 1 0 0,-1-1-1 0 0,0 0 0 0 0,0 0 0 0 0,1 1 1 0 0,-1-1-1 0 0,0 0 0 0 0,1 0 1 0 0,-1 0-1 0 0,0 1 0 0 0,1-1 1 0 0,-1 0-1 0 0,1 0 0 0 0,-1 0 1 0 0,0 0-1 0 0,1 0 0 0 0,-1 0 1 0 0,0 0-1 0 0,1 0-27 0 0,0 0 26 0 0,0 0 0 0 0,0 0 1 0 0,-1 1-1 0 0,1-1 0 0 0,0 0 0 0 0,0 0 1 0 0,0 1-1 0 0,-1-1 0 0 0,1 0 0 0 0,0 1 1 0 0,-1-1-1 0 0,1 1 0 0 0,0-1 0 0 0,-1 1 1 0 0,1-1-1 0 0,0 1 0 0 0,-1-1 0 0 0,1 1 0 0 0,-1 0 1 0 0,1-1-1 0 0,-1 1 0 0 0,1 0 0 0 0,-1-1 1 0 0,0 1-27 0 0,9 36 130 0 0,2 35-130 0 0,-7-41-2 0 0,2-1 1 0 0,0 0-1 0 0,4 8 2 0 0,5 28 15 0 0,-10-49-10 0 0,-2-9 7 0 0,0 1 1 0 0,0-1 0 0 0,0 0 0 0 0,1 0 0 0 0,1 1-13 0 0,3 3 108 0 0,-1 1 1 0 0,0 0-1 0 0,2 7-108 0 0,3-9 185 0 0,-11-10-152 0 0,-1-1 0 0 0,1 0 0 0 0,-1 0 0 0 0,1 1-1 0 0,-1-1 1 0 0,1 0 0 0 0,-1 1 0 0 0,1-1 0 0 0,-1 1 0 0 0,1-1 0 0 0,-1 0 0 0 0,0 1-1 0 0,1-1 1 0 0,-1 1 0 0 0,1-1 0 0 0,-1 1 0 0 0,0-1 0 0 0,0 1 0 0 0,1 0 0 0 0,-1-1-1 0 0,0 1 1 0 0,0 0-33 0 0,1-2 26 0 0,0 0 0 0 0,-1 0 0 0 0,1 0 1 0 0,0 0-1 0 0,0 1 0 0 0,0-1 0 0 0,0 0 0 0 0,0 1 0 0 0,0-1 0 0 0,0 0 0 0 0,0 1 0 0 0,0-1 0 0 0,0 1 0 0 0,0 0-26 0 0,14-11 261 0 0,-5-2 26 0 0,-2 0 0 0 0,0 0 0 0 0,0-1 0 0 0,-1-3-287 0 0,12-18 412 0 0,-13 21-250 0 0,0 0 0 0 0,-1 0 0 0 0,0 0 0 0 0,-1-1-162 0 0,12-34 385 0 0,-9 29-154 0 0,-2 0 1 0 0,-1 0-1 0 0,0-1 0 0 0,-1 1 1 0 0,-2-1-1 0 0,0-2-231 0 0,3-24 544 0 0,-2-18 24 0 0,-2 47-331 0 0,0 0 0 0 0,2 1 0 0 0,0-1 0 0 0,0 1 0 0 0,3-8-237 0 0,0-11 1363 0 0,18 38-3767 0 0,-21-1-9513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7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2 632 6632 0 0,'-2'12'2352'0'0,"2"-10"-436"0"0,2-7-960 0 0,5 0-555 0 0,3-4-249 0 0,4-30 157 0 0,-2 0 0 0 0,4-26-309 0 0,6-22 183 0 0,-1 6 195 0 0,-13 48-49 0 0,0 1 0 0 0,3 0 1 0 0,0 1-1 0 0,5-5-329 0 0,-2 4 437 0 0,-10 24-307 0 0,-1-1 1 0 0,1 1-1 0 0,1 0 1 0 0,-1 0 0 0 0,1 0-1 0 0,1 1 1 0 0,0-1-1 0 0,0 1 1 0 0,0 0-1 0 0,4-2-130 0 0,-7 6 15 0 0,0 0 81 0 0,0 0-1 0 0,0 1 1 0 0,1-1-1 0 0,-1 1 1 0 0,0 0-1 0 0,1 0 1 0 0,0 0-1 0 0,-1 0 1 0 0,1 0 0 0 0,0 1-1 0 0,0 0 1 0 0,0 0-1 0 0,0 0 1 0 0,0 0-1 0 0,0 1 1 0 0,0-1 0 0 0,0 1-1 0 0,1 0-95 0 0,-3 0 6 0 0,-1-1 0 0 0,1 1 1 0 0,0 0-1 0 0,-1 0 0 0 0,1 0 0 0 0,-1 0 0 0 0,1 1 1 0 0,-1-1-1 0 0,1 0 0 0 0,-1 0 0 0 0,1 1 0 0 0,-1-1 1 0 0,1 1-1 0 0,-1 0 0 0 0,1-1 0 0 0,-1 1 0 0 0,0 0 0 0 0,1 0 1 0 0,-1 0-1 0 0,0 0 0 0 0,0 0 0 0 0,0 0 0 0 0,0 0 1 0 0,0 0-1 0 0,0 0 0 0 0,0 1 0 0 0,0-1 0 0 0,0 0 1 0 0,0 1-1 0 0,-1-1 0 0 0,1 0 0 0 0,-1 1 0 0 0,1-1 0 0 0,-1 1 1 0 0,1-1-1 0 0,-1 1 0 0 0,0-1 0 0 0,0 1 0 0 0,1 0-6 0 0,16 60-13 0 0,-10-41 2 0 0,-1 0 0 0 0,-1 1 0 0 0,1 10 11 0 0,-3-18-2 0 0,1 1 1 0 0,1-1-1 0 0,0 0 1 0 0,1 0-1 0 0,0 0 1 0 0,5 5 1 0 0,-4-5-1 0 0,56 126 25 0 0,-44-98-93 0 0,2 1-108 0 0,-20-33 93 0 0,0 0 0 0 0,0 0 1 0 0,-1 0-1 0 0,0 4 84 0 0,0 3-33 0 0,-2-10 92 0 0,1-7-2373 0 0,1 0-8920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7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1 130 8136 0 0,'0'-5'0'0'0,"0"3"0"0"0,6-2 0 0 0,-1-3 808 0 0,1 0 8 0 0,3 1-8 0 0,9-1 16 0 0,16-15-384 0 0,-21 11-232 0 0,10 2 24 0 0,3-3-232 0 0,3 1 0 0 0,-4 2 0 0 0,11 1 8 0 0,6 1-328 0 0,-6 5 8 0 0,-9 2-8432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8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5416 0 0,'8'0'506'0'0,"-7"0"-435"0"0,0-1-1 0 0,1 1 0 0 0,-1 0 0 0 0,0 0 1 0 0,0 0-1 0 0,0 0 0 0 0,0 0 0 0 0,0 0 1 0 0,0 0-1 0 0,1 0 0 0 0,-1 0 0 0 0,0 1 1 0 0,0-1-1 0 0,0 0 0 0 0,0 1 0 0 0,0-1 1 0 0,0 1-1 0 0,0-1 0 0 0,0 1 0 0 0,0 0 1 0 0,0-1-1 0 0,0 1 0 0 0,-1 0 0 0 0,1 0 1 0 0,0-1-1 0 0,0 1 0 0 0,-1 0 1 0 0,1 0-1 0 0,0 0-70 0 0,21 26 850 0 0,-12-4-707 0 0,-1 1 0 0 0,-1 0 0 0 0,-1 0 0 0 0,-1 0-1 0 0,-1 1 1 0 0,-1 0 0 0 0,-1 0 0 0 0,-1 0 0 0 0,-2 11-143 0 0,13 88 518 0 0,-13-121-506 0 0,-1 11 171 0 0,2-1-1 0 0,-1 1 1 0 0,2-1-1 0 0,0 1 1 0 0,0-1-1 0 0,3 8-182 0 0,-1 10 448 0 0,-4-28-386 0 0,0 0-1 0 0,0-1 0 0 0,0 1 1 0 0,0 0-1 0 0,1 0 0 0 0,-1-1 0 0 0,1 1 1 0 0,0 0-1 0 0,0-1 0 0 0,0 1 1 0 0,0-1-1 0 0,1 2-61 0 0,5 12 381 0 0,-6-15-351 0 0,-1 0 0 0 0,0 1 0 0 0,1-1 0 0 0,-1 0 0 0 0,1 0 0 0 0,-1 0 0 0 0,1 1 0 0 0,0-1 0 0 0,-1 0 0 0 0,1 0 0 0 0,0 0 0 0 0,0 0 0 0 0,0 0 0 0 0,0 0 0 0 0,0 0 0 0 0,0-1 0 0 0,0 1 0 0 0,0 0 0 0 0,0 0 0 0 0,0-1 0 0 0,0 1 0 0 0,1-1 0 0 0,-1 1 0 0 0,0-1 0 0 0,0 1 0 0 0,1-1-30 0 0,15 6 229 0 0,-14-5-189 0 0,-1 0-1 0 0,1 0 1 0 0,-1 0 0 0 0,1 0-1 0 0,0 0 1 0 0,-1-1-1 0 0,1 1 1 0 0,0-1 0 0 0,2 0-40 0 0,13 0-111 0 0,5 1-49 0 0,-1-1 0 0 0,0-1 0 0 0,1-1 0 0 0,-1-1 0 0 0,0-1 0 0 0,9-4 160 0 0,-28 7-9709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8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496 35 6016 0 0,'0'-1'104'0'0,"1"0"0"0"0,-1 0-1 0 0,0 0 1 0 0,1 0 0 0 0,-1 0 0 0 0,1-1 0 0 0,-1 1 0 0 0,1 0 0 0 0,-1 0 0 0 0,1 1-1 0 0,0-1 1 0 0,0 0 0 0 0,-1 0 0 0 0,1 0 0 0 0,0 0 0 0 0,0 0-104 0 0,2-1 344 0 0,-3 1-248 0 0,0 1-1 0 0,0-1 0 0 0,1 1 0 0 0,-1-1 1 0 0,0 1-1 0 0,0-1 0 0 0,0 1 0 0 0,0-1 1 0 0,0 1-1 0 0,0-1 0 0 0,0 1 0 0 0,-1-1 1 0 0,1 1-1 0 0,0-1 0 0 0,0 1 0 0 0,0-1 1 0 0,0 1-1 0 0,-1-1 0 0 0,1 1 0 0 0,0-1 1 0 0,0 1-1 0 0,-1 0 0 0 0,1-1 0 0 0,0 1 1 0 0,-1 0-1 0 0,1-1 0 0 0,0 1 1 0 0,-1 0-1 0 0,1-1 0 0 0,-1 1 0 0 0,1 0 1 0 0,0 0-1 0 0,-1-1 0 0 0,1 1 0 0 0,-1 0 1 0 0,1 0-1 0 0,-1 0 0 0 0,1 0 0 0 0,-1-1 1 0 0,1 1-1 0 0,-1 0 0 0 0,1 0 0 0 0,-1 0-95 0 0,1 1 16 0 0,0-1 0 0 0,0 0-1 0 0,0 1 1 0 0,0-1 0 0 0,0 1-1 0 0,0-1 1 0 0,0 0 0 0 0,0 1-1 0 0,0-1 1 0 0,0 1 0 0 0,0-1 0 0 0,0 0-1 0 0,0 1 1 0 0,0-1 0 0 0,-1 0-1 0 0,1 1 1 0 0,0-1 0 0 0,0 0-1 0 0,-1 1 1 0 0,1-1 0 0 0,0 0-1 0 0,0 0 1 0 0,-1 1 0 0 0,1-1-1 0 0,0 0 1 0 0,-1 0 0 0 0,1 1 0 0 0,0-1-1 0 0,-1 0 1 0 0,1 0 0 0 0,0 0-1 0 0,-1 0 1 0 0,1 1 0 0 0,0-1-1 0 0,-1 0 1 0 0,1 0 0 0 0,-1 0-1 0 0,1 0 1 0 0,0 0 0 0 0,-1 0-1 0 0,1 0 1 0 0,0 0 0 0 0,-1 0 0 0 0,1 0-1 0 0,-1 0 1 0 0,1 0 0 0 0,0-1-16 0 0,-1 1 5 0 0,0 0 0 0 0,1 0 0 0 0,-1 0 0 0 0,0 0 1 0 0,1 0-1 0 0,-1 0 0 0 0,0 0 0 0 0,1 1 1 0 0,-1-1-1 0 0,1 0 0 0 0,-1 0 0 0 0,0 0 0 0 0,1 1 1 0 0,-1-1-1 0 0,1 0 0 0 0,-1 0 0 0 0,0 1 1 0 0,1-1-1 0 0,-1 1 0 0 0,1-1 0 0 0,-1 1 0 0 0,1-1 1 0 0,-1 1-6 0 0,-2 2 1 0 0,0 0 1 0 0,0-1 0 0 0,-1 1-1 0 0,1-1 1 0 0,-1 0 0 0 0,1 0-1 0 0,-1 0 1 0 0,0 0 0 0 0,0 0 0 0 0,0-1-1 0 0,0 0 1 0 0,0 0 0 0 0,-3 1-2 0 0,-30 11 16 0 0,-149 87-14 0 0,169-90-1 0 0,6-4 6 0 0,0 0-1 0 0,1 1 1 0 0,-1 0 0 0 0,1 0-1 0 0,1 2 1 0 0,-8 7-7 0 0,-7 3 62 0 0,20-16-42 0 0,0 0 0 0 0,0 0 0 0 0,0 0 0 0 0,0 1-1 0 0,-2 3-19 0 0,0 1 44 0 0,1-1-1 0 0,1 1 0 0 0,-1 1 0 0 0,1-1 0 0 0,1 1 1 0 0,-2 3-44 0 0,-7 19 91 0 0,11-27-86 0 0,0 0 0 0 0,0 0 0 0 0,0 0-1 0 0,1 1 1 0 0,-1-1 0 0 0,1 0 0 0 0,0 0 0 0 0,1 1 0 0 0,-1-1 0 0 0,1 0-1 0 0,0 0 1 0 0,0 1-5 0 0,2 24 13 0 0,-2-16-2 0 0,0 0 0 0 0,1 1 0 0 0,0-1 1 0 0,1 0-1 0 0,1 0 0 0 0,0 0 0 0 0,1-1 1 0 0,0 1-1 0 0,1-1-11 0 0,3 7 18 0 0,2 0-1 0 0,0-1 1 0 0,2 0-1 0 0,0-1 1 0 0,3 4-18 0 0,-9-15 11 0 0,0 1 0 0 0,0-1 0 0 0,0-1 1 0 0,1 1-1 0 0,0-1 0 0 0,0-1 0 0 0,5 3-11 0 0,28 17 22 0 0,-39-22-20 0 0,1-1 1 0 0,0 0-1 0 0,-1 1 1 0 0,1-1-1 0 0,0 0 1 0 0,0-1-1 0 0,0 1 1 0 0,0 0-1 0 0,2-1-2 0 0,18 6 25 0 0,-15-4-14 0 0,0 0-1 0 0,0 0 1 0 0,0-1 0 0 0,1 0 0 0 0,-1-1 0 0 0,0 1 0 0 0,0-2 0 0 0,1 1 0 0 0,1-2-11 0 0,21 1 63 0 0,-15 0-628 0 0,0-1 1 0 0,0-1 0 0 0,12-4 564 0 0,-26 7-8892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9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36 6728 0 0,'0'0'109'0'0,"-1"-1"1"0"0,1 1-1 0 0,-1 0 0 0 0,1-1 1 0 0,-1 1-1 0 0,1 0 1 0 0,-1-1-1 0 0,1 1 1 0 0,0-1-1 0 0,-1 1 0 0 0,1-1 1 0 0,0 1-1 0 0,-1-1 1 0 0,1 1-1 0 0,0-1 1 0 0,-1 1-1 0 0,1-1 0 0 0,0 1 1 0 0,0-1-1 0 0,0 1 1 0 0,0-1-1 0 0,0 0 1 0 0,-1 1-1 0 0,1-1 0 0 0,0 0-109 0 0,16 0 3317 0 0,-2 2-4025 0 0,236-13 860 0 0,-201 14-207 0 0,-32-1-193 0 0,0 0 0 0 0,-1-1 1 0 0,1-1-1 0 0,0 0 0 0 0,-1-2 0 0 0,3 0 248 0 0,6-4-7634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1 689 5824 0 0,'0'0'54'0'0,"0"-1"0"0"0,0 0 0 0 0,0 1 1 0 0,1-1-1 0 0,-1 1 0 0 0,0-1 0 0 0,0 0 0 0 0,1 1 0 0 0,-1-1 1 0 0,1 1-1 0 0,-1-1 0 0 0,0 1 0 0 0,1-1 0 0 0,-1 1 0 0 0,1 0 1 0 0,-1-1-1 0 0,1 1 0 0 0,0-1 0 0 0,-1 1 0 0 0,1 0 1 0 0,-1 0-1 0 0,1-1-54 0 0,0 1 95 0 0,0-1 0 0 0,0 1 0 0 0,0-1 0 0 0,0 0-1 0 0,0 1 1 0 0,0-1 0 0 0,0 0 0 0 0,-1 1 0 0 0,1-1 0 0 0,0 0 0 0 0,-1 0 0 0 0,1 0 0 0 0,0 0 0 0 0,-1 0-95 0 0,16-32 1396 0 0,-12 28-1242 0 0,-1 0 0 0 0,-1-1 0 0 0,1 0 1 0 0,-1 1-1 0 0,0-1 0 0 0,0 0 0 0 0,0 0 0 0 0,-1 0 0 0 0,0-5-154 0 0,0-44 1481 0 0,-6-45-1481 0 0,-1-20 968 0 0,5 85-717 0 0,0 15 114 0 0,1-1 0 0 0,2-14-365 0 0,-1 33 50 0 0,-1 0 0 0 0,1 1 0 0 0,-1-1-1 0 0,1 1 1 0 0,-1-1 0 0 0,1 1 0 0 0,0-1 0 0 0,0 1-1 0 0,0-1 1 0 0,0 1 0 0 0,0 0 0 0 0,0 0 0 0 0,0-1 0 0 0,0 1-1 0 0,1 0 1 0 0,-1 0 0 0 0,0 0 0 0 0,1 0 0 0 0,-1 0-1 0 0,1 1 1 0 0,-1-1 0 0 0,1 0 0 0 0,-1 1 0 0 0,1-1-1 0 0,-1 1 1 0 0,1-1 0 0 0,-1 1 0 0 0,2 0-50 0 0,3-2 256 0 0,-4 2-213 0 0,0 1 1 0 0,0 0-1 0 0,0-1 1 0 0,0 1-1 0 0,0 0 1 0 0,0 0-1 0 0,0 1 1 0 0,0-1 0 0 0,0 0-1 0 0,-1 0 1 0 0,1 1-1 0 0,0-1 1 0 0,-1 1-1 0 0,1 0 1 0 0,0 0-44 0 0,10 9 139 0 0,1-2-34 0 0,-1 0 0 0 0,-1 1 1 0 0,1 0-1 0 0,-2 1 0 0 0,1 0 1 0 0,-2 1-1 0 0,6 8-105 0 0,20 23 203 0 0,94 114-166 0 0,-57-66-10 0 0,-38-52-17 0 0,-32-37-8 0 0,0 0-1 0 0,1-1 0 0 0,-1 1 0 0 0,1 0 0 0 0,-1-1 0 0 0,1 1 0 0 0,0-1 0 0 0,0 0 0 0 0,1 1-1 0 0,17 9 6 0 0,-20-10-5 0 0,-1-1-1 0 0,0 0 1 0 0,0 0-1 0 0,1 1 0 0 0,-1-1 1 0 0,0 0-1 0 0,1 0 1 0 0,-1 0-1 0 0,0 0 0 0 0,1 1 1 0 0,-1-1-1 0 0,0 0 1 0 0,1 0-1 0 0,-1 0 0 0 0,0 0 1 0 0,1 0-1 0 0,-1 0 1 0 0,0 0-1 0 0,1 0 0 0 0,-1 0 1 0 0,1 0-1 0 0,-1 0 1 0 0,0 0-1 0 0,1 0 0 0 0,-1 0 1 0 0,0 0-1 0 0,1 0 1 0 0,-1-1-1 0 0,0 1 0 0 0,1 0 1 0 0,-1 0-1 0 0,0 0 1 0 0,1-1-1 0 0,-1 1 0 0 0,0 0 1 0 0,0 0-1 0 0,1 0 1 0 0,-1-1-1 0 0,0 1 0 0 0,0 0 1 0 0,1-1-1 0 0,-1 1 0 0 0,0 0 1 0 0,0-1-1 0 0,1 1 1 0 0,-1-1 0 0 0,1 1 0 0 0,-1-1 0 0 0,1 1 0 0 0,-1-1 0 0 0,1 1 0 0 0,-1 0 0 0 0,1-1 0 0 0,-1 1-1 0 0,1 0 1 0 0,0 0 0 0 0,-1-1 0 0 0,1 1 0 0 0,-1 0 0 0 0,1 0 0 0 0,0 0 0 0 0,0 0-1 0 0,-1-1 5 0 0,1 1 0 0 0,0 0 0 0 0,0-1 0 0 0,-1 1-1 0 0,1-1 1 0 0,0 1 0 0 0,-1-1 0 0 0,1 1 0 0 0,-1-1 0 0 0,1 0 0 0 0,0 1 0 0 0,-1-1 0 0 0,0 0 0 0 0,1 1 0 0 0,-1-1 0 0 0,1 0 0 0 0,-1 1 0 0 0,0-1 0 0 0,1 0-1 0 0,-1 0 1 0 0,0 0 0 0 0,0 0-5 0 0,6-19 106 0 0,39-248 806 0 0,-31 183-641 0 0,-9 51-129 0 0,1 0-1 0 0,2 0 1 0 0,2-3-142 0 0,-5 21 74 0 0,-2 5-27 0 0,0 1-1 0 0,1-1 0 0 0,5-8-46 0 0,-8 18 4 0 0,-1-1 0 0 0,1 0 0 0 0,0 1-1 0 0,0-1 1 0 0,0 1 0 0 0,0-1 0 0 0,1 1 0 0 0,-1 0 0 0 0,0-1 0 0 0,1 1-1 0 0,-1 0 1 0 0,0 0 0 0 0,1 0 0 0 0,0 0 0 0 0,-1 0 0 0 0,1 0 0 0 0,0 0 0 0 0,-1 1-1 0 0,1-1 1 0 0,0 0 0 0 0,0 1 0 0 0,-1 0 0 0 0,1-1 0 0 0,0 1-4 0 0,12-2 261 0 0,-4 0-3014 0 0,-8 2-9900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2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0 3408 0 0,'0'1'95'0'0,"0"0"0"0"0,0-1 1 0 0,0 1-1 0 0,-1 0 0 0 0,1 0 0 0 0,0-1 0 0 0,0 1 1 0 0,0 0-1 0 0,-1-1 0 0 0,1 1 0 0 0,0 0 1 0 0,0-1-1 0 0,-1 1 0 0 0,1 0 0 0 0,-1-1 1 0 0,1 1-1 0 0,-1-1 0 0 0,1 1 0 0 0,-1 0 0 0 0,1-1 1 0 0,-1 0-1 0 0,1 1 0 0 0,-1-1 0 0 0,0 1 1 0 0,1-1-1 0 0,-1 0 0 0 0,0 1 0 0 0,0-1-95 0 0,0 1 57 0 0,1-1 0 0 0,-1 0 0 0 0,0 1 0 0 0,0-1 0 0 0,0 1 0 0 0,1-1 0 0 0,-1 1 0 0 0,0 0 0 0 0,1-1 0 0 0,-1 1 0 0 0,0 0 1 0 0,1 0-1 0 0,-1-1 0 0 0,1 1 0 0 0,-1 0 0 0 0,1 0 0 0 0,-1 0 0 0 0,1-1 0 0 0,0 1 0 0 0,0 0 0 0 0,-1 0 0 0 0,1 0 0 0 0,0 0 0 0 0,0 0 0 0 0,0 0 0 0 0,0 0 0 0 0,0 0 0 0 0,0 0 0 0 0,0 0-57 0 0,1 13 66 0 0,1 0 0 0 0,0 0 0 0 0,1 0 0 0 0,3 7-66 0 0,3 19 90 0 0,22 141 741 0 0,-7-67 97 0 0,-11 25 672 0 0,-11-122-1347 0 0,-1-13-166 0 0,-1 1 0 0 0,0-1 0 0 0,1 0 0 0 0,-1 1 1 0 0,-1-1-1 0 0,1 0 0 0 0,-1 1-87 0 0,1 43 1113 0 0,0-47-1004 0 0,0-1-10 0 0,0 0-27 0 0,0 0-1 0 0,0 0 1 0 0,0 0 1 0 0,0 0 6 0 0,0 0 1 0 0,0 0 1 0 0,0 0 20 0 0,0 0 61 0 0,0 0 14 0 0,-1 0-151 0 0,1-1 0 0 0,-1 1 0 0 0,0-1 0 0 0,1 1 0 0 0,-1 0 1 0 0,1-1-1 0 0,0 1 0 0 0,-1-1 0 0 0,1 1 0 0 0,-1-1 1 0 0,1 1-1 0 0,0-1 0 0 0,-1 0 0 0 0,1 1 0 0 0,0-1 0 0 0,0 1 1 0 0,-1-1-1 0 0,1 0 0 0 0,0 1 0 0 0,0-1 0 0 0,0 0 1 0 0,0 1-1 0 0,0-1 0 0 0,0 0 0 0 0,0 1 0 0 0,0-1 0 0 0,0 0-25 0 0,-1-13-1903 0 0,1 11-7641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09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55 6424 0 0,'6'-15'543'0'0,"-5"14"-431"0"0,-1 0-1 0 0,1-1 1 0 0,-1 1-1 0 0,1 0 1 0 0,-1-1-1 0 0,1 1 1 0 0,-1 0 0 0 0,0-1-1 0 0,1 1 1 0 0,-1-1-1 0 0,0 1 1 0 0,0-1-1 0 0,0 0-111 0 0,0 1 32 0 0,0 0 46 0 0,0 0 1 0 0,0 1-1 0 0,0-1 1 0 0,0 0-1 0 0,0 1 1 0 0,0-1-1 0 0,0 0 1 0 0,0 1-1 0 0,0-1 1 0 0,-1 0-1 0 0,1 1 1 0 0,0-1-1 0 0,0 1 1 0 0,0-1-1 0 0,-1 0 0 0 0,1 1 1 0 0,0-1-1 0 0,-1 1 1 0 0,1-1-1 0 0,-1 1 1 0 0,1-1-1 0 0,0 1 1 0 0,-1-1-1 0 0,1 1 1 0 0,-1-1-1 0 0,1 1 1 0 0,-1 0-1 0 0,0-1 1 0 0,1 1-1 0 0,-1 0 1 0 0,1-1-1 0 0,-1 1 1 0 0,0 0-1 0 0,1 0 1 0 0,-1 0-1 0 0,1-1 1 0 0,-1 1-1 0 0,0 0 1 0 0,1 0-1 0 0,-1 0 1 0 0,0 0-1 0 0,1 0 1 0 0,-1 0-1 0 0,0 0 0 0 0,1 1 1 0 0,-1-1-1 0 0,0 0 1 0 0,1 0-1 0 0,-1 0 1 0 0,0 1-79 0 0,-7-1 128 0 0,-10 1-129 0 0,0 1 0 0 0,1 1 1 0 0,-1 1-1 0 0,0 0 0 0 0,1 1 0 0 0,-14 7 1 0 0,-16 3 1 0 0,39-12 10 0 0,0 1 0 0 0,-1-1 0 0 0,1 1 0 0 0,0 1 0 0 0,1 0 0 0 0,-1 0 0 0 0,1 0 0 0 0,0 1 0 0 0,1 0 0 0 0,-6 6-11 0 0,-6 8 54 0 0,1 1 0 0 0,1 1 0 0 0,0 2-54 0 0,6-7 43 0 0,0 0 0 0 0,1 1-1 0 0,0 0 1 0 0,2 0 0 0 0,0 1 0 0 0,1 0-1 0 0,1 1 1 0 0,1-1 0 0 0,1 1 0 0 0,0 0 0 0 0,1 18-43 0 0,0 6 87 0 0,1-36-71 0 0,0 1 0 0 0,1 0 1 0 0,0 0-1 0 0,0 0 0 0 0,1 0 1 0 0,0-1-1 0 0,0 1 1 0 0,1 0-1 0 0,0-1 0 0 0,4 8-16 0 0,-3-9 16 0 0,0 0 0 0 0,0-1 0 0 0,1 1 0 0 0,0-1 1 0 0,0 0-1 0 0,1 0 0 0 0,0 0 0 0 0,0-1 0 0 0,0 0 0 0 0,1 0 0 0 0,0 0 0 0 0,0 0 0 0 0,0-1 0 0 0,0 0 0 0 0,1 0 0 0 0,-1-1 0 0 0,1 0 0 0 0,0 0 0 0 0,0-1 0 0 0,0 1 1 0 0,1-1-1 0 0,0-1-16 0 0,3 1 3 0 0,5 0 9 0 0,0 0 1 0 0,0-1 0 0 0,0-1 0 0 0,-1-1-1 0 0,7 0-12 0 0,19-6 42 0 0,0-1 0 0 0,-1-1 0 0 0,29-12-42 0 0,-29 6-1740 0 0,-37 14-7052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0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387 50 7232 0 0,'0'-5'159'0'0,"1"4"-61"0"0,-1 0 1 0 0,0 0-1 0 0,0 0 0 0 0,0 0 1 0 0,0 0-1 0 0,0 0 0 0 0,0 0 1 0 0,0 0-1 0 0,0 1 0 0 0,0-1 1 0 0,0 0-1 0 0,0 0 0 0 0,-1 0 1 0 0,1 0-1 0 0,0 0 0 0 0,-1 0 0 0 0,1 0 1 0 0,-1 1-1 0 0,1-1 0 0 0,-1 0 1 0 0,1 0-1 0 0,-1 1 0 0 0,1-1 1 0 0,-1 0-1 0 0,0 1 0 0 0,1-1 1 0 0,-1 0-1 0 0,0 1 0 0 0,0-1-98 0 0,-4-2 804 0 0,-7-1 1156 0 0,-17-1-1557 0 0,19 3-346 0 0,1 0 0 0 0,-1 0 0 0 0,0 1 0 0 0,-2 0-57 0 0,-90 1 443 0 0,99 1-424 0 0,-1 0 1 0 0,0 0 0 0 0,1 1-1 0 0,-1-1 1 0 0,1 1 0 0 0,-1-1 0 0 0,1 1-1 0 0,0 0 1 0 0,0 1 0 0 0,-1-1-1 0 0,2 0 1 0 0,-1 1 0 0 0,0 0 0 0 0,0-1-1 0 0,1 1 1 0 0,-1 1-20 0 0,-14 12 83 0 0,-5 0-2 0 0,18-14-80 0 0,1 0 1 0 0,-1 1 0 0 0,0-1 0 0 0,1 1 0 0 0,-1 0 0 0 0,1 0-1 0 0,0 0 1 0 0,0 1 0 0 0,0-1 0 0 0,1 1 0 0 0,-1-1-1 0 0,1 1 1 0 0,-2 3-2 0 0,-8 31 9 0 0,-6 31-9 0 0,10-38 1 0 0,7-23-1 0 0,0 0 1 0 0,1 1 0 0 0,-1-1-1 0 0,2 1 1 0 0,-1-1 0 0 0,1 0-1 0 0,0 1 1 0 0,2 4-1 0 0,3 38 3 0 0,-6 181-3 0 0,11-163 0 0 0,-11-54 1 0 0,0 11 9 0 0,0 0 0 0 0,-2 0 1 0 0,-2 1-11 0 0,4-20 3 0 0,0 0 0 0 0,0-1 1 0 0,0 1-1 0 0,1-1 0 0 0,1 6-3 0 0,1 21 24 0 0,-2-31-23 0 0,-1 0 0 0 0,1 0 1 0 0,-1 0-1 0 0,1 0 1 0 0,0 0-1 0 0,0-1 1 0 0,0 1-1 0 0,0 0 1 0 0,0 0-1 0 0,0-1 1 0 0,0 1-1 0 0,1-1 1 0 0,-1 1-1 0 0,0-1 1 0 0,1 1-2 0 0,26 21 18 0 0,-25-21-19 0 0,0 0 1 0 0,1 0 0 0 0,-1-1 0 0 0,1 1-1 0 0,-1-1 1 0 0,1 0 0 0 0,0 0 0 0 0,0 0 0 0 0,-1-1-1 0 0,1 1 1 0 0,0-1 0 0 0,0 0 0 0 0,0 0-1 0 0,0 0 1 0 0,-1-1 0 0 0,17-1-2 0 0,-1-1 0 0 0,9-3 2 0 0,-15 4 0 0 0,14-3 0 0 0,-16 4 0 0 0,0-1 0 0 0,0-1 0 0 0,0 0 0 0 0,9-3 0 0 0,44-29-1835 0 0,-61 34-7370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0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 9144 0 0,'1'0'45'0'0,"-1"0"1"0"0,1 0-1 0 0,0 0 1 0 0,0-1-1 0 0,0 1 1 0 0,-1 0-1 0 0,1 0 0 0 0,0-1 1 0 0,0 1-1 0 0,-1-1 1 0 0,1 1-1 0 0,0 0 1 0 0,-1-1-1 0 0,1 0 1 0 0,-1 1-1 0 0,1-1 1 0 0,0 1-1 0 0,-1-1 1 0 0,1 0-1 0 0,-1 1 1 0 0,1-1-1 0 0,-1 0 0 0 0,1 0-45 0 0,-1 0 77 0 0,1 0 0 0 0,0 0-1 0 0,-1 0 1 0 0,1 0 0 0 0,0 0-1 0 0,0 0 1 0 0,0 0 0 0 0,0 0-1 0 0,0 1 1 0 0,0-1-1 0 0,0 0 1 0 0,0 1 0 0 0,0-1-1 0 0,1 0-76 0 0,4-1 297 0 0,-1-1 0 0 0,1 1 0 0 0,0-1 0 0 0,-1 0 0 0 0,5-4-297 0 0,-5 3 119 0 0,0 0 1 0 0,1 1 0 0 0,0 0-1 0 0,-1 0 1 0 0,1 1 0 0 0,5-2-120 0 0,-6 2 45 0 0,34-10 125 0 0,2 2 0 0 0,11 0-170 0 0,-15 6 275 0 0,35 0-275 0 0,-6 1 117 0 0,-38-1-1889 0 0,-2-5-7138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1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532 223 7936 0 0,'6'-33'423'0'0,"-5"29"-328"0"0,0 1-1 0 0,0-1 0 0 0,-1 0 1 0 0,1 0-1 0 0,-1 0 1 0 0,0 1-1 0 0,0-1 1 0 0,0 0-1 0 0,-1-3-94 0 0,0 0 185 0 0,1 4-128 0 0,0 0 0 0 0,0 0 0 0 0,-1 0 1 0 0,1 1-1 0 0,-1-1 0 0 0,0 0 0 0 0,0 0 1 0 0,0 1-1 0 0,0-1 0 0 0,0 0 0 0 0,0 1 0 0 0,-1-1 1 0 0,1 1-1 0 0,-1 0 0 0 0,0 0 0 0 0,0-1 1 0 0,0 1-1 0 0,0 0 0 0 0,-1 0-57 0 0,2 1 55 0 0,-1 0 1 0 0,1-1-1 0 0,-1 1 0 0 0,1 0 0 0 0,0-1 1 0 0,-1 1-1 0 0,1-1 0 0 0,0 1 0 0 0,0-1 1 0 0,0 1-1 0 0,0-1 0 0 0,0 0-55 0 0,-10-15 352 0 0,4 12-235 0 0,1-1 0 0 0,-1 1 0 0 0,0 1-1 0 0,0-1 1 0 0,0 1 0 0 0,-1 1 0 0 0,1-1 0 0 0,-1 1 0 0 0,0 1 0 0 0,0-1 0 0 0,0 1 0 0 0,-4 0-117 0 0,-6-1 234 0 0,1 1 1 0 0,0 1-1 0 0,-1 1 0 0 0,0 0 0 0 0,-7 2-234 0 0,15 0 143 0 0,-1 1 0 0 0,1 0 1 0 0,-1 1-1 0 0,1 0 0 0 0,0 1 0 0 0,0 0 0 0 0,1 1 0 0 0,0 0 0 0 0,-4 3-143 0 0,6-3 109 0 0,0 1 0 0 0,0-1-1 0 0,1 2 1 0 0,-1-1 0 0 0,2 1-1 0 0,-1 0 1 0 0,1 0 0 0 0,0 0-1 0 0,1 0 1 0 0,0 1 0 0 0,-1 6-109 0 0,-3 2 101 0 0,6-13-78 0 0,1 1-1 0 0,-1-1 0 0 0,1 1 1 0 0,1 0-1 0 0,-1-1 0 0 0,1 1 0 0 0,-1 0 1 0 0,1-1-1 0 0,1 1 0 0 0,-1 0 1 0 0,1-1-1 0 0,0 1 0 0 0,0-1 0 0 0,0 1 1 0 0,0-1-1 0 0,2 4-22 0 0,1 1 28 0 0,0 0 0 0 0,0 0 0 0 0,1-1 0 0 0,0 0 1 0 0,0 0-1 0 0,1 0 0 0 0,5 6-28 0 0,23 20 64 0 0,1-2 0 0 0,2-1 0 0 0,1-2 0 0 0,1-2 0 0 0,23 12-64 0 0,-24-14-325 0 0,24 22 325 0 0,9 7-413 0 0,-62-48 347 0 0,0 1 0 0 0,0 0 0 0 0,-1 0 0 0 0,0 1 0 0 0,-1 0 1 0 0,1 0-1 0 0,-2 1 0 0 0,1 1 66 0 0,-6-7-33 0 0,0 0 1 0 0,-1-1 0 0 0,1 1 0 0 0,-1 0 0 0 0,0 0 0 0 0,0 0 0 0 0,0 0 0 0 0,0 0 0 0 0,0 0 0 0 0,-1-1 0 0 0,1 1 0 0 0,-1 0 0 0 0,0 0 0 0 0,0-1 0 0 0,0 1-1 0 0,0 0 1 0 0,-1-1 0 0 0,1 1 0 0 0,0-1 0 0 0,-1 1 32 0 0,-26 14-176 0 0,20-13 158 0 0,0 1 0 0 0,-1-1 0 0 0,1 0 0 0 0,-1-1 0 0 0,0 0 0 0 0,0 0 0 0 0,-7 1 18 0 0,-63 7 0 0 0,-42-6 53 0 0,74-4 333 0 0,1 2 1 0 0,-29 5-387 0 0,69-7 43 0 0,1-1-1 0 0,0 0 0 0 0,0 0 1 0 0,0 0-1 0 0,0-1 1 0 0,0 1-1 0 0,-2-2-42 0 0,-23-1 190 0 0,28 3-172 0 0,0 0 0 0 0,0 0 0 0 0,1 1 1 0 0,-1-1-1 0 0,0 1 0 0 0,1-1 0 0 0,-1 1 0 0 0,1 0 1 0 0,-1 0-1 0 0,1 0 0 0 0,-1 0-18 0 0,1-1 11 0 0,1 1 0 0 0,-1-1 0 0 0,0 1 0 0 0,0-1 0 0 0,0 1 0 0 0,0-1-1 0 0,0 1 1 0 0,0-1 0 0 0,1 0 0 0 0,-1 1 0 0 0,0-1 0 0 0,0 0 0 0 0,0 0 0 0 0,0 0 0 0 0,0 0 0 0 0,0 0-1 0 0,0 0 1 0 0,0 0 0 0 0,0 0 0 0 0,0 0 0 0 0,0 0 0 0 0,0 0 0 0 0,0-1 0 0 0,0 1 0 0 0,0 0 0 0 0,0-1-1 0 0,0 0-10 0 0,-8-1 95 0 0,-6-3 80 0 0,14 4-172 0 0,1 1-1 0 0,0-1 1 0 0,-1 1 0 0 0,1 0-1 0 0,0-1 1 0 0,-1 1 0 0 0,1-1-1 0 0,0 1 1 0 0,0-1 0 0 0,-1 1-1 0 0,1-1 1 0 0,0 1 0 0 0,0-1-1 0 0,0 1 1 0 0,0-1 0 0 0,0 1-1 0 0,0-1 1 0 0,0 1 0 0 0,0-1-1 0 0,0 1 1 0 0,0-1 0 0 0,0 1-1 0 0,0-1 1 0 0,0 1 0 0 0,0-1-1 0 0,0 1 1 0 0,1-1 0 0 0,-1 1-1 0 0,0-1 1 0 0,0 1-1 0 0,1-1 1 0 0,-1 1 0 0 0,0-1-1 0 0,0 1-2 0 0,4-2 3 0 0,-1 1-1 0 0,0-1 0 0 0,1 1 1 0 0,-1 0-1 0 0,1 0 0 0 0,-1 0 1 0 0,1 1-1 0 0,1-1-2 0 0,12-3 13 0 0,-10 2-187 0 0,-1 0-1 0 0,0 1 0 0 0,1-1 0 0 0,-1 1 0 0 0,1 1 0 0 0,-1-1 1 0 0,1 1-1 0 0,2 1 175 0 0,-9-1-11521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4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5720 0 0,'0'0'760'0'0,"0"0"-2"0"0,0 0-2 0 0,0 0-22 0 0,0 0-125 0 0,0 0-29 0 0,0 0-7 0 0,0 0-22 0 0,0 0-120 0 0,0 0-30 0 0,0 0 4 0 0,0 0-35 0 0,0 0-129 0 0,0 0-28 0 0,0 0-2 0 0,0 0-18 0 0,0 0-82 0 0,0 0-18 0 0,0 0-1 0 0,0 6 18 0 0,1 13 102 0 0,1 0 1 0 0,0 0 0 0 0,5 16-213 0 0,73 328 685 0 0,-77-344-674 0 0,16 122 181 0 0,-15-39-5 0 0,-2-56-87 0 0,-2-39-48 0 0,-1 0 0 0 0,2 0 0 0 0,-1 0 0 0 0,1 0 0 0 0,0 0 1 0 0,0 0-1 0 0,0 0 0 0 0,1 0 0 0 0,0-1 0 0 0,2 4-52 0 0,-3-7 45 0 0,0-1 1 0 0,0 1-1 0 0,0-1 0 0 0,-1 1 0 0 0,1 0 0 0 0,-1-1 0 0 0,0 1 1 0 0,0 0-1 0 0,0-1 0 0 0,0 3-45 0 0,0 2 60 0 0,0-6-24 0 0,0-1 7 0 0,0 0-6 0 0,0 0 7 0 0,0 0-1 0 0,0 0-3 0 0,0 0-24 0 0,0 0 0 0 0,0 0 5 0 0,0 0-8 0 0,-1 0-15 0 0,-2 0-2 0 0,2 0-10 0 0,1 0-2129 0 0,0 0-8513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4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0,'39'2'2774'0'0,"-1"0"5"0"0,-37-2-2765 0 0,0 0 0 0 0,0 1 0 0 0,0-1 0 0 0,0 0 0 0 0,0 1 0 0 0,0-1 0 0 0,0 0 0 0 0,0 1 0 0 0,0 0 0 0 0,0-1 0 0 0,0 1 0 0 0,0-1 0 0 0,0 1 0 0 0,-1 0 0 0 0,1 0 0 0 0,0-1 0 0 0,0 2-14 0 0,8 4 2 0 0,20-3-4 0 0,-2-1-11 0 0,-1 2 12 0 0,1-1 0 0 0,0-1 1 0 0,0-1-1 0 0,5-2 1 0 0,47 3 14 0 0,-67 0 36 0 0,-1 1 1 0 0,0 0-1 0 0,0 1 0 0 0,0 1 0 0 0,-1-1 1 0 0,1 2-1 0 0,8 5-50 0 0,-18-10 9 0 0,7 4 43 0 0,0 0 0 0 0,-1 1 0 0 0,0 0 0 0 0,0 1 0 0 0,0 0 0 0 0,3 5-52 0 0,13 13 182 0 0,-16-17-140 0 0,0 1 1 0 0,0 0 0 0 0,-1 1 0 0 0,0-1-1 0 0,-1 1 1 0 0,0 0 0 0 0,-1 1 0 0 0,0-1 0 0 0,-1 1-1 0 0,0 0 1 0 0,0 0 0 0 0,-1 0 0 0 0,0 8-43 0 0,-2-13 29 0 0,0 0 0 0 0,0-1 0 0 0,-1 1 1 0 0,0 0-1 0 0,0 0 0 0 0,-1 0 0 0 0,0-1 1 0 0,0 1-1 0 0,0-1 0 0 0,0 1 0 0 0,-3 3-29 0 0,-3 9 89 0 0,4-8-61 0 0,-1 0 1 0 0,-1-1-1 0 0,1 1 0 0 0,-1-1 0 0 0,-1 0 1 0 0,0 0-1 0 0,0-1 0 0 0,-3 2-28 0 0,-3 2 47 0 0,-1 0-1 0 0,-1-1 1 0 0,0-1-1 0 0,-11 7-46 0 0,3-6 49 0 0,0-1 1 0 0,0-1-1 0 0,-1 0 0 0 0,0-2 0 0 0,-1-1 1 0 0,1-1-1 0 0,-4-1-49 0 0,3 1 50 0 0,8 0 0 0 0,10-4-12 0 0,1 1 1 0 0,-1-1 0 0 0,0 0 0 0 0,0 0 0 0 0,-2-1-39 0 0,8 0-1804 0 0,1 0-7261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7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1 213 6328 0 0,'0'0'51'0'0,"0"0"0"0"0,0 0-1 0 0,-1-1 1 0 0,1 1 0 0 0,0 0 0 0 0,0 0 0 0 0,0 0 0 0 0,0-1 0 0 0,0 1 0 0 0,0 0-1 0 0,0 0 1 0 0,0 0 0 0 0,1-1 0 0 0,-1 1 0 0 0,0 0 0 0 0,0 0 0 0 0,0 0 0 0 0,0-1-1 0 0,0 1 1 0 0,0 0 0 0 0,0 0 0 0 0,0 0 0 0 0,0-1 0 0 0,1 1 0 0 0,-1 0 0 0 0,0 0-1 0 0,0 0 1 0 0,0 0 0 0 0,0 0 0 0 0,0-1 0 0 0,1 1 0 0 0,-1 0 0 0 0,0 0 0 0 0,0 0-1 0 0,0 0 1 0 0,1 0 0 0 0,-1 0 0 0 0,0 0-51 0 0,0 0 58 0 0,0 0 1 0 0,1 0-1 0 0,-1-1 1 0 0,0 1-1 0 0,0 0 1 0 0,0 0-1 0 0,1 0 0 0 0,-1 0 1 0 0,0 0-1 0 0,0 0 1 0 0,0-1-1 0 0,0 1 0 0 0,1 0 1 0 0,-1 0-1 0 0,0 0 1 0 0,0 0-1 0 0,0-1 1 0 0,0 1-1 0 0,0 0 0 0 0,0 0 1 0 0,1 0-1 0 0,-1-1 1 0 0,0 1-1 0 0,0 0 1 0 0,0 0-1 0 0,0-1 0 0 0,0 1 1 0 0,0 0-1 0 0,0 0 1 0 0,0 0-1 0 0,0-1 0 0 0,0 1 1 0 0,0 0-1 0 0,0 0 1 0 0,0 0-1 0 0,0-1 1 0 0,0 1-1 0 0,-1 0-58 0 0,2-2 83 0 0,0 1 0 0 0,0-1 0 0 0,0 1 0 0 0,1-1 0 0 0,-1 1 0 0 0,0-1 0 0 0,1 1 0 0 0,-1 0 0 0 0,0 0 0 0 0,1-1 0 0 0,0 1 0 0 0,-1 0 0 0 0,1 0 0 0 0,0 1 0 0 0,-1-1 0 0 0,1 0 0 0 0,0 1 0 0 0,0-1 0 0 0,-1 1 0 0 0,3-1-83 0 0,45-11 4 0 0,6-4 156 0 0,-43 12-85 0 0,0 0 0 0 0,0 1 0 0 0,-1 0 0 0 0,2 1 0 0 0,2 0-75 0 0,0 1 92 0 0,-1-2 0 0 0,0 0 1 0 0,1 0-1 0 0,10-5-92 0 0,35-8 160 0 0,-26 10-78 0 0,36-8 156 0 0,1 4 1 0 0,11 2-239 0 0,-8-5 198 0 0,-37 10-82 0 0,-1-2-1 0 0,23-7-115 0 0,36-5 101 0 0,-43 17-18 0 0,-43 0-65 0 0,0 1 1 0 0,1-2 0 0 0,-1 1 0 0 0,0-1 0 0 0,0 0 0 0 0,5-2-19 0 0,-7 2 13 0 0,0 0 1 0 0,0 0-1 0 0,-1 1 0 0 0,1 0 0 0 0,0 0 1 0 0,0 0-1 0 0,0 1 0 0 0,5 1-13 0 0,26 2 40 0 0,100-4 17 0 0,-137 0-1892 0 0,-1 0-7363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8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2704 0 0,'0'0'648'0'0,"0"0"0"0"0,0-3 1568 0 0,30 48 644 0 0,-19-32-2658 0 0,1-1 1 0 0,0 0 0 0 0,1-1-1 0 0,1-1 1 0 0,7 5-203 0 0,-5-1 175 0 0,3 1 105 0 0,-18-14-254 0 0,0-1 1 0 0,0 1 0 0 0,0 0 0 0 0,0 0-1 0 0,0 0 1 0 0,0 0 0 0 0,0 0 0 0 0,0 0-1 0 0,0 0 1 0 0,-1 0 0 0 0,1 0 0 0 0,0 1-1 0 0,-1-1 1 0 0,1 0 0 0 0,-1 0 0 0 0,1 1-1 0 0,-1-1 1 0 0,0 0-27 0 0,1 1 38 0 0,-1-1-1 0 0,1 1 1 0 0,-1-1 0 0 0,1 0 0 0 0,-1 1-1 0 0,1-1 1 0 0,0 0 0 0 0,0 0-1 0 0,0 1 1 0 0,0-1 0 0 0,0 0 0 0 0,0 0-1 0 0,0 0 1 0 0,0 0-38 0 0,1 1 52 0 0,-1-1-1 0 0,0 0 1 0 0,1 1 0 0 0,-1-1 0 0 0,0 1-1 0 0,0-1 1 0 0,0 1 0 0 0,0-1 0 0 0,0 1-1 0 0,-1 0 1 0 0,1 0 0 0 0,0-1 0 0 0,-1 1-1 0 0,1 0 1 0 0,-1 0 0 0 0,0 0 0 0 0,1 0-1 0 0,-1 0 1 0 0,0-1 0 0 0,0 1 0 0 0,0 0-1 0 0,-1 0 1 0 0,1 0 0 0 0,-1 1-52 0 0,1 8 147 0 0,-11 13 88 0 0,5-15-150 0 0,5-9-81 0 0,1 1 0 0 0,-1-1 0 0 0,0 1 0 0 0,1-1 0 0 0,-1 1 1 0 0,1-1-1 0 0,0 1 0 0 0,-1 0 0 0 0,1-1 0 0 0,-1 1 0 0 0,1-1 1 0 0,0 1-1 0 0,0 0 0 0 0,-1 0 0 0 0,1-1 0 0 0,0 1 0 0 0,0 0 1 0 0,0-1-1 0 0,0 1 0 0 0,0 0-4 0 0,-1 4 22 0 0,0 0 0 0 0,0 0 0 0 0,-1-1 1 0 0,1 1-1 0 0,-1 0 0 0 0,0-1 0 0 0,0 0 0 0 0,-1 1 0 0 0,0 0-22 0 0,-8 18 54 0 0,6-9-35 0 0,-1-1 0 0 0,0 0 1 0 0,-1 1-1 0 0,0-2 0 0 0,-1 1 0 0 0,-9 10-19 0 0,5-14 4 0 0,11-8-4 0 0,0-1 0 0 0,0 1 0 0 0,0-1 1 0 0,0 1-1 0 0,0-1 0 0 0,0 1 0 0 0,0 0 0 0 0,0 0 0 0 0,1-1 1 0 0,-1 1-1 0 0,0 0 0 0 0,1 0 0 0 0,-1 0 0 0 0,0 0 1 0 0,1 0-1 0 0,-1 0 0 0 0,0 1 0 0 0,-1-1 0 0 0,1 0 0 0 0,0 0 0 0 0,0 1 0 0 0,-1-1 0 0 0,1 0 0 0 0,-1 0 0 0 0,1-1 0 0 0,-1 1 0 0 0,1 0 0 0 0,-1 0 0 0 0,1-1 0 0 0,-1 1 0 0 0,0-1 0 0 0,0 1 0 0 0,-7 6 38 0 0,9-7-35 0 0,0 0 0 0 0,-1 1 0 0 0,1-1 0 0 0,0 1 0 0 0,-1-1 1 0 0,1 1-1 0 0,-1-1 0 0 0,1 0 0 0 0,-1 1 0 0 0,1-1 0 0 0,-1 0 0 0 0,1 0 0 0 0,-1 1 0 0 0,1-1 0 0 0,-1 0 0 0 0,1 0 0 0 0,-1 0 0 0 0,1 1 0 0 0,-1-1 0 0 0,1 0 0 0 0,-1 0 0 0 0,0 0 1 0 0,1 0-1 0 0,-1 0-3 0 0,0 0 33 0 0,1 0 4 0 0,0 0-1 0 0,0 0 3 0 0,0 0-24 0 0,0 0-1759 0 0,0 0-7008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9.0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409 224 3208 0 0,'1'-8'661'0'0,"1"8"312"0"0,6 3-110 0 0,-8-30 402 0 0,-1 17-1013 0 0,-1 0-1 0 0,0 0 1 0 0,0 1-1 0 0,-2-1 1 0 0,1 0-252 0 0,-1-1 140 0 0,-1-5 108 0 0,-1 1 1 0 0,-1 0-1 0 0,0 0 1 0 0,-1 1-1 0 0,-1-1-248 0 0,-11-1 919 0 0,8 7-487 0 0,10 8-354 0 0,0 0-1 0 0,1 0 1 0 0,-1 1 0 0 0,0-1 0 0 0,1 0-1 0 0,-1 1 1 0 0,0-1 0 0 0,0 1-1 0 0,0 0 1 0 0,0-1 0 0 0,1 1 0 0 0,-1 0-1 0 0,0 0 1 0 0,0 1 0 0 0,0-1-1 0 0,0 0 1 0 0,1 0 0 0 0,-1 1 0 0 0,0-1-1 0 0,0 1 1 0 0,0 0-78 0 0,-70 31 885 0 0,47-17-525 0 0,0 1 1 0 0,-3 4-361 0 0,20-13 94 0 0,0-1 0 0 0,1 2 0 0 0,0-1 0 0 0,0 1 0 0 0,0-1 0 0 0,1 2 0 0 0,1-1 1 0 0,-1 2-95 0 0,-20 28 420 0 0,22-33-363 0 0,0 0 0 0 0,0 1 0 0 0,0 0 0 0 0,0 0 0 0 0,1 0 0 0 0,0 0 0 0 0,0 0 0 0 0,1 1 0 0 0,0-1 0 0 0,0 1 0 0 0,0 0 0 0 0,1-1 0 0 0,0 6-57 0 0,-5 15-28 0 0,5-25 20 0 0,0 0 0 0 0,0 0 0 0 0,1 0 1 0 0,-1 0-1 0 0,1 1 0 0 0,-1-1 0 0 0,1 0 0 0 0,0 0 1 0 0,0 0-1 0 0,0 0 0 0 0,0 1 0 0 0,0-1 0 0 0,0 0 1 0 0,1 2 7 0 0,0 2-26 0 0,1-1 0 0 0,-1 1 0 0 0,1-1 1 0 0,0 0-1 0 0,0 0 0 0 0,1 0 1 0 0,-1 0-1 0 0,1 0 0 0 0,1 0 1 0 0,-1-1-1 0 0,0 1 0 0 0,1-1 1 0 0,0 0-1 0 0,0 0 0 0 0,1 0 26 0 0,-1 0-13 0 0,1 0 1 0 0,0-1-1 0 0,-1 0 0 0 0,1 0 0 0 0,0 0 1 0 0,1-1-1 0 0,-1 0 0 0 0,0 0 0 0 0,1 0 1 0 0,-1 0-1 0 0,1-1 0 0 0,0 0 0 0 0,-1 0 1 0 0,1-1-1 0 0,0 0 0 0 0,0 0 0 0 0,-1 0 1 0 0,1 0-1 0 0,0-1 0 0 0,0 0 0 0 0,-1 0 1 0 0,1-1-1 0 0,4-1 13 0 0,4-1 25 0 0,-1 0 1 0 0,0-1 0 0 0,-1-1-1 0 0,1 0 1 0 0,-1-1-1 0 0,0 0 1 0 0,-1-1 0 0 0,0 0-1 0 0,0 0 1 0 0,6-8-26 0 0,-3 2 73 0 0,-2-1 1 0 0,1-1 0 0 0,-2 0-1 0 0,0 0 1 0 0,3-8-74 0 0,-3 8 63 0 0,-9 13-40 0 0,1 0 0 0 0,-1 0 0 0 0,0 0 0 0 0,0 0 0 0 0,0-1 0 0 0,-1 1 0 0 0,1-1 0 0 0,-1 0-23 0 0,14-34 128 0 0,-10 27-67 0 0,0 0 0 0 0,-1-1 0 0 0,2-10-61 0 0,-5 15 53 0 0,-1 0 0 0 0,1-1 0 0 0,-1 1 0 0 0,-1-7-53 0 0,0-12-59 0 0,1 25 26 0 0,0 1-61 0 0,0 0-13 0 0,0 0-1 0 0,0 0 15 0 0,0 0 25 0 0,0 0 9 0 0,0 0-1 0 0,0 0 8 0 0,0 0-1 0 0,0 0 4 0 0,0 0 1 0 0,0 0-6 0 0,0 0-19 0 0,0 0-2 0 0,14 20-147 0 0,-11-17 211 0 0,-1 0-1 0 0,1 0 0 0 0,-1 0 1 0 0,0 1-1 0 0,0-1 0 0 0,2 4 12 0 0,5 21-27 0 0,-1 1 0 0 0,-1-1 0 0 0,1 17 27 0 0,-7-33-7 0 0,-1 0 0 0 0,0 0-1 0 0,-1-1 1 0 0,0 3 7 0 0,-1 24-15 0 0,-1 5-16 0 0,-1 0 1 0 0,-2 0-1 0 0,-5 14 31 0 0,-1 6-38 0 0,2 4 38 0 0,8-47-16 0 0,1 1-1 0 0,1-1 1 0 0,1 1-1 0 0,1 0 1 0 0,1 5 16 0 0,-2-22-2 0 0,1 9-8 0 0,0-1 1 0 0,1 0 0 0 0,0 0 0 0 0,1 0 0 0 0,5 10 9 0 0,-2-7-1 0 0,-7-12 2 0 0,1-1 0 0 0,0 1-1 0 0,0-1 1 0 0,0 1 0 0 0,1-1-1 0 0,-1 0 1 0 0,1 1 0 0 0,-1-1-1 0 0,1 0 1 0 0,0 0 0 0 0,0 0-1 0 0,0 0 1 0 0,0 0 0 0 0,0-1-1 0 0,2 2 0 0 0,7 4 34 0 0,-9-5 6 0 0,1 0 0 0 0,0 0 0 0 0,0 0-1 0 0,0 0 1 0 0,0 0 0 0 0,0-1 0 0 0,1 0-1 0 0,-1 1 1 0 0,0-1 0 0 0,1 0 0 0 0,-1-1-1 0 0,1 1 1 0 0,-1-1 0 0 0,1 1 0 0 0,-1-1-1 0 0,1 0 1 0 0,-1 0 0 0 0,1-1 0 0 0,-1 1-40 0 0,31-12 236 0 0,-9 4-61 0 0,-1 0 1 0 0,0-2-1 0 0,12-8-175 0 0,-25 12 73 0 0,1-1 105 0 0,0 0-1 0 0,-1-1 0 0 0,0 0 1 0 0,0-1-178 0 0,13-16 880 0 0,-13 20-475 0 0,-6 4-187 0 0,-9 0 180 0 0,4 1-210 0 0,0 0-4 0 0,0 0-48 0 0,0-5-93 0 0,0 4-2222 0 0,0 1-10351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19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6728 0 0,'30'-3'4159'0'0,"16"-8"-3375"0"0,-18 4-553 0 0,46-7 1065 0 0,75-3-1296 0 0,-101 12 294 0 0,-29 4-231 0 0,0 1 1 0 0,10 2-64 0 0,35-1 141 0 0,-24-3 243 0 0,18 2-384 0 0,-16 1 153 0 0,-39-1-137 0 0,1 0 0 0 0,-1 1 0 0 0,0-1-1 0 0,0 1 1 0 0,0 0 0 0 0,0 0 0 0 0,0 0 0 0 0,0 0 0 0 0,2 2-16 0 0,-3-2 35 0 0,0 0 1 0 0,0 0-1 0 0,0 0 0 0 0,0-1 1 0 0,0 1-1 0 0,0-1 1 0 0,0 1-1 0 0,0-1 0 0 0,0 1 1 0 0,1-1-1 0 0,-1 0 1 0 0,0 0-1 0 0,0 0 0 0 0,0 0 1 0 0,0-1-1 0 0,0 1 0 0 0,0-1 1 0 0,1 1-36 0 0,7-3-87 0 0,1 1-1 0 0,0 1 1 0 0,-1 0-1 0 0,1 0 1 0 0,10 2 87 0 0,-11-1-1100 0 0,-9 0-8576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02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25 116 7328 0 0,'-1'-1'74'0'0,"0"-1"-1"0"0,1 1 1 0 0,-1-1 0 0 0,0 1 0 0 0,0-1 0 0 0,1 0 0 0 0,-1 1-1 0 0,0-1 1 0 0,1 1 0 0 0,0-1 0 0 0,-1 0 0 0 0,1 0 0 0 0,0 1-1 0 0,0-1 1 0 0,0 0 0 0 0,0 0 0 0 0,0 1 0 0 0,1-1-1 0 0,-1 0 1 0 0,0 1 0 0 0,1-1 0 0 0,-1 0 0 0 0,1 1 0 0 0,0-1-1 0 0,-1 0 1 0 0,1 1 0 0 0,0-1-74 0 0,1-2 6 0 0,1 0-1 0 0,-1-1 1 0 0,1 1-1 0 0,0 0 1 0 0,0 1-1 0 0,0-1 1 0 0,0 0-1 0 0,1 1 1 0 0,0 0-1 0 0,-1-1 1 0 0,1 2-1 0 0,0-1 1 0 0,1 0-1 0 0,-1 1 1 0 0,0 0-1 0 0,1 0 1 0 0,-1 0-1 0 0,1 0 1 0 0,0 1-1 0 0,-1 0 1 0 0,1 0-1 0 0,2 0-5 0 0,14-2 74 0 0,1 1-1 0 0,-1 2 1 0 0,0 0-1 0 0,15 2-73 0 0,-14 0 110 0 0,6-2 19 0 0,-24-1-96 0 0,1 1 1 0 0,-1-1 0 0 0,1 1-1 0 0,-1 0 1 0 0,1 1 0 0 0,-1-1 0 0 0,0 1-1 0 0,1 0 1 0 0,-1 0 0 0 0,0 0-1 0 0,1 1 1 0 0,-1-1 0 0 0,0 1 0 0 0,0 0-1 0 0,0 0 1 0 0,-1 1 0 0 0,1-1 0 0 0,0 1-1 0 0,-1 0 1 0 0,2 1-34 0 0,3 5 80 0 0,-1-3-27 0 0,-1 0 1 0 0,-1 0 0 0 0,1 0 0 0 0,-1 1-1 0 0,0 0 1 0 0,0 0 0 0 0,-1 0 0 0 0,0 1 0 0 0,0-1-1 0 0,-1 1 1 0 0,0 0 0 0 0,0 0 0 0 0,0 5-54 0 0,-2-6 7 0 0,1-1 1 0 0,-2 1 0 0 0,1 0 0 0 0,-1 0 0 0 0,0-1-1 0 0,0 1 1 0 0,-1 0 0 0 0,0 0 0 0 0,0 0-1 0 0,0-1 1 0 0,-1 1 0 0 0,0-1 0 0 0,-1 1 0 0 0,1-1-1 0 0,-1 0 1 0 0,0 0 0 0 0,-1 0 0 0 0,0 0-8 0 0,0-2-7 0 0,0 0 0 0 0,-1 0 0 0 0,0-1 0 0 0,1 0 1 0 0,-1 0-1 0 0,0 0 0 0 0,-1 0 0 0 0,1-1 0 0 0,0 0 1 0 0,-1 0 6 0 0,-13 6-22 0 0,6-2 19 0 0,0 0 0 0 0,0-1 0 0 0,0 0 0 0 0,-1-2 0 0 0,0 1 0 0 0,0-1 0 0 0,0-1 0 0 0,-1-1 3 0 0,10 0 5 0 0,-11 0 35 0 0,-1 0 0 0 0,1-1 0 0 0,-1-1 1 0 0,-7-1-41 0 0,-61-6 532 0 0,43 7-1842 0 0,42 1-6436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0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 4120 0 0,'0'0'26'0'0,"0"1"0"0"0,0-1 0 0 0,0 0 0 0 0,1 0 0 0 0,-1 1 0 0 0,0-1 0 0 0,0 0 0 0 0,0 0 0 0 0,0 1 0 0 0,0-1 0 0 0,0 0 0 0 0,0 0 0 0 0,1 0 0 0 0,-1 1 0 0 0,0-1 0 0 0,0 0 0 0 0,0 0 0 0 0,0 0 0 0 0,1 0 0 0 0,-1 1 0 0 0,0-1 0 0 0,0 0 0 0 0,0 0 0 0 0,1 0 0 0 0,-1 0 0 0 0,0 0 0 0 0,0 0 0 0 0,1 0 0 0 0,-1 1 0 0 0,0-1 0 0 0,0 0 0 0 0,1 0 0 0 0,-1 0 0 0 0,0 0 0 0 0,0 0 0 0 0,1 0 0 0 0,-1 0 0 0 0,0 0 0 0 0,0 0 0 0 0,1 0 0 0 0,-1-1 0 0 0,0 1 0 0 0,0 0 0 0 0,0 0 0 0 0,1 0 0 0 0,-1 0 0 0 0,0 0 0 0 0,0 0-26 0 0,20-8 2333 0 0,1 0-1034 0 0,57-6-966 0 0,1 3 1 0 0,1 4 0 0 0,23 3-334 0 0,-36-3 624 0 0,7 1-112 0 0,150-1 1084 0 0,-201 7-1410 0 0,0 1 1 0 0,0 0-1 0 0,0 2 0 0 0,12 3-186 0 0,-32-5 19 0 0,0-1-1 0 0,0 0 0 0 0,0 0 0 0 0,0 0 1 0 0,0 0-1 0 0,-1 0 0 0 0,1 0 0 0 0,0-1 1 0 0,3 0-19 0 0,-4 0 15 0 0,0 1 0 0 0,0-1 1 0 0,0 1-1 0 0,1 0 0 0 0,-1 0 1 0 0,0 0-1 0 0,1 0 1 0 0,-1 0-1 0 0,0 0 0 0 0,1 1 1 0 0,-1-1-1 0 0,0 0 0 0 0,0 1 1 0 0,0 0-1 0 0,1 0-15 0 0,-2-1 0 0 0,0 1 19 0 0,0 0-1 0 0,0 0 1 0 0,0-1-1 0 0,0 1 1 0 0,0-1-1 0 0,0 1 1 0 0,1-1-1 0 0,-1 1 0 0 0,0-1 1 0 0,0 0-1 0 0,1 1 1 0 0,-1-1-1 0 0,0 0 1 0 0,0 0-1 0 0,1 0 1 0 0,-1 0-1 0 0,0 0 1 0 0,1 0-1 0 0,-1 0 0 0 0,0-1 1 0 0,0 1-1 0 0,1 0 1 0 0,-1-1-1 0 0,0 1 1 0 0,0-1-1 0 0,0 1 1 0 0,1-2-19 0 0,19-5-1455 0 0,-21 7-7774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1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2904 0 0,'0'0'808'0'0,"0"0"0"0"0,0 0 1 0 0,0 0-69 0 0,0 0-297 0 0,0 0-75 0 0,0 0 1 0 0,0 0-28 0 0,0 0-133 0 0,0 0-38 0 0,0 0 0 0 0,0 0-15 0 0,0 0-103 0 0,0 0-23 0 0,21 0 454 0 0,30 0-143 0 0,49 0 1299 0 0,17-5-1639 0 0,-97 4 261 0 0,1 1-1 0 0,-1 1 1 0 0,8 1-261 0 0,-9 0 207 0 0,0-1 1 0 0,0 0-1 0 0,10-2-207 0 0,56-5 2269 0 0,36 5-2269 0 0,-79 1 1763 0 0,-41 0-1604 0 0,-1 0-21 0 0,0 0-93 0 0,0 0-28 0 0,0 0 2 0 0,0 0 12 0 0,0 0 9 0 0,0 0 5 0 0,0 0-1 0 0,0 0 1 0 0,0 0-29 0 0,0 0-10 0 0,0 0-9 0 0,0 0-2103 0 0,0 0-8446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3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2608 0 0,'5'-4'1302'0'0,"0"1"0"0"0,1 0 1 0 0,-1 0-1 0 0,1 0 0 0 0,0 1 0 0 0,0 0 1 0 0,2-1-1303 0 0,313 3 388 0 0,-291-1-383 0 0,-1-2 0 0 0,29-6-5 0 0,-28 4 6 0 0,-1 1 0 0 0,29 0-6 0 0,-36 4 3 0 0,-16 1-4 0 0,1-1 0 0 0,-1 0 0 0 0,1 0 0 0 0,-1 0 1 0 0,1-1-1 0 0,-1 0 0 0 0,1 0 0 0 0,-1-1 0 0 0,3-1 1 0 0,-7 3 1 0 0,-1-1 1 0 0,1 0-1 0 0,0 1 0 0 0,-1-1 1 0 0,1 1-1 0 0,0 0 0 0 0,0 0 1 0 0,-1 0-1 0 0,1 0 0 0 0,0 0 1 0 0,0 0-1 0 0,0 0 0 0 0,-1 0 1 0 0,1 1-1 0 0,0-1 0 0 0,-1 0 1 0 0,1 1-2 0 0,-1-1 20 0 0,-1 0 0 0 0,1 0 0 0 0,-1 0 0 0 0,0 0 0 0 0,1 0 0 0 0,-1 0 1 0 0,1 0-1 0 0,-1 0 0 0 0,0 0 0 0 0,1 0 0 0 0,-1 0 0 0 0,1 0 0 0 0,-1-1 1 0 0,0 1-1 0 0,1 0 0 0 0,-1 0 0 0 0,0 0 0 0 0,1-1 0 0 0,-1 1 0 0 0,0 0 1 0 0,1 0-1 0 0,-1-1 0 0 0,0 1 0 0 0,0 0 0 0 0,1-1 0 0 0,-1 1 0 0 0,0-1-20 0 0,4-1 1891 0 0,-3 12-1283 0 0,-1-7-615 0 0,-1-1 0 0 0,1 1-1 0 0,0-1 1 0 0,0 1 0 0 0,0-1 0 0 0,1 1-1 0 0,-1 0 1 0 0,1-1 0 0 0,-1 0 0 0 0,1 1-1 0 0,0-1 1 0 0,0 1 0 0 0,0-1 0 0 0,0 0-1 0 0,1 1 1 0 0,-1-1 0 0 0,0 0 0 0 0,2 1 7 0 0,-2-1 0 0 0,0 0 0 0 0,1 0 0 0 0,-1 0 0 0 0,0 1 0 0 0,-1-1 0 0 0,1 0 0 0 0,0 1 0 0 0,-1-1 1 0 0,1 0-1 0 0,-1 1 0 0 0,0-1 0 0 0,0 1 0 0 0,0 1 0 0 0,-2 40 3 0 0,0-23-1 0 0,2-7-1 0 0,1 1-1 0 0,1-1 0 0 0,1 8 0 0 0,-1-13 3 0 0,0 1-1 0 0,-1-1 1 0 0,0 1-1 0 0,0-1 1 0 0,-1 1 0 0 0,-1-1-1 0 0,1 1 1 0 0,-2-1-1 0 0,1 1 1 0 0,-2 1-3 0 0,3-8 5 0 0,-1 0 1 0 0,1 0-1 0 0,-1 0 1 0 0,1 0-1 0 0,0 0 1 0 0,0 1-1 0 0,0 2-5 0 0,1-4 4 0 0,-1 1 0 0 0,0 0 0 0 0,0 0 0 0 0,0 0 0 0 0,-1-1 0 0 0,1 1 0 0 0,-1 0 1 0 0,0 1-5 0 0,-1 5 95 0 0,1-1 1 0 0,0 0-1 0 0,0 1 1 0 0,0-1 0 0 0,1 0-1 0 0,0 1 1 0 0,1-1-1 0 0,0 1-95 0 0,1 21 213 0 0,-2 0-2118 0 0,0-29-8271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4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0,'0'0'880'0'0,"21"3"3912"0"0,-17 1-4856 0 0,-1-1 0 0 0,-1 1 0 0 0,1-1 1 0 0,0 1-1 0 0,-1 0 0 0 0,0 0 0 0 0,0 0 0 0 0,0 1 1 0 0,1 3 63 0 0,10 19-240 0 0,-9-21 219 0 0,-1 0-1 0 0,-1 0 1 0 0,1 0 0 0 0,-1 0-1 0 0,0 0 1 0 0,0 0-1 0 0,-1 1 1 0 0,1 1 21 0 0,4 54-134 0 0,-6-57 133 0 0,1 6 3 0 0,2 43 188 0 0,4 10-190 0 0,-3-28 312 0 0,-2 1 0 0 0,-2 0-1 0 0,-3 22-311 0 0,0 22 471 0 0,3 40 460 0 0,1-120-922 0 0,-1 0 1 0 0,0-1-1 0 0,0 1 0 0 0,0 0 1 0 0,1 0-1 0 0,-1-1 0 0 0,0 1 1 0 0,1 0-1 0 0,-1-1 0 0 0,0 1 1 0 0,1 0-1 0 0,-1-1 0 0 0,1 1 1 0 0,-1-1-1 0 0,1 1 0 0 0,-1-1 1 0 0,1 1-1 0 0,0-1 0 0 0,-1 1 1 0 0,1-1-10 0 0,0 1 14 0 0,0-1 0 0 0,-1 1 0 0 0,1-1-1 0 0,0 1 1 0 0,-1-1 0 0 0,1 1 0 0 0,-1-1 0 0 0,1 1 0 0 0,-1 0 0 0 0,1-1 0 0 0,-1 1 0 0 0,0 0 0 0 0,1-1 0 0 0,-1 1 0 0 0,0 0 0 0 0,1 0-1 0 0,-1-1 1 0 0,0 1 0 0 0,0 0 0 0 0,0 0-14 0 0,0 0 68 0 0,0-1-9 0 0,0 0 5 0 0,0 0 15 0 0,0 0 31 0 0,0 0 5 0 0,0-26 204 0 0,0 16-2109 0 0,0 8-7284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4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0 108 5720 0 0,'1'-1'31'0'0,"0"-1"1"0"0,-1 1-1 0 0,1-1 0 0 0,0 1 1 0 0,0 0-1 0 0,1-1 1 0 0,-1 1-1 0 0,0 0 0 0 0,0 0 1 0 0,0 0-1 0 0,1 0 1 0 0,-1 0-1 0 0,2-1-31 0 0,12-11 593 0 0,-13 10-497 0 0,0 0 0 0 0,1 0-1 0 0,-1 0 1 0 0,0 0 0 0 0,1 0-1 0 0,0 1 1 0 0,0 0 0 0 0,0-1-1 0 0,0 1 1 0 0,0 0 0 0 0,0 0-1 0 0,1 1 1 0 0,2-2-96 0 0,30-22 356 0 0,-22 21-305 0 0,1 0-1 0 0,-1 1 1 0 0,1 1-1 0 0,-1 0 1 0 0,1 1-1 0 0,0 1 1 0 0,0 0 0 0 0,7 2-51 0 0,18-1 387 0 0,-32 0-313 0 0,-1 0 1 0 0,1 1-1 0 0,0 0 1 0 0,0 0-1 0 0,-1 1 0 0 0,1 0 1 0 0,1 1-75 0 0,25 8 264 0 0,-24-8-190 0 0,0-1 0 0 0,-1 1-1 0 0,1 1 1 0 0,-1-1-1 0 0,1 2 1 0 0,-1-1 0 0 0,-1 1-1 0 0,1 1 1 0 0,-1 0-1 0 0,2 3-73 0 0,-6-5 45 0 0,0 0-1 0 0,-1 0 0 0 0,1 0 1 0 0,-1 1-1 0 0,0 1-44 0 0,12 19 297 0 0,-14-24-290 0 0,0 0 0 0 0,0 0 1 0 0,-1 0-1 0 0,1 0 0 0 0,-1 0 0 0 0,1 0 1 0 0,-1 0-1 0 0,0 1 0 0 0,0-1 0 0 0,0 0 1 0 0,0 0-1 0 0,0 0 0 0 0,-1 0 0 0 0,1 0 1 0 0,0 0-1 0 0,-1 0 0 0 0,0 0 0 0 0,1 0 1 0 0,-1 0-1 0 0,0 0 0 0 0,0 0 0 0 0,0 0 1 0 0,-2 2-8 0 0,-5 2-13 0 0,-4 2 22 0 0,1 0 0 0 0,-1-1 0 0 0,-4 2-9 0 0,-30 13 7 0 0,18-7 38 0 0,-1-1 1 0 0,-9 1-46 0 0,14-7 27 0 0,1 1 166 0 0,0-1-1 0 0,-1-1 1 0 0,1-1 0 0 0,-1-1-1 0 0,-1-1 1 0 0,1-2 0 0 0,-5 0-193 0 0,21-2-1539 0 0,8 0-6514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5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2304 0 0,'1'0'182'0'0,"0"0"0"0"0,0 0 0 0 0,0 0 0 0 0,0 0-1 0 0,0 0 1 0 0,0 0 0 0 0,0 0 0 0 0,0 1 0 0 0,0-1 0 0 0,0 0 0 0 0,0 1 0 0 0,0-1 0 0 0,0 1 0 0 0,0-1 0 0 0,0 1-1 0 0,0 0 1 0 0,0-1 0 0 0,0 1 0 0 0,0 0-182 0 0,6 4 969 0 0,17 13 1124 0 0,38 40-1055 0 0,-13-10-756 0 0,-43-43-191 0 0,-1 1 0 0 0,1 0 1 0 0,-1 1-1 0 0,0-1 0 0 0,-1 1 0 0 0,3 5-91 0 0,-2-3 84 0 0,0-1-1 0 0,1-1 1 0 0,-1 1 0 0 0,7 5-84 0 0,100 113 1032 0 0,-75-81-622 0 0,-28-33-219 0 0,1 0 1 0 0,0-1 0 0 0,0 0-1 0 0,1-1 1 0 0,2 1-192 0 0,47 32 918 0 0,-50-34-711 0 0,-9-9-181 0 0,-1 1 0 0 0,1 0 0 0 0,0 0 0 0 0,0-1 0 0 0,0 1 0 0 0,0 0 0 0 0,0-1 0 0 0,0 1 0 0 0,0-1 0 0 0,0 1 0 0 0,0-1 0 0 0,0 0 0 0 0,0 1 0 0 0,0-1 0 0 0,0 0 0 0 0,0 0 0 0 0,0 0 0 0 0,0 0 0 0 0,1 0 0 0 0,-1 0 0 0 0,0 0 0 0 0,0 0-26 0 0,36 0 1143 0 0,-35-25 352 0 0,22-10-904 0 0,11-72-558 0 0,14-8-41 0 0,-46 109 8 0 0,0 1-1 0 0,0-1 0 0 0,1 1 0 0 0,-1 0 0 0 0,1 1 0 0 0,0-1 1 0 0,3-2 0 0 0,12-16-16 0 0,45-46 231 0 0,-62 66-176 0 0,1-1-1 0 0,-1 0 1 0 0,0 0 0 0 0,0 0 0 0 0,0 0 0 0 0,0 0-1 0 0,-1 0 1 0 0,1-1 0 0 0,-1 1 0 0 0,0-2-39 0 0,-1 6 5 0 0,0-1 1 0 0,0 1-1 0 0,0 0 1 0 0,0-1-1 0 0,0 1 1 0 0,1 0-1 0 0,-1-1 1 0 0,0 1-1 0 0,0-1 1 0 0,0 1-1 0 0,0 0 0 0 0,1-1 1 0 0,-1 1-1 0 0,0 0 1 0 0,0 0-1 0 0,0-1 1 0 0,1 1-1 0 0,-1 0 1 0 0,0 0-1 0 0,1-1 1 0 0,-1 1-1 0 0,0 0 1 0 0,1 0-1 0 0,-1-1 1 0 0,0 1-1 0 0,1 0 1 0 0,-1 0-1 0 0,0 0 1 0 0,1 0-1 0 0,-1 0 1 0 0,0 0-1 0 0,1 0-5 0 0,-1 0 5 0 0,1-1 0 0 0,-1 1-1 0 0,1 0 1 0 0,-1 0 0 0 0,0 0 0 0 0,1 0 0 0 0,-1 0-1 0 0,1-1 1 0 0,-1 1 0 0 0,0 0 0 0 0,1 0 0 0 0,-1 0-1 0 0,0-1 1 0 0,1 1 0 0 0,-1 0 0 0 0,0-1 0 0 0,0 1-1 0 0,1 0 1 0 0,-1 0 0 0 0,0-1 0 0 0,0 1-1 0 0,0-1 1 0 0,1 1 0 0 0,-1 0 0 0 0,0-1 0 0 0,0 1-1 0 0,0 0 1 0 0,0-1 0 0 0,0 1 0 0 0,0-1 0 0 0,0 1-1 0 0,0 0 1 0 0,0-1 0 0 0,0 1 0 0 0,0-1-1 0 0,0 1 1 0 0,0 0 0 0 0,0-1-5 0 0,0 0 45 0 0,3-10 62 0 0,20 1 265 0 0,-9 3-3411 0 0,-11 6-8968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26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486 134 2208 0 0,'14'-26'4881'0'0,"-14"26"-4842"0"0,1 0 0 0 0,-1-1-1 0 0,0 1 1 0 0,0 0 0 0 0,0-1 0 0 0,0 1 0 0 0,0-1-1 0 0,0 1 1 0 0,1 0 0 0 0,-1-1 0 0 0,0 1 0 0 0,0 0-1 0 0,0 0 1 0 0,1-1 0 0 0,-1 1 0 0 0,0 0-1 0 0,1-1 1 0 0,-1 1 0 0 0,0 0 0 0 0,1 0 0 0 0,-1 0-1 0 0,0-1 1 0 0,1 1 0 0 0,-1 0 0 0 0,0 0 0 0 0,1 0-1 0 0,-1 0 1 0 0,0 0 0 0 0,1 0 0 0 0,-1 0-39 0 0,1-1 46 0 0,-1 1 0 0 0,0 0 0 0 0,1 0 0 0 0,-1 0 0 0 0,1 0 0 0 0,-1 0 0 0 0,0 0 0 0 0,1-1 0 0 0,-1 1 0 0 0,0 0 0 0 0,0 0 1 0 0,1 0-1 0 0,-1-1 0 0 0,0 1 0 0 0,1 0 0 0 0,-1 0 0 0 0,0-1 0 0 0,0 1 0 0 0,0 0 0 0 0,1-1 0 0 0,-1 1 0 0 0,0 0 0 0 0,0-1 0 0 0,0 1 1 0 0,0 0-1 0 0,1-1 0 0 0,-1 1 0 0 0,0 0 0 0 0,0-1 0 0 0,0 1 0 0 0,0-1 0 0 0,0 1 0 0 0,0 0 0 0 0,0-1 0 0 0,0 1 0 0 0,0 0 0 0 0,0-1 1 0 0,0 1-1 0 0,-1 0 0 0 0,1-1-46 0 0,0-6 287 0 0,-1 1 0 0 0,-1-1 0 0 0,1 1 0 0 0,-1 0 0 0 0,0-1 0 0 0,-2-2-287 0 0,0 4 134 0 0,0 1 0 0 0,-1-1 0 0 0,0 1 0 0 0,0 0 0 0 0,-3-2-134 0 0,-2 3 79 0 0,0 0 0 0 0,0 1 1 0 0,0 0-1 0 0,0 1 1 0 0,0 0-1 0 0,0 1 1 0 0,-1 0-1 0 0,1 0 1 0 0,0 1-80 0 0,-17 0 294 0 0,16 0-202 0 0,1 1 1 0 0,0 0-1 0 0,0 1 1 0 0,0 0-1 0 0,0 0 1 0 0,1 1-1 0 0,-1 0 1 0 0,1 1-1 0 0,0 0 1 0 0,-3 3-93 0 0,-31 14 306 0 0,27-13-257 0 0,1 1 0 0 0,0 0 1 0 0,0 1-1 0 0,1 1 0 0 0,0 0 1 0 0,1 1-1 0 0,1 0 0 0 0,0 1 1 0 0,0 0-1 0 0,2 1 0 0 0,0 0 1 0 0,-7 15-50 0 0,15-27 0 0 0,0 1 0 0 0,0-1 1 0 0,0 0-1 0 0,1 1 1 0 0,-1 0-1 0 0,1-1 1 0 0,0 1-1 0 0,0 0 0 0 0,0-1 1 0 0,1 1-1 0 0,0 0 1 0 0,-1 0-1 0 0,1-1 0 0 0,0 1 1 0 0,1 0-1 0 0,-1 0 1 0 0,1 0-1 0 0,0-1 1 0 0,-1 1-1 0 0,2 0 0 0 0,-1-1 1 0 0,0 1-1 0 0,21 32 69 0 0,-20-34-65 0 0,0-1 0 0 0,1 0 0 0 0,-1 1-1 0 0,0-1 1 0 0,0 0 0 0 0,1 0 0 0 0,-1 0-1 0 0,0 0 1 0 0,1-1 0 0 0,-1 1 0 0 0,1-1 0 0 0,-1 1-1 0 0,1-1 1 0 0,-1 0 0 0 0,1 0 0 0 0,0 0-4 0 0,9 1 15 0 0,1 2-1 0 0,1-1-1 0 0,0-1 0 0 0,-1-1 1 0 0,1 0-1 0 0,0 0 0 0 0,-1-1 1 0 0,1-1-1 0 0,0 0 0 0 0,-1-1 1 0 0,0-1-1 0 0,0 0 0 0 0,13-5-13 0 0,8-5 40 0 0,-25 11-27 0 0,-1 0 0 0 0,0 0 0 0 0,0-1 0 0 0,0 0 1 0 0,2-2-14 0 0,11-8 9 0 0,-3 2 20 0 0,0-2 0 0 0,15-13-29 0 0,-28 23 9 0 0,-1-1 0 0 0,0 1 0 0 0,0-1 0 0 0,0 0 0 0 0,0 0 0 0 0,-1-1 0 0 0,0 1 0 0 0,0 0-1 0 0,-1-1 1 0 0,1 0 0 0 0,-1 0 0 0 0,1-4-9 0 0,-1 3 27 0 0,0 0-1 0 0,1 0 1 0 0,0 0-1 0 0,0 0 1 0 0,1 0-1 0 0,1-1-26 0 0,0 0 84 0 0,-1 1-1 0 0,0-1 1 0 0,-1 0-1 0 0,1-3-83 0 0,-3 8 1 0 0,0 1 0 0 0,1-1-1 0 0,-1 1 1 0 0,0 0 0 0 0,1 0-1 0 0,0 0 1 0 0,-1-1 0 0 0,1 2-1 0 0,0-2 0 0 0,-1 2 175 0 0,0 0-1 0 0,0 0 1 0 0,0 0-1 0 0,0 0 1 0 0,0 0-1 0 0,0 0 0 0 0,0 0 1 0 0,-1-1-1 0 0,1 1 1 0 0,0 0-1 0 0,-1-1 1 0 0,1 1-1 0 0,-1 0 0 0 0,1-2-174 0 0,5 56 277 0 0,-4-42-267 0 0,0 0 0 0 0,-1 1 0 0 0,0-1-1 0 0,-1 7-9 0 0,-5 37 58 0 0,-10 36-58 0 0,12-43 3 0 0,2-37-3 0 0,1 0 0 0 0,-1 0-1 0 0,-1 0 1 0 0,0 0 0 0 0,-29 124-8 0 0,21-92-92 0 0,6-33-6 0 0,1 1-1 0 0,1 0 0 0 0,0 0 1 0 0,0 10 106 0 0,1-11-38 0 0,0 8-92 0 0,1 0-1 0 0,0 1 0 0 0,1-1 1 0 0,2 0-1 0 0,0 5 131 0 0,-2-18-38 0 0,1 0 0 0 0,0 1 0 0 0,0-1-1 0 0,0 0 1 0 0,0 0 0 0 0,1 0 0 0 0,0 0-1 0 0,0 0 1 0 0,0-1 0 0 0,1 1 0 0 0,-1-1-1 0 0,1 0 1 0 0,0 0 0 0 0,0-1-1 0 0,1 1 1 0 0,-1-1 0 0 0,1 1 0 0 0,-1-2-1 0 0,4 2 39 0 0,2 1-44 0 0,1-2 0 0 0,0 1-1 0 0,0-1 1 0 0,0-1-1 0 0,0 0 1 0 0,1-1-1 0 0,-1 0 1 0 0,6-1 44 0 0,6 2-43 0 0,-9-2 30 0 0,-1-1 1 0 0,1 0-1 0 0,-1-1 1 0 0,1 0 0 0 0,-1-1-1 0 0,0-1 1 0 0,0 0-1 0 0,0-1 1 0 0,11-5 12 0 0,1 0 0 0 0,1 1 0 0 0,2 0 0 0 0,21-7 197 0 0,-46 14-154 0 0,1 1 0 0 0,-1-1-1 0 0,0 1 1 0 0,0-1 0 0 0,0 0-1 0 0,0 0 1 0 0,-1-1 0 0 0,1 1-1 0 0,-1 0 1 0 0,1-1-1 0 0,-1 0 1 0 0,0 1 0 0 0,1-3-43 0 0,-1 3 77 0 0,0 0 1 0 0,0 0 0 0 0,0 0 0 0 0,0 0-1 0 0,0 0 1 0 0,0 0 0 0 0,0 1-1 0 0,1-1 1 0 0,-1 1 0 0 0,1-1-1 0 0,-1 1 1 0 0,1 0 0 0 0,-1 0-1 0 0,1 0 1 0 0,2 0-78 0 0,-5 1 36 0 0,0 0 11 0 0,0 0 9 0 0,0 0 4 0 0,0 0-7 0 0,0 0 4 0 0,0 0-13 0 0,0 0-4 0 0,0 0 0 0 0,0 0-4 0 0,0 0-16 0 0,0 0-4 0 0,0 0 0 0 0,0 0-1 0 0,0 0-6 0 0,0 0 1 0 0,0 0 3 0 0,0 0-2414 0 0,0 0-9644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2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3208 0 0,'0'0'272'0'0,"0"0"-1"0"0,0 0-3 0 0,0 0 32 0 0,0 0 92 0 0,0 0 18 0 0,0 0 5 0 0,0 0-14 0 0,0 0-57 0 0,0 0-11 0 0,0 0-2 0 0,0 0 25 0 0,0 0 87 0 0,0 0 22 0 0,0 0 4 0 0,0 0-69 0 0,0 0-261 0 0,0 0-62 0 0,0 0-2 0 0,0 0 26 0 0,0 0 93 0 0,0 0 22 0 0,0 0 1 0 0,0 0-4 0 0,-1 6-33 0 0,1 8-74 0 0,1-1 0 0 0,0 1 0 0 0,1-1 0 0 0,1 1 0 0 0,0-1 0 0 0,1 4-106 0 0,31 86 565 0 0,-23-70-314 0 0,-12-33-250 0 0,5 14 139 0 0,0 0 1 0 0,0-1-1 0 0,2 0 1 0 0,-1 0-1 0 0,5 5-140 0 0,-6-9 80 0 0,0 1-1 0 0,0 0 1 0 0,-1 0 0 0 0,-1 0 0 0 0,0 1-1 0 0,0-1 1 0 0,-1 1 0 0 0,0 0-80 0 0,5 20 243 0 0,40 188 423 0 0,-45-208-581 0 0,-1 0 0 0 0,1 1 1 0 0,-2-1-1 0 0,0 5-85 0 0,2 28 249 0 0,5-21-128 0 0,-6-20-28 0 0,0 1 0 0 0,0-1 0 0 0,0 1-1 0 0,0-1 1 0 0,-1 1 0 0 0,1-1 0 0 0,-1 4-93 0 0,0-6 216 0 0,-1 20 373 0 0,0-15-455 0 0,1-13-67 0 0,-4 1-2094 0 0,4 5-8361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2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 6824 0 0,'32'-6'1198'0'0,"17"1"-1029"0"0,-7 1-108 0 0,-34 3-61 0 0,0 1-1 0 0,0 0 1 0 0,-1 1 0 0 0,1-1 0 0 0,0 1 0 0 0,0 1 0 0 0,-1-1 0 0 0,1 1-1 0 0,-1 1 1 0 0,1-1 0 0 0,-1 1 0 0 0,0 1 0 0 0,4 2 0 0 0,33 12-2 0 0,-34-13-6 0 0,0 0 1 0 0,-1 0-1 0 0,0 1 1 0 0,0 1-1 0 0,0-1 1 0 0,0 2 0 0 0,1 1 7 0 0,-1-1-4 0 0,5 9-5 0 0,-13-15 7 0 0,0 0 1 0 0,0-1 0 0 0,0 1-1 0 0,0 0 1 0 0,0-1 0 0 0,1 0 0 0 0,-1 1-1 0 0,0-1 1 0 0,1 0 0 0 0,-1 1 0 0 0,1-1-1 0 0,-1 0 1 0 0,1 0 0 0 0,0 0 0 0 0,0-1-1 0 0,0 2 2 0 0,1-1 28 0 0,-1 0-1 0 0,1 0 1 0 0,-1 0-1 0 0,0 1 1 0 0,0-1-1 0 0,0 1 0 0 0,0 0 1 0 0,0-1-1 0 0,0 1 1 0 0,0 0-1 0 0,-1 0 1 0 0,1 0-1 0 0,-1 0 0 0 0,1 1 1 0 0,-1-1-1 0 0,0 0 1 0 0,0 1-1 0 0,0-1 1 0 0,0 1-1 0 0,0-1 1 0 0,-1 1-1 0 0,1-1 0 0 0,-1 1 1 0 0,1-1-1 0 0,-1 1 1 0 0,0 0-1 0 0,0-1 1 0 0,0 1-1 0 0,-1 1-27 0 0,1 3 161 0 0,0 1 0 0 0,-1 0 0 0 0,0-1 0 0 0,-1 1 0 0 0,0-1 0 0 0,0 0 1 0 0,-1 0-1 0 0,1 0 0 0 0,-4 6-161 0 0,4-10 46 0 0,0-1 1 0 0,1 0-1 0 0,-1 0 0 0 0,0 1 1 0 0,0-1-1 0 0,0 0 1 0 0,0-1-1 0 0,-1 1 0 0 0,1 0 1 0 0,0-1-1 0 0,-1 1 1 0 0,1-1-1 0 0,-1 0 1 0 0,-1 1-47 0 0,-23 14 495 0 0,21-11-423 0 0,-1 0 1 0 0,0-1-1 0 0,1 0 1 0 0,-2 0-1 0 0,1 0 1 0 0,0-1-1 0 0,-1 0 1 0 0,1-1-1 0 0,-1 1 1 0 0,0-1-73 0 0,-20 3 262 0 0,0 0 0 0 0,-7-2-262 0 0,15-1 104 0 0,11-1-39 0 0,1 0-1 0 0,0-1 1 0 0,-1 0 0 0 0,1 0-1 0 0,-1-1 1 0 0,1 0-1 0 0,0-1 1 0 0,0 0 0 0 0,-1 0-65 0 0,6 0-167 0 0,1 0 1 0 0,-1 0 0 0 0,1 0 0 0 0,0 0 0 0 0,0 0 0 0 0,0 0-1 0 0,0-1 1 0 0,-1 0 166 0 0,3 3-125 0 0,-1-2-8476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3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0,'1'0'120'0'0,"0"0"1"0"0,0 0-1 0 0,-1 0 1 0 0,1 0-1 0 0,0 0 1 0 0,0 0-1 0 0,0 0 1 0 0,-1 0-1 0 0,1 1 0 0 0,0-1 1 0 0,0 0-1 0 0,-1 1 1 0 0,1-1-1 0 0,0 0 1 0 0,-1 1-1 0 0,1-1 1 0 0,0 1-1 0 0,-1-1 1 0 0,1 1-1 0 0,-1-1 1 0 0,1 1-1 0 0,-1 0 1 0 0,1-1-1 0 0,-1 1 0 0 0,1 0 1 0 0,-1-1-1 0 0,0 1 1 0 0,1 0-1 0 0,-1 0 1 0 0,0-1-1 0 0,0 1 1 0 0,1 0-1 0 0,-1 0 1 0 0,0-1-1 0 0,0 1 1 0 0,0 0-1 0 0,0 0-120 0 0,0-1 20 0 0,0 0 0 0 0,0 0-1 0 0,0 0 1 0 0,0 1 0 0 0,0-1 0 0 0,0 0-1 0 0,0 0 1 0 0,0 0 0 0 0,0 0 0 0 0,0 1-1 0 0,0-1 1 0 0,0 0 0 0 0,0 0 0 0 0,0 0-1 0 0,0 0 1 0 0,0 0 0 0 0,0 1 0 0 0,0-1-1 0 0,0 0 1 0 0,0 0 0 0 0,0 0 0 0 0,0 0-1 0 0,0 0 1 0 0,0 1 0 0 0,0-1 0 0 0,0 0-1 0 0,0 0 1 0 0,-1 0 0 0 0,1 0 0 0 0,0 0-1 0 0,0 0 1 0 0,0 0 0 0 0,0 1 0 0 0,0-1-1 0 0,0 0 1 0 0,-1 0 0 0 0,1 0 0 0 0,0 0-1 0 0,0 0 1 0 0,0 0 0 0 0,0 0 0 0 0,-1 0 0 0 0,1 0-1 0 0,0 0 1 0 0,0 0 0 0 0,0 0 0 0 0,0 0-1 0 0,0 0 1 0 0,-1 0 0 0 0,1 0 0 0 0,0 0-1 0 0,0 0 1 0 0,0 0 0 0 0,0 0 0 0 0,-1 0-1 0 0,1 0 1 0 0,0 0 0 0 0,0 0 0 0 0,0 0-1 0 0,0-1 1 0 0,0 1 0 0 0,-1 0 0 0 0,1 0-20 0 0,3-1 94 0 0,7 5-9 0 0,5 7 60 0 0,-14-9-129 0 0,1 0-1 0 0,-1-1 1 0 0,1 0-1 0 0,0 1 1 0 0,0-1-1 0 0,0 0 0 0 0,-1 0 1 0 0,1 0-1 0 0,0 0 1 0 0,0 0-1 0 0,1 0 1 0 0,-1 0-1 0 0,0-1 1 0 0,0 1-1 0 0,1-1-15 0 0,16 2 77 0 0,0-1 1 0 0,1-1-1 0 0,-1 0 0 0 0,0-2 0 0 0,16-3-77 0 0,-4 2 165 0 0,26-1-165 0 0,-28 3 71 0 0,-1-2 0 0 0,29-6-71 0 0,-7 2 81 0 0,-34 5-35 0 0,0 1 1 0 0,1 1 0 0 0,4 2-47 0 0,19-1 164 0 0,-37-1-154 0 0,7 0 66 0 0,1 0 0 0 0,0 0-1 0 0,-1 1 1 0 0,1 1 0 0 0,-1 0 0 0 0,6 1-76 0 0,-13-2 67 0 0,0 0 1 0 0,0-1-1 0 0,0 0 1 0 0,0 0-1 0 0,0 0 0 0 0,1 0 1 0 0,-1 0-1 0 0,0-1 1 0 0,0 1-68 0 0,0-1 14 0 0,0 1 0 0 0,-1 0 0 0 0,1-1 1 0 0,0 1-1 0 0,0 0 0 0 0,0 0 0 0 0,-1 1 1 0 0,1-1-1 0 0,0 1 0 0 0,0 0-14 0 0,-2-1 10 0 0,-1 0 0 0 0,1 1 0 0 0,0-1-1 0 0,-1 1 1 0 0,1-1 0 0 0,-1 1 0 0 0,1 0 0 0 0,-1-1-1 0 0,1 1 1 0 0,-1-1 0 0 0,0 1 0 0 0,1 0 0 0 0,-1-1-1 0 0,0 1 1 0 0,0 0 0 0 0,1 0 0 0 0,-1-1 0 0 0,0 1-1 0 0,0 0 1 0 0,0-1 0 0 0,0 2-10 0 0,0-2-99 0 0,0 1 0 0 0,0 0-1 0 0,1 0 1 0 0,-1 0 0 0 0,0-1 0 0 0,0 1-1 0 0,1 0 1 0 0,-1 0 0 0 0,0-1 0 0 0,1 1-1 0 0,-1 0 1 0 0,1-1 0 0 0,-1 1 0 0 0,0 0-1 0 0,1-1 1 0 0,0 1 0 0 0,-1-1 0 0 0,1 1-1 0 0,0-1 100 0 0,-1 1-8782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5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2904 0 0,'0'0'377'0'0,"0"0"7"0"0,5 0 6 0 0,-1 0-365 0 0,-3 0 33 0 0,0 1 0 0 0,0-1 0 0 0,0 0 0 0 0,0 0 0 0 0,0 0-1 0 0,0 0 1 0 0,0 0 0 0 0,0 0 0 0 0,1 0 0 0 0,-1 0 0 0 0,0 0 0 0 0,0 0 0 0 0,0 0 0 0 0,0-1 0 0 0,0 1 0 0 0,0 0 0 0 0,-1-1-1 0 0,1 1 1 0 0,0-1 0 0 0,0 1 0 0 0,0-1 0 0 0,0 1 0 0 0,0-1 0 0 0,0 0 0 0 0,-1 1 0 0 0,1-1 0 0 0,0 0 0 0 0,-1 0-1 0 0,1 0 1 0 0,0 1 0 0 0,-1-1 0 0 0,1 0 0 0 0,-1 0 0 0 0,1 0 0 0 0,-1 0 0 0 0,0 0 0 0 0,1 0 0 0 0,-1 0 0 0 0,0 0 0 0 0,0 0-1 0 0,0-1-57 0 0,-2 414 4888 0 0,3-401-4769 0 0,0 0-1 0 0,0 0 1 0 0,1 0-1 0 0,0 0 1 0 0,1 0-1 0 0,1 1-118 0 0,-3-6 52 0 0,0-3-12 0 0,-1 0 1 0 0,0 0 0 0 0,0 0-1 0 0,0 0 1 0 0,0 0-1 0 0,0 0 1 0 0,-1 0-1 0 0,1 0 1 0 0,-1 0-1 0 0,0 0 1 0 0,0 1-41 0 0,-5 23 329 0 0,6 34 467 0 0,0-60-775 0 0,0-1-6 0 0,0 0 2 0 0,0 0 0 0 0,0 0-21 0 0,0 0-1725 0 0,0 0-6860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4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4120 0 0,'-1'20'1165'0'0,"1"-14"-281"0"0,0 1 0 0 0,0-1 0 0 0,0 1 0 0 0,1 0 0 0 0,-1-1 0 0 0,2 1 0 0 0,0 1-884 0 0,0 0 63 0 0,1 0-1 0 0,0-1 1 0 0,0 1 0 0 0,1-1-1 0 0,1 2-62 0 0,-3-6-3 0 0,0 0-1 0 0,1-1 0 0 0,-1 1 0 0 0,1 0 0 0 0,0-1 0 0 0,0 0 0 0 0,0 0 0 0 0,0 1 0 0 0,0-2 0 0 0,0 1 0 0 0,0 0 1 0 0,1-1-1 0 0,0 1 4 0 0,19 8-47 0 0,-1 1 1 0 0,0 2 0 0 0,0 0-1 0 0,0 2 47 0 0,-2 1-227 0 0,0 1 0 0 0,9 12 227 0 0,-21-22-20 0 0,0 2 1 0 0,-1-1 0 0 0,0 1 0 0 0,0 0-1 0 0,-1 1 1 0 0,-1-1 0 0 0,3 5 19 0 0,-8-12 2 0 0,1 0-1 0 0,-1 0 1 0 0,1 0-1 0 0,-1 0 1 0 0,0-1 0 0 0,0 1-1 0 0,0 0 1 0 0,0 0-1 0 0,0 0 1 0 0,0 0 0 0 0,-1 0-1 0 0,1 0 1 0 0,-1 0-1 0 0,1-1 1 0 0,-1 1 0 0 0,0 0-1 0 0,1 0 1 0 0,-1-1-1 0 0,0 1 1 0 0,0 0 0 0 0,0-1-1 0 0,-1 1 1 0 0,1-1-1 0 0,0 1 1 0 0,-1-1-2 0 0,-5 7 13 0 0,0-2-1 0 0,-1 1 1 0 0,0-1-1 0 0,-4 2-12 0 0,3-1 21 0 0,1-3 18 0 0,1 0 0 0 0,-1 0 0 0 0,0 0-1 0 0,-1-1 1 0 0,1 0 0 0 0,-4 1-39 0 0,-24 8 359 0 0,23-8-154 0 0,11-3-133 0 0,0-1 0 0 0,0 1 0 0 0,0-1 0 0 0,0 1 0 0 0,0 0 0 0 0,0 0 0 0 0,0-1 0 0 0,1 1 0 0 0,-1 1 0 0 0,-1-1-72 0 0,3 0 76 0 0,0 23 193 0 0,0-16-1851 0 0,0-7-6530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4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424 68 6728 0 0,'0'-6'460'0'0,"1"5"-329"0"0,-1 0-1 0 0,0 1 1 0 0,0-1-1 0 0,0 0 1 0 0,0 1-1 0 0,0-1 1 0 0,0 0-1 0 0,0 1 0 0 0,0-1 1 0 0,0 0-1 0 0,0 0 1 0 0,0 1-1 0 0,-1-1 1 0 0,1 0-1 0 0,0 1 1 0 0,0-1-1 0 0,-1 1 1 0 0,1-1-1 0 0,0 0 0 0 0,-1 1 1 0 0,1-1-1 0 0,0 1 1 0 0,-1-1-1 0 0,1 1 1 0 0,-1-1-1 0 0,1 1 1 0 0,-1-1-1 0 0,0 1-130 0 0,-3-5 454 0 0,4 4-445 0 0,0 1 1 0 0,0-1-1 0 0,0 1 1 0 0,0 0-1 0 0,-1 0 0 0 0,1-1 1 0 0,0 1-1 0 0,0 0 1 0 0,-1-1-1 0 0,1 1 0 0 0,0 0 1 0 0,0 0-1 0 0,-1-1 1 0 0,1 1-1 0 0,0 0 0 0 0,0 0 1 0 0,-1-1-1 0 0,1 1 0 0 0,0 0 1 0 0,-1 0-1 0 0,1 0 1 0 0,0 0-1 0 0,-1 0 0 0 0,1 0 1 0 0,-1 0-1 0 0,1-1 1 0 0,0 1-1 0 0,-1 0 0 0 0,1 0 1 0 0,0 0-1 0 0,-1 0 0 0 0,1 1 1 0 0,0-1-1 0 0,-1 0 1 0 0,1 0-10 0 0,-48 1 564 0 0,-1 1 1 0 0,-17 6-565 0 0,32-5 178 0 0,27-3-135 0 0,0 0-1 0 0,0 0 0 0 0,-1 1 0 0 0,1 0 1 0 0,0 1-1 0 0,0 0 0 0 0,0 0 1 0 0,1 0-1 0 0,-1 1 0 0 0,0 0 0 0 0,1 0 1 0 0,0 0-1 0 0,-6 5-42 0 0,2 0 77 0 0,-1 0 1 0 0,2 1-1 0 0,-1 0 1 0 0,1 1-1 0 0,1 0 1 0 0,-1 0-1 0 0,2 1 1 0 0,0 0-1 0 0,0 0 0 0 0,1 1 1 0 0,-2 3-78 0 0,7-13 12 0 0,1 0 0 0 0,-1 0 0 0 0,0 0 1 0 0,1 0-1 0 0,-1 0 0 0 0,1 0 0 0 0,0 0 0 0 0,0 0 0 0 0,-1 0 0 0 0,1 0 1 0 0,1 0-1 0 0,-1 0 0 0 0,0 0 0 0 0,0 0 0 0 0,1 0 0 0 0,-1 0 1 0 0,1 0-1 0 0,0 0 0 0 0,-1 0 0 0 0,1 0 0 0 0,0 0 0 0 0,1 0-12 0 0,-1 0 18 0 0,2 0-1 0 0,-1 0 0 0 0,0 1 1 0 0,0-2-1 0 0,1 1 0 0 0,-1 0 1 0 0,1 0-1 0 0,-1-1 0 0 0,1 0 1 0 0,0 1-1 0 0,-1-1 1 0 0,1 0-1 0 0,3 0-17 0 0,8 3 55 0 0,0-2 1 0 0,1 0-1 0 0,0 0 1 0 0,-1-2 0 0 0,7 0-56 0 0,-11 0 27 0 0,1-1 1 0 0,-1-1-1 0 0,0 0 1 0 0,-1 0-1 0 0,4-2-27 0 0,15-3 33 0 0,-22 6-23 0 0,0-1 1 0 0,0 1-1 0 0,0-2 0 0 0,0 1 0 0 0,0-1 1 0 0,-1 0-1 0 0,1 0 0 0 0,-1 0 0 0 0,0-1 1 0 0,3-2-11 0 0,3-4 31 0 0,-1 0 0 0 0,0-1 0 0 0,5-8-31 0 0,8-8 58 0 0,-15 16 21 0 0,0 0 1 0 0,-2-1 0 0 0,1 0 0 0 0,-2 0-1 0 0,1 0 1 0 0,1-9-80 0 0,-6 17 92 0 0,0 0 0 0 0,0 0 0 0 0,0 0 0 0 0,-1 0 0 0 0,0 0 0 0 0,0 0 1 0 0,0 0-1 0 0,0-4-92 0 0,-1-9 292 0 0,1 16-291 0 0,0 1 1 0 0,0 0-1 0 0,1-1 0 0 0,-1 1 0 0 0,0 0 0 0 0,0-1 0 0 0,0 1 0 0 0,1 0 0 0 0,-1 0 0 0 0,0-1 0 0 0,1 1 0 0 0,-1 0 0 0 0,0 0 0 0 0,0 0 0 0 0,1-1 0 0 0,-1 1 0 0 0,0 0 0 0 0,1 0 0 0 0,-1 0 0 0 0,1 0 0 0 0,-1 0 0 0 0,0-1 0 0 0,1 1 0 0 0,-1 0 0 0 0,0 0 0 0 0,1 0 0 0 0,-1 0 0 0 0,0 0 0 0 0,1 0 0 0 0,-1 0 0 0 0,1 0 0 0 0,-1 1 0 0 0,0-1 0 0 0,1 0 0 0 0,-1 0 0 0 0,0 0 0 0 0,1 0 0 0 0,-1 0 0 0 0,0 1 0 0 0,1-1 0 0 0,-1 0-1 0 0,9 0-214 0 0,-9 3 188 0 0,0 1-1 0 0,0 0 0 0 0,0 0 0 0 0,0-1 0 0 0,1 1 0 0 0,-1 0 1 0 0,1-1-1 0 0,0 1 0 0 0,0 0 0 0 0,0-1 0 0 0,1 1 0 0 0,-1-1 27 0 0,8 30-19 0 0,-7 6-22 0 0,-1-1-1 0 0,-2 1 1 0 0,-2-1-1 0 0,-4 11 42 0 0,-2 44-82 0 0,5-61 46 0 0,-1 1 0 0 0,-2-2 0 0 0,-2 5 36 0 0,-11 55-1 0 0,15-47 60 0 0,1 39-59 0 0,3-58 40 0 0,0 2 87 0 0,1 0 1 0 0,2 0 0 0 0,0 0-1 0 0,2 0 1 0 0,4 15-128 0 0,-7-39 15 0 0,0-1 0 0 0,0 0-1 0 0,0 0 1 0 0,1 0 0 0 0,-1 0 0 0 0,0 0 0 0 0,1 0-1 0 0,-1-1 1 0 0,1 1 0 0 0,-1 0 0 0 0,1-1-1 0 0,0 1 1 0 0,0-1 0 0 0,0 0 0 0 0,0 1-1 0 0,0-1 1 0 0,0 0 0 0 0,0 0 0 0 0,0 0 0 0 0,2 0-15 0 0,8 3 83 0 0,-1-1 1 0 0,1-1-1 0 0,8 2-83 0 0,0-1 25 0 0,-15-2 0 0 0,0 0 0 0 0,0-1-1 0 0,0 0 1 0 0,0 0 0 0 0,0 0 0 0 0,1-1 0 0 0,-1 0 0 0 0,0 0 0 0 0,0 0 0 0 0,-1 0 0 0 0,5-3-25 0 0,9-3 270 0 0,-1-1 0 0 0,9-6-270 0 0,2-1 138 0 0,36-23-2299 0 0,-59 36-9455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5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0 171 5624 0 0,'1'-1'57'0'0,"-1"0"0"0"0,0 0 0 0 0,1-1 0 0 0,-1 1 0 0 0,1 0 0 0 0,0 0 0 0 0,-1 0 0 0 0,1 0 0 0 0,0 0 0 0 0,0 0 0 0 0,0 0 0 0 0,-1 0 0 0 0,1 0 0 0 0,0 0 1 0 0,0 0-1 0 0,0 1 0 0 0,1-1 0 0 0,-1 0 0 0 0,0 1 0 0 0,0-1 0 0 0,0 0 0 0 0,0 1 0 0 0,1 0 0 0 0,-1-1 0 0 0,0 1 0 0 0,0 0 0 0 0,2-1-57 0 0,47-8 2299 0 0,-32 7-1945 0 0,93-18 310 0 0,45-16-664 0 0,-142 32 75 0 0,1 2-1 0 0,-1 0 1 0 0,6 0-75 0 0,-10 2 43 0 0,0-1 1 0 0,-1-1-1 0 0,1 1 1 0 0,0-1-1 0 0,-1-1 1 0 0,1 0-1 0 0,5-3-43 0 0,75-29 400 0 0,-22 17-33 0 0,-67 18-353 0 0,1 0-1 0 0,-1 1 1 0 0,0-1 0 0 0,1 0 0 0 0,-1 0 0 0 0,1 1 0 0 0,-1-1 0 0 0,0 0 0 0 0,1 1 0 0 0,-1 0 0 0 0,0-1-1 0 0,0 1 1 0 0,1 0 0 0 0,-1 0 0 0 0,0 0-14 0 0,18 6 72 0 0,-16-7-176 0 0,-2 0 16 0 0,0 0 1 0 0,0 0 0 0 0,0 0 0 0 0,0 0 0 0 0,0 0-1 0 0,0 0 1 0 0,-1 0 0 0 0,1 0 0 0 0,0 0 0 0 0,0 0-1 0 0,0 0 1 0 0,0 1 0 0 0,0-1 0 0 0,0 0 0 0 0,0 1 87 0 0,-1-1-7604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6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52 146 4720 0 0,'0'3'-261'0'0,"-1"10"1843"0"0,1-13-1557 0 0,0 0 0 0 0,0 0 0 0 0,0 0-1 0 0,0 0 1 0 0,0 0 0 0 0,0 1 0 0 0,0-1-1 0 0,0 0 1 0 0,0 0 0 0 0,0 0 0 0 0,0 0-1 0 0,-1 0 1 0 0,1 0 0 0 0,0 1 0 0 0,0-1-1 0 0,0 0 1 0 0,0 0 0 0 0,0 0 0 0 0,-1 0-1 0 0,1 0 1 0 0,0 0 0 0 0,0 0 0 0 0,0 0-1 0 0,0 0 1 0 0,0 0 0 0 0,-1 0 0 0 0,1 0-1 0 0,0 0 1 0 0,0 0 0 0 0,0 0 0 0 0,0 0-1 0 0,-1 0 1 0 0,1 0 0 0 0,0 0 0 0 0,0 0-1 0 0,0 0 1 0 0,0 0 0 0 0,-1 0 0 0 0,1 0-1 0 0,0 0 1 0 0,0 0 0 0 0,0 0 0 0 0,0 0-1 0 0,0 0 1 0 0,-1 0 0 0 0,1-1 0 0 0,0 1-1 0 0,0 0 1 0 0,0 0 0 0 0,0 0 0 0 0,0 0-1 0 0,0 0 1 0 0,0 0 0 0 0,0-1 0 0 0,-1 1-1 0 0,1 0 1 0 0,0 0 0 0 0,0 0 0 0 0,0 0-1 0 0,0-1-24 0 0,-2-6 165 0 0,2 7-160 0 0,0-1 0 0 0,0 1 0 0 0,0 0 0 0 0,0-1 0 0 0,0 1 0 0 0,-1 0-1 0 0,1 0 1 0 0,0-1 0 0 0,0 1 0 0 0,0 0 0 0 0,0-1 0 0 0,0 1 0 0 0,0 0 0 0 0,0 0-1 0 0,-1-1 1 0 0,1 1 0 0 0,0 0 0 0 0,0 0 0 0 0,0-1 0 0 0,-1 1 0 0 0,1 0-1 0 0,0 0 1 0 0,0-1 0 0 0,0 1 0 0 0,-1 0 0 0 0,1 0 0 0 0,0 0 0 0 0,-1 0-1 0 0,1 0 1 0 0,0-1 0 0 0,0 1 0 0 0,-1 0 0 0 0,1 0 0 0 0,0 0 0 0 0,-1 0 0 0 0,1 0-1 0 0,0 0 1 0 0,-1 0 0 0 0,1 0-5 0 0,-2-1 91 0 0,1 0-1 0 0,-1 0 0 0 0,0 0 1 0 0,1 0-1 0 0,-1 0 1 0 0,1-1-1 0 0,0 1 1 0 0,-1-1-1 0 0,1 1 1 0 0,0-1-1 0 0,0 1 1 0 0,0-1-1 0 0,0 1 1 0 0,0-1-1 0 0,0 0 0 0 0,0-1-90 0 0,-9-13 1080 0 0,9 15-792 0 0,1 1 1 0 0,1-5 987 0 0,-1 5-1239 0 0,0-1-1 0 0,0 1 1 0 0,0 0 0 0 0,0-1-1 0 0,0 1 1 0 0,0 0 0 0 0,0-1-1 0 0,0 1 1 0 0,0 0-1 0 0,0-1 1 0 0,0 1 0 0 0,0 0-1 0 0,0 0 1 0 0,0-1-1 0 0,0 1 1 0 0,0 0 0 0 0,0-1-1 0 0,1 1 1 0 0,-1 0 0 0 0,0 0-1 0 0,0-1 1 0 0,0 1-1 0 0,1 0 1 0 0,-1 0 0 0 0,0-1-1 0 0,0 1 1 0 0,0 0-1 0 0,1 0 1 0 0,-1 0 0 0 0,0-1-1 0 0,1 1 1 0 0,-1 0-37 0 0,35-12 617 0 0,1 2 1 0 0,1 1-1 0 0,36-3-617 0 0,-7 0 473 0 0,50-5-25 0 0,-98 14-445 0 0,0 0 1 0 0,1 2-1 0 0,-1 0 0 0 0,10 2-3 0 0,-6-1 1 0 0,0-1 0 0 0,0 0 0 0 0,0-2-1 0 0,13 0 124 0 0,0 1 0 0 0,1 1 0 0 0,17 3-124 0 0,14 0-2108 0 0,-66-2-8242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37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5920 0 0,'0'-1'49'0'0,"0"0"1"0"0,0 1 0 0 0,1-1-1 0 0,-1 0 1 0 0,0 1-1 0 0,1-1 1 0 0,-1 0-1 0 0,1 1 1 0 0,-1-1 0 0 0,0 1-1 0 0,1-1 1 0 0,-1 0-1 0 0,1 1 1 0 0,0-1-1 0 0,-1 1 1 0 0,1 0 0 0 0,-1-1-1 0 0,1 1 1 0 0,0-1-1 0 0,-1 1 1 0 0,1 0 0 0 0,0-1-1 0 0,-1 1 1 0 0,1 0-50 0 0,23-8 2052 0 0,-10 4-1317 0 0,6-3-594 0 0,1 2 1 0 0,-1 0-1 0 0,1 1 0 0 0,0 1 1 0 0,0 1-1 0 0,17 1-141 0 0,-17 0 80 0 0,38 2 193 0 0,-41 0-186 0 0,0-1 0 0 0,-1-1 1 0 0,1 0-88 0 0,99-2 361 0 0,-42 0 83 0 0,-55 3-341 0 0,1 0 0 0 0,0-2 0 0 0,-1 0 0 0 0,2-2-103 0 0,-2 1 252 0 0,0 1 1 0 0,0 1-1 0 0,20 0-252 0 0,-36 1 163 0 0,-3 0-84 0 0,-1 0 3 0 0,0 0 10 0 0,0 0-2 0 0,0 0-5 0 0,0 0-9 0 0,0 0 1 0 0,0 2-61 0 0,0-1-1 0 0,0 1 0 0 0,0-1 1 0 0,0 1-1 0 0,0-1 0 0 0,0 0 1 0 0,1 1-1 0 0,-1-1 0 0 0,0 1 0 0 0,1-1 1 0 0,-1 0-1 0 0,1 1 0 0 0,0-1 1 0 0,-1 0-1 0 0,1 0 0 0 0,0 1 1 0 0,0-1-1 0 0,0 0 0 0 0,0 0 1 0 0,0 0-1 0 0,0 0 0 0 0,0 0 1 0 0,0 0-1 0 0,0-1 0 0 0,0 1 1 0 0,1 0-1 0 0,-1 0 0 0 0,0-1 1 0 0,1 1-16 0 0,2 1 42 0 0,10-1-1743 0 0,-13-1-7499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0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4912 0 0,'0'0'944'0'0,"0"0"0"0"0,0 0 0 0 0,0 0-71 0 0,0 0-282 0 0,0 0-71 0 0,0 0 1 0 0,0 0-84 0 0,0 0-355 0 0,0 0-92 0 0,0 0-3 0 0,0 0 1 0 0,0 0-7 0 0,7 0 10 0 0,-1 0 9 0 0,42 0 27 0 0,47-6-27 0 0,-50 1 58 0 0,-32 5-26 0 0,1-2 0 0 0,-1 1 0 0 0,0-2 0 0 0,7-2-32 0 0,-12 3 12 0 0,21-8 74 0 0,0 2-1 0 0,1 0-85 0 0,-7 4 635 0 0,-1 1 0 0 0,0 1 0 0 0,8 1-635 0 0,-30 25 240 0 0,0-22-216 0 0,0 0 0 0 0,0 0-1 0 0,1-1 1 0 0,-1 1 0 0 0,0 0-1 0 0,1 0 1 0 0,-1 0 0 0 0,1 0-1 0 0,0-1 1 0 0,0 1 0 0 0,1 1-24 0 0,-1-1 4 0 0,-1 0 1 0 0,1-1 0 0 0,0 1-1 0 0,0 0 1 0 0,-1 0 0 0 0,1 0-1 0 0,-1 0 1 0 0,1 0 0 0 0,-1-1 0 0 0,0 1-1 0 0,0 2-4 0 0,1 0 8 0 0,-1 0 1 0 0,1 1-1 0 0,0-1 0 0 0,0 0 0 0 0,0 0 0 0 0,0 0 1 0 0,1 0-1 0 0,0 0 0 0 0,0 0-8 0 0,8 23 16 0 0,-2-6 7 0 0,-6-16-13 0 0,0 0 0 0 0,-1 0 0 0 0,1 0 1 0 0,-1 0-1 0 0,0 0 0 0 0,0 1 0 0 0,-1 2-10 0 0,1-1 18 0 0,-1 1 1 0 0,1 0-1 0 0,0-1 0 0 0,1 0 0 0 0,0 1 1 0 0,2 4-19 0 0,-3-7 7 0 0,0 0 0 0 0,0 1 0 0 0,0-1 0 0 0,-1 1 1 0 0,0-1-1 0 0,0 6-7 0 0,0-5 5 0 0,0-1 0 0 0,0 1 0 0 0,1-1 0 0 0,0 1 0 0 0,1 4-5 0 0,1 3 18 0 0,-1-1 0 0 0,0 1 0 0 0,-1-1 0 0 0,0 1 1 0 0,-1 0-1 0 0,0 8-18 0 0,-1 3 89 0 0,1-22-85 0 0,1 0 0 0 0,-1-1 0 0 0,0 1 0 0 0,1-1 0 0 0,-1 1 1 0 0,1-1-1 0 0,-1 1 0 0 0,1-1 0 0 0,0 1 0 0 0,-1-1 0 0 0,1 0 0 0 0,1 1-4 0 0,-1 0 5 0 0,0-1-1 0 0,0 1 1 0 0,-1-1 0 0 0,1 1 0 0 0,0-1 0 0 0,0 1 0 0 0,-1 0 0 0 0,1-1-1 0 0,-1 1 1 0 0,0 0 0 0 0,1 0 0 0 0,-1 1-5 0 0,0-1 18 0 0,0-1 1 0 0,1 1-1 0 0,-1 0 0 0 0,1 0 1 0 0,-1-1-1 0 0,1 1 0 0 0,-1 0 1 0 0,1-1-1 0 0,0 1 0 0 0,0-1 1 0 0,0 1-1 0 0,0-1 0 0 0,0 1 1 0 0,1 0-19 0 0,7 14-1917 0 0,-9-15-7064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1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65 4912 0 0,'-1'0'97'0'0,"0"0"0"0"0,0 0 0 0 0,1 0 1 0 0,-1 0-1 0 0,0 0 0 0 0,0-1 0 0 0,0 1 0 0 0,0 0 0 0 0,1 0 1 0 0,-1-1-1 0 0,0 1 0 0 0,0 0 0 0 0,0-1 0 0 0,1 1 0 0 0,-1-1 1 0 0,0 1-1 0 0,1-1 0 0 0,-1 0 0 0 0,0 1 0 0 0,1-1 0 0 0,-1 1 1 0 0,1-1-1 0 0,-1 0 0 0 0,1 0 0 0 0,-1 1 0 0 0,1-1 0 0 0,0 0 1 0 0,-1 0-1 0 0,1 0-97 0 0,-8-10 1559 0 0,1 1 188 0 0,6 9-1679 0 0,0 0 0 0 0,1 0 0 0 0,-1-1 0 0 0,1 1 0 0 0,-1 0-1 0 0,0 0 1 0 0,0 0 0 0 0,0 0 0 0 0,0 0 0 0 0,0 0 0 0 0,0 1-1 0 0,0-1 1 0 0,0 0-68 0 0,-4-2 41 0 0,0 1-1 0 0,0 0 1 0 0,0 0 0 0 0,0 0-1 0 0,0 1 1 0 0,0 0-1 0 0,-1 0 1 0 0,1 0-1 0 0,0 0 1 0 0,-1 1 0 0 0,1 0-1 0 0,-1 0 1 0 0,1 1-1 0 0,0-1 1 0 0,-1 1-1 0 0,1 0 1 0 0,0 1 0 0 0,0-1-1 0 0,-5 3-40 0 0,-8 4-57 0 0,1 0 1 0 0,0 1-1 0 0,0 1 0 0 0,-12 10 57 0 0,25-17-24 0 0,0 0 1 0 0,0 1-1 0 0,1-1 0 0 0,0 1 0 0 0,-1 0 0 0 0,1 0 0 0 0,-2 4 24 0 0,2-3-39 0 0,0-1-1 0 0,-1 1 0 0 0,1-1 1 0 0,-1 0-1 0 0,-3 2 40 0 0,2 0-26 0 0,0 0 1 0 0,0 0-1 0 0,0 0 1 0 0,1 1-1 0 0,0 0 1 0 0,0 0-1 0 0,0 0 1 0 0,1 0-1 0 0,0 0 0 0 0,1 1 1 0 0,0-1-1 0 0,-1 4 26 0 0,3-10-2 0 0,0 0 0 0 0,0 0 0 0 0,0 0 0 0 0,0-1 0 0 0,0 1 0 0 0,0 0-1 0 0,0 0 1 0 0,0-1 0 0 0,1 1 0 0 0,-1 0 0 0 0,0 0 0 0 0,0-1 0 0 0,1 1 0 0 0,-1 0-1 0 0,0-1 1 0 0,1 1 0 0 0,-1 0 0 0 0,1-1 0 0 0,-1 1 0 0 0,1-1 0 0 0,-1 1 0 0 0,1-1 2 0 0,0 1-5 0 0,-1 0 1 0 0,1 0 0 0 0,0-1 0 0 0,-1 1-1 0 0,1 0 1 0 0,-1 0 0 0 0,1 0 0 0 0,-1 0-1 0 0,0 0 1 0 0,1 0 0 0 0,-1 0 0 0 0,0 0-1 0 0,1 0 1 0 0,-1 0 0 0 0,0 0 0 0 0,0 0 4 0 0,0-1 5 0 0,0 1-1 0 0,0-1 1 0 0,0 0 0 0 0,0 1 0 0 0,0-1 0 0 0,0 1 0 0 0,0-1 0 0 0,0 0 0 0 0,1 1 0 0 0,-1-1 0 0 0,0 0 0 0 0,0 1-1 0 0,0-1 1 0 0,0 0 0 0 0,1 0 0 0 0,-1 1 0 0 0,0-1 0 0 0,0 0 0 0 0,1 1 0 0 0,-1-1 0 0 0,0 0 0 0 0,0 0-1 0 0,1 0 1 0 0,-1 1 0 0 0,0-1 0 0 0,1 0 0 0 0,-1 0 0 0 0,0 0 0 0 0,1 0 0 0 0,-1 1 0 0 0,0-1 0 0 0,1 0 0 0 0,-1 0-1 0 0,0 0-4 0 0,18-1 41 0 0,22-13-39 0 0,-36 12 14 0 0,26-14 51 0 0,1-1 1 0 0,-2-1-1 0 0,0-2 0 0 0,-2-1 1 0 0,0-1-1 0 0,1-3-67 0 0,-21 19 46 0 0,0-1-1 0 0,0 0 1 0 0,0 0 0 0 0,-1 0 0 0 0,0-1-1 0 0,0 0 1 0 0,0-2-46 0 0,-5 8 31 0 0,0 0 1 0 0,1-1-1 0 0,-1 1 0 0 0,1 0 0 0 0,-1 0 1 0 0,1 0-1 0 0,0 0 0 0 0,0 1 0 0 0,0-1 1 0 0,0 0-1 0 0,0 1 0 0 0,0-1 1 0 0,2 0-32 0 0,-4 2 46 0 0,0 0-4 0 0,0 0-4 0 0,0 0-3 0 0,0 0 4 0 0,0 0 5 0 0,0 0 17 0 0,0 0 8 0 0,0 0-2 0 0,0 0-3 0 0,0 0-24 0 0,0 0-3 0 0,-2 0 33 0 0,2 0-63 0 0,0 0 0 0 0,0 0 0 0 0,0 0-1 0 0,-1 0 1 0 0,1 0 0 0 0,0 0-1 0 0,0-1 1 0 0,0 1 0 0 0,0 0-1 0 0,-1 0 1 0 0,1 0 0 0 0,0 0-1 0 0,0 0 1 0 0,0 0 0 0 0,-1 0-1 0 0,1 0 1 0 0,0 0 0 0 0,0 0-1 0 0,0 1 1 0 0,-1-1 0 0 0,1 0-1 0 0,0 0 1 0 0,0 0 0 0 0,0 0-1 0 0,0 0 1 0 0,-1 0 0 0 0,1 0-1 0 0,0 0 1 0 0,0 0 0 0 0,0 1-1 0 0,0-1 1 0 0,0 0 0 0 0,-1 0-1 0 0,1 0 1 0 0,0 0 0 0 0,0 1-1 0 0,0-1 1 0 0,0 0 0 0 0,0 0 0 0 0,0 0-1 0 0,0 0 1 0 0,0 1 0 0 0,0-1-1 0 0,0 0 1 0 0,0 0 0 0 0,0 0-7 0 0,-10 258 312 0 0,1-96-180 0 0,8-129-71 0 0,-1-12 7 0 0,2 0-1 0 0,0 0 1 0 0,3 19-68 0 0,-1-32 33 0 0,0 10 88 0 0,2 1 0 0 0,0-1 1 0 0,7 15-122 0 0,-10-29 23 0 0,1 0 1 0 0,0 1-1 0 0,0-1 1 0 0,0-1-1 0 0,0 1 1 0 0,1 0-1 0 0,-1-1 1 0 0,1 1-1 0 0,0-1 1 0 0,0 0-1 0 0,1 0 1 0 0,-1 0-1 0 0,1 0 1 0 0,-1 0-1 0 0,1-1 1 0 0,0 0-1 0 0,0 1 1 0 0,1-1-24 0 0,29 14 156 0 0,-30-13-113 0 0,1 0 0 0 0,0-1-1 0 0,0 1 1 0 0,1-1 0 0 0,-1 0 0 0 0,0-1-1 0 0,1 1 1 0 0,-1-1 0 0 0,1 0-1 0 0,-1 0 1 0 0,1-1 0 0 0,0 0-1 0 0,-1 0 1 0 0,4 0-43 0 0,17-5 216 0 0,-2-1-1 0 0,1-1 0 0 0,-1-1 0 0 0,18-8-215 0 0,-29 10 22 0 0,-10 6-126 0 0,-1-1 0 0 0,0 1-1 0 0,0-1 1 0 0,1 0-1 0 0,-1 0 1 0 0,0 0-1 0 0,0 0 1 0 0,0 0-1 0 0,0-1 1 0 0,0 1-1 0 0,-1-1 1 0 0,1 1-1 0 0,0-1 1 0 0,-1 0-1 0 0,1 1 1 0 0,-1-1-1 0 0,1 0 1 0 0,0-1 104 0 0,-2 2-10917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2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5320 0 0,'0'0'985'0'0,"0"0"4"0"0,0 0 63 0 0,0 0 100 0 0,0 0-594 0 0,25 0 1123 0 0,3-2-1547 0 0,1 0 0 0 0,8-3-134 0 0,17-2 49 0 0,1 0 3 0 0,-24 3-29 0 0,0 1 0 0 0,7 2-23 0 0,-20 0 24 0 0,-1-1 1 0 0,1 0-1 0 0,4-2-24 0 0,-5 0 114 0 0,1 2 0 0 0,-1 0-1 0 0,5 1-113 0 0,183-6 1144 0 0,-200 7-1118 0 0,-1 1 0 0 0,0-1 0 0 0,0 1 0 0 0,1 0-1 0 0,-1 0 1 0 0,0 1 0 0 0,0-1 0 0 0,0 1-26 0 0,0 0 38 0 0,0-1-1 0 0,0 1 1 0 0,0-1 0 0 0,0 0-1 0 0,0-1 1 0 0,0 1 0 0 0,0 0-1 0 0,0-1-37 0 0,-3 0 15 0 0,-1 0-1 0 0,1 0 1 0 0,-1 0-1 0 0,1 0 1 0 0,0 1-1 0 0,-1-1 1 0 0,1 0-1 0 0,-1 0 1 0 0,1 0-1 0 0,-1 1 1 0 0,1-1-1 0 0,0 0 1 0 0,-1 1-1 0 0,1-1 1 0 0,-1 1 0 0 0,0-1-1 0 0,1 1 1 0 0,-1-1-1 0 0,1 1-14 0 0,-1-1 6 0 0,1 1 0 0 0,-1 0 1 0 0,1-1-1 0 0,0 1 0 0 0,-1-1 0 0 0,1 1 0 0 0,0-1 0 0 0,-1 1 1 0 0,1-1-1 0 0,0 0 0 0 0,-1 1 0 0 0,1-1 0 0 0,0 0 1 0 0,0 0-1 0 0,-1 1 0 0 0,2-1-6 0 0,13 1 99 0 0,-13-1-72 0 0,1 0 0 0 0,-1 0 1 0 0,0 0-1 0 0,0 0 1 0 0,1 1-1 0 0,-1-1 0 0 0,0 1 1 0 0,0-1-1 0 0,0 1 1 0 0,0 0-1 0 0,0 0 0 0 0,1 0 1 0 0,-2 0-1 0 0,1 0 1 0 0,0 0-1 0 0,0 1 0 0 0,0-1 1 0 0,0 1-28 0 0,16 1-1832 0 0,-17-3-7713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2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6424 0 0,'0'3'55'0'0,"0"0"0"0"0,0-1-1 0 0,1 1 1 0 0,0 0 0 0 0,-1 0 0 0 0,1 0 0 0 0,0 0 0 0 0,0 0 0 0 0,0 0 0 0 0,1-1-1 0 0,-1 1 1 0 0,1-1 0 0 0,-1 1 0 0 0,1-1 0 0 0,0 1 0 0 0,0-1 0 0 0,0 0 0 0 0,0 0 0 0 0,1 0-55 0 0,10 13 149 0 0,-7-7-149 0 0,-5-6 0 0 0,1 0 0 0 0,-1 0 0 0 0,1 0 0 0 0,-1 0 0 0 0,1 0 0 0 0,0-1 0 0 0,0 1 0 0 0,0 0 1 0 0,0-1-1 0 0,0 0 0 0 0,0 1 0 0 0,0-1 0 0 0,1 0 0 0 0,-1 0 0 0 0,2 1 0 0 0,0-1 52 0 0,-1 1 1 0 0,0-1-1 0 0,0 1 0 0 0,0 0 0 0 0,0 0 0 0 0,0 0 1 0 0,2 2-53 0 0,22 14 319 0 0,-22-16-253 0 0,0 0-1 0 0,0 0 0 0 0,0 0 1 0 0,0 1-1 0 0,0 0 0 0 0,0 0 1 0 0,-1 0-1 0 0,1 1 0 0 0,-1-1 1 0 0,0 1-1 0 0,0 0 0 0 0,0 0 1 0 0,-1 0-1 0 0,1 1 0 0 0,-1 0 1 0 0,0-1-1 0 0,2 6-65 0 0,6 5 326 0 0,-10-14-320 0 0,0 0 0 0 0,0-1 0 0 0,0 1 0 0 0,-1 0 0 0 0,1 0 0 0 0,0 0 0 0 0,0 0 0 0 0,-1 0 0 0 0,1 0 1 0 0,-1 0-1 0 0,1 0 0 0 0,-1 0 0 0 0,1 1 0 0 0,-1-1 0 0 0,0 0 0 0 0,0 0 0 0 0,1 0 0 0 0,-1 0 0 0 0,0 1 0 0 0,0-1 0 0 0,0 1-6 0 0,0 8-8 0 0,0-3 53 0 0,0-1 1 0 0,0 0-1 0 0,0 1 0 0 0,-1-1 0 0 0,0 0 0 0 0,0 0 0 0 0,-1 1 0 0 0,1-1 0 0 0,-2 0-45 0 0,-3 10 30 0 0,5-12 3 0 0,0 0 0 0 0,-1 0 0 0 0,1-1-1 0 0,-1 1 1 0 0,0-1 0 0 0,0 0 0 0 0,0 1 0 0 0,0-1-1 0 0,-1 0 1 0 0,1 0 0 0 0,-1 0 0 0 0,-1 1-33 0 0,-7 11 355 0 0,11-15-334 0 0,-1 1 0 0 0,1 0-1 0 0,0 0 1 0 0,-1 0 0 0 0,0 0 0 0 0,1 0 0 0 0,-1 0-1 0 0,1 0 1 0 0,-1-1 0 0 0,0 1 0 0 0,0 0 0 0 0,1 0-1 0 0,-1-1 1 0 0,0 1 0 0 0,0-1 0 0 0,0 1 0 0 0,0-1-1 0 0,0 1 1 0 0,0-1 0 0 0,0 1 0 0 0,1-1 0 0 0,-1 0 0 0 0,-1 1-1 0 0,1-1-20 0 0,-4 2 73 0 0,1 0-1 0 0,-1 0 0 0 0,1 1 1 0 0,0-1-1 0 0,0 1 0 0 0,0 0 0 0 0,1 0 1 0 0,-2 2-73 0 0,-23 15 397 0 0,26-18-363 0 0,-1-1 0 0 0,1 1 0 0 0,0-1 0 0 0,0 1 0 0 0,0 0-1 0 0,0 0 1 0 0,0 0 0 0 0,0 0 0 0 0,0 0 0 0 0,1 1 0 0 0,-1-1-1 0 0,1 0 1 0 0,-1 1 0 0 0,1-1 0 0 0,0 1 0 0 0,0-1 0 0 0,0 1 0 0 0,0 1-34 0 0,1-3 8 0 0,0-1 1 0 0,0 1 0 0 0,-1-1-1 0 0,1 1 1 0 0,0-1 0 0 0,0 1-1 0 0,-1-1 1 0 0,1 1 0 0 0,0-1-1 0 0,0 0 1 0 0,-1 1 0 0 0,1-1-1 0 0,-1 0 1 0 0,1 1 0 0 0,0-1-1 0 0,-1 0 1 0 0,1 1 0 0 0,-1-1-1 0 0,1 0 1 0 0,-1 0 0 0 0,1 0-1 0 0,0 1 1 0 0,-1-1 0 0 0,0 0-9 0 0,-1 1-1614 0 0,2-1-6764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3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 4120 0 0,'1'0'33'0'0,"-1"0"1"0"0,1 0-1 0 0,-1 0 1 0 0,1 0-1 0 0,-1 0 1 0 0,1 0-1 0 0,-1 0 1 0 0,1 0-1 0 0,-1 0 1 0 0,1 0-1 0 0,-1 0 1 0 0,1 0-1 0 0,-1 0 1 0 0,0 0-1 0 0,1 1 1 0 0,-1-1-1 0 0,1 0 1 0 0,-1 0-1 0 0,1 0 1 0 0,-1 1-1 0 0,0-1 1 0 0,1 0-1 0 0,-1 0 1 0 0,1 1-1 0 0,-1-1 1 0 0,0 0-1 0 0,0 1 1 0 0,1-1-1 0 0,-1 1 1 0 0,0-1-1 0 0,1 0 1 0 0,-1 1-1 0 0,0-1 1 0 0,0 1-1 0 0,0-1 1 0 0,0 1-1 0 0,1-1 1 0 0,-1 1-1 0 0,0-1 1 0 0,0 0-1 0 0,0 1 1 0 0,0-1-1 0 0,0 1 1 0 0,0-1-1 0 0,0 1 1 0 0,0-1-1 0 0,0 1 1 0 0,0-1-1 0 0,0 1 1 0 0,-1-1-1 0 0,1 1 1 0 0,0-1-34 0 0,0 5 106 0 0,26-5 575 0 0,7 1-529 0 0,0-2 1 0 0,0-2-1 0 0,0-1 0 0 0,20-6-152 0 0,117-32 414 0 0,-150 39-112 0 0,0 1-1 0 0,1 0 1 0 0,15 2-302 0 0,-32-1 66 0 0,1 1 0 0 0,-1 1 1 0 0,1-1-1 0 0,-1 1 0 0 0,1-1 0 0 0,-1 1 0 0 0,1 0 1 0 0,-1 1-1 0 0,0-1 0 0 0,0 1 0 0 0,2 0-66 0 0,8 3 295 0 0,-13-5-212 0 0,0 1-1 0 0,1-1 1 0 0,-1 0 0 0 0,1 1-1 0 0,-1-1 1 0 0,0 1-1 0 0,1 0 1 0 0,-1-1 0 0 0,0 1-1 0 0,0 0 1 0 0,1 0 0 0 0,-1 0-83 0 0,10 3 672 0 0,-11-4-655 0 0,1 0 0 0 0,-1 0 0 0 0,1 0 0 0 0,-1 0 0 0 0,1 0 0 0 0,-1 0-1 0 0,1 1 1 0 0,-1-1 0 0 0,1 0 0 0 0,-1 0 0 0 0,1 0 0 0 0,-1 1 0 0 0,1-1 0 0 0,-1 0 0 0 0,0 0 0 0 0,1 1-1 0 0,-1-1 1 0 0,0 0 0 0 0,1 1 0 0 0,-1-1 0 0 0,0 0 0 0 0,1 1 0 0 0,-1-1 0 0 0,0 1 0 0 0,1-1-1 0 0,-1 1 1 0 0,0-1 0 0 0,0 0 0 0 0,0 1 0 0 0,0-1 0 0 0,1 1 0 0 0,-1-1 0 0 0,0 1 0 0 0,0-1 0 0 0,0 1-1 0 0,0-1 1 0 0,0 1 0 0 0,0-1 0 0 0,0 1 0 0 0,0-1 0 0 0,0 1 0 0 0,-1-1 0 0 0,1 1 0 0 0,0-1-17 0 0,1 2 58 0 0,-1 0 1 0 0,1 0-1 0 0,0-1 0 0 0,-1 1 1 0 0,1 0-1 0 0,0-1 1 0 0,0 1-1 0 0,0-1 1 0 0,1 1-1 0 0,-1-1 0 0 0,0 1 1 0 0,0-1-1 0 0,1 0 1 0 0,-1 0-1 0 0,1 1 1 0 0,-1-1-1 0 0,1 0 1 0 0,-1 0-1 0 0,2 0-58 0 0,-1 0 20 0 0,0 0 0 0 0,0 0-1 0 0,0 1 1 0 0,0-1 0 0 0,0 1 0 0 0,-1 0 0 0 0,1-1 0 0 0,0 1 0 0 0,-1 0-1 0 0,1 0 1 0 0,-1 0 0 0 0,0 0 0 0 0,0 0 0 0 0,0 0 0 0 0,1 1-20 0 0,6 23 156 0 0,-6-21-105 0 0,0 1-1 0 0,0 0 1 0 0,-1 0-1 0 0,0 0 1 0 0,0 3-51 0 0,6 12 64 0 0,-6-18-53 0 0,0 0 0 0 0,0-1-1 0 0,0 1 1 0 0,0 0-1 0 0,-1 0 1 0 0,1 0 0 0 0,-1 0-1 0 0,1 2-10 0 0,-1 152 1442 0 0,0-155-1483 0 0,0-1 0 0 0,0 1 0 0 0,1-1 0 0 0,-1 0 0 0 0,1 1 0 0 0,-1-1 0 0 0,1 1 0 0 0,-1-1 0 0 0,1 0 0 0 0,0 0 0 0 0,0 1 0 0 0,0-1 0 0 0,0 0 0 0 0,0 0 0 0 0,0 0 41 0 0,0 1-1313 0 0,1 0-8327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6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94 7136 0 0,'21'-24'433'0'0,"16"-15"1051"0"0,-35 37-1409 0 0,1-1 0 0 0,0 1 0 0 0,1 0 0 0 0,-1 0-1 0 0,0 0 1 0 0,1 0 0 0 0,-1 0 0 0 0,1 1 0 0 0,-1 0 0 0 0,1 0 0 0 0,0 0 0 0 0,0 0-75 0 0,14-3 18 0 0,-15 3-15 0 0,0 0 0 0 0,0 0-1 0 0,0 1 1 0 0,0-1 0 0 0,0 1 0 0 0,0 0 0 0 0,0 0 0 0 0,0 0 0 0 0,0 0 0 0 0,0 0 0 0 0,0 1 0 0 0,-1-1 0 0 0,3 1-3 0 0,9 5 13 0 0,-1 0 0 0 0,1 1 1 0 0,-1 1-1 0 0,0 0 0 0 0,0 1 1 0 0,2 2-14 0 0,33 22 64 0 0,-35-25-48 0 0,0 1 0 0 0,-1 1 0 0 0,0 0 0 0 0,0 1 0 0 0,-1 0 0 0 0,0 1 0 0 0,-1 0 0 0 0,2 5-16 0 0,0 0 5 0 0,-1 0 1 0 0,-1 1-1 0 0,0 0 1 0 0,-1 1-1 0 0,-1 0 1 0 0,0 3-6 0 0,-6-12 5 0 0,1 0-1 0 0,-1 0 0 0 0,-1 0 1 0 0,0 0-1 0 0,0 0 1 0 0,-1 1-1 0 0,0-1 1 0 0,-1 0-1 0 0,0 0 1 0 0,0 0-1 0 0,-3 5-4 0 0,-1 26 80 0 0,5-34-37 0 0,0 0-1 0 0,-1 0 1 0 0,0 0 0 0 0,-1 0 0 0 0,1 0-1 0 0,-2 1-42 0 0,-1 2 72 0 0,-1-1 0 0 0,0 0 0 0 0,0 0-1 0 0,-1-1 1 0 0,0 0 0 0 0,0 0 0 0 0,-1 0 0 0 0,0-1-1 0 0,0 0 1 0 0,-1 0 0 0 0,0-1 0 0 0,-7 5-72 0 0,5-6 133 0 0,1 0 1 0 0,-1 0 0 0 0,0-1 0 0 0,-1-1-1 0 0,1 0 1 0 0,-7 2-134 0 0,9-3 123 0 0,5-2-62 0 0,-1 1 1 0 0,1-1-1 0 0,-1 0 0 0 0,0 1 1 0 0,1-2-1 0 0,-1 1 1 0 0,1 0-1 0 0,-1-1 0 0 0,0 0 1 0 0,1 1-1 0 0,-1-1 1 0 0,1-1-1 0 0,0 1 0 0 0,-1 0 1 0 0,1-1-1 0 0,0 0 1 0 0,0 0-1 0 0,0 0 0 0 0,0 0 1 0 0,0 0-1 0 0,0-1 0 0 0,1 1 1 0 0,-1-1-1 0 0,1 0-61 0 0,1 2-6 0 0,0 0-1 0 0,1 0 1 0 0,0 0-1 0 0,-1-1 1 0 0,1 1-1 0 0,0 0 0 0 0,0 0 1 0 0,-1 0-1 0 0,1-1 1 0 0,0 1-1 0 0,0 0 1 0 0,0 0-1 0 0,1-1 1 0 0,-1 1 6 0 0,0-3-1495 0 0,0 3-7341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4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6016 0 0,'1'1'95'0'0,"0"-1"0"0"0,0 1 0 0 0,0-1 0 0 0,-1 1 0 0 0,1-1 1 0 0,0 1-1 0 0,0-1 0 0 0,0 1 0 0 0,-1 0 0 0 0,1 0 0 0 0,0-1 0 0 0,-1 1 1 0 0,1 0-1 0 0,-1 0 0 0 0,1 0 0 0 0,-1 0 0 0 0,1 0 0 0 0,-1-1 0 0 0,1 2-95 0 0,12 27 2922 0 0,-7-14-2194 0 0,1 2-641 0 0,-1 0 0 0 0,-2 1 1 0 0,1 0-1 0 0,-2 0 0 0 0,-1 1 1 0 0,0 2-88 0 0,10 53 345 0 0,-6-36 21 0 0,-2 0 0 0 0,-1 1 0 0 0,-2 0 0 0 0,-3 21-366 0 0,1 6 1408 0 0,1-65-1318 0 0,0-1-66 0 0,0-22 2 0 0,0 3-1955 0 0,0 17-7664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4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0 129 7936 0 0,'22'-15'787'0'0,"-19"14"-652"0"0,-1 0-1 0 0,1-1 1 0 0,-1 1-1 0 0,0-1 1 0 0,0 0-1 0 0,0 1 1 0 0,0-1-1 0 0,0 0 0 0 0,0 0 1 0 0,0 0-1 0 0,1-2-134 0 0,-2 1 71 0 0,0 1 1 0 0,0 0-1 0 0,0 0 0 0 0,0 0 0 0 0,1 0 0 0 0,-1 0 0 0 0,1 1 0 0 0,-1-1 1 0 0,1 0-1 0 0,0 1 0 0 0,-1-1 0 0 0,1 1 0 0 0,0-1 0 0 0,0 1 0 0 0,0 0 0 0 0,0 0 1 0 0,0 0-1 0 0,0 0 0 0 0,1 0 0 0 0,-1 0 0 0 0,0 1 0 0 0,0-1 0 0 0,1 1-71 0 0,1-1 14 0 0,0 0 0 0 0,0 0 0 0 0,0 0-1 0 0,-1 0 1 0 0,1-1 0 0 0,-1 0 0 0 0,1 1 0 0 0,-1-1-1 0 0,1-1-13 0 0,13-6-8 0 0,0 2 91 0 0,-1 1 0 0 0,1 1 0 0 0,0 1 0 0 0,0 0-1 0 0,1 1 1 0 0,-1 0 0 0 0,1 2 0 0 0,8 0-83 0 0,-20 2 40 0 0,0 0-1 0 0,-1 0 1 0 0,1 1 0 0 0,-1 0-1 0 0,0 0 1 0 0,1 0 0 0 0,-1 0-1 0 0,0 1 1 0 0,0 0 0 0 0,-1 0 0 0 0,4 3-40 0 0,-1-1 32 0 0,0-1 1 0 0,1 0 0 0 0,-1 0 0 0 0,8 2-33 0 0,0-2 44 0 0,-12-4-35 0 0,0 1 0 0 0,0 0 0 0 0,0 0 0 0 0,-1-1 0 0 0,1 1 0 0 0,0 1 0 0 0,-1-1 0 0 0,1 0 0 0 0,0 1 0 0 0,-1-1 0 0 0,2 2-9 0 0,29 20 93 0 0,-29-21-91 0 0,-1-1 0 0 0,1 1-1 0 0,-1 0 1 0 0,0 0 0 0 0,0 0 0 0 0,0 1 0 0 0,0-1 0 0 0,0 1-1 0 0,0 0 1 0 0,0-1 0 0 0,-1 1 0 0 0,0 0 0 0 0,0 1-1 0 0,1-1 1 0 0,-2 0 0 0 0,1 1 0 0 0,0-1 0 0 0,-1 1 0 0 0,2 3-2 0 0,5 13-98 0 0,-7-18 81 0 0,0-1 0 0 0,0 1 0 0 0,0-1 0 0 0,-1 1-1 0 0,1-1 1 0 0,0 1 0 0 0,-1 0 0 0 0,1-1 0 0 0,-1 1-1 0 0,0 0 1 0 0,1 0 0 0 0,-1-1 0 0 0,0 1 0 0 0,0 0-1 0 0,0 0 1 0 0,-1-1 0 0 0,1 1 0 0 0,0 0 0 0 0,-1 1 17 0 0,-1 6-22 0 0,1-5 27 0 0,0 0 0 0 0,0 0 0 0 0,0 0 0 0 0,-1 0 0 0 0,1 0 1 0 0,-1-1-1 0 0,0 1 0 0 0,0 0 0 0 0,0-1 0 0 0,-1 0 1 0 0,1 1-1 0 0,-1-1 0 0 0,-1 1-5 0 0,-3 3 46 0 0,0 0 0 0 0,-1 0 0 0 0,0-1 0 0 0,0-1-1 0 0,0 1 1 0 0,0-1 0 0 0,-1 0 0 0 0,0-1 0 0 0,0 0 0 0 0,0-1 0 0 0,-1 1 0 0 0,1-2 0 0 0,-1 1 0 0 0,-5-1-46 0 0,-104 23 326 0 0,107-23-295 0 0,1 0-1 0 0,-1-1 0 0 0,0 0 1 0 0,0-1-1 0 0,0 0 1 0 0,0-1-1 0 0,0 0 0 0 0,1-1 1 0 0,-1 0-1 0 0,-1-2-30 0 0,9 4 17 0 0,1-1 0 0 0,0 1 1 0 0,0-1-1 0 0,0 1 0 0 0,0 0 0 0 0,0 0 0 0 0,0 0 0 0 0,-3 1-17 0 0,-7 0 75 0 0,13-1-60 0 0,-3 0 41 0 0,3 0-113 0 0,0 0 0 0 0,-1 0 0 0 0,1 0 0 0 0,0 0-1 0 0,-1 0 1 0 0,1 0 0 0 0,0 0 0 0 0,0 0 0 0 0,-1 0 0 0 0,1 0 0 0 0,0 0 0 0 0,-1 0 0 0 0,1 0 0 0 0,0 0 0 0 0,0 0 0 0 0,-1 0-1 0 0,1 0 1 0 0,0 0 0 0 0,0 0 0 0 0,-1 0 0 0 0,1 0 0 0 0,0 0 0 0 0,-1-1 0 0 0,1 1 0 0 0,0 0 0 0 0,0 0 0 0 0,0 0 0 0 0,-1 0 0 0 0,1-1-1 0 0,0 1 1 0 0,0 0 0 0 0,-1 0 57 0 0,1 0-9158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7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4512 0 0,'0'0'872'0'0,"0"0"0"0"0,0 0-2 0 0,0 0-62 0 0,0 0-229 0 0,0 0-54 0 0,0 0-2 0 0,7 7-84 0 0,-3-3-389 0 0,0-1-47 0 0,0 0 0 0 0,-1 0-1 0 0,0 0 1 0 0,0 0 0 0 0,0 0 0 0 0,0 1 0 0 0,0-1-1 0 0,-1 1 1 0 0,1 0 0 0 0,-1 0 0 0 0,0 0-1 0 0,0 0 1 0 0,-1 0 0 0 0,1 2-3 0 0,3 33-9 0 0,9 34 9 0 0,-3-23 1 0 0,-6-20-6 0 0,3 16 346 0 0,14 45-341 0 0,-19-77 76 0 0,0-1-1 0 0,-2 1 1 0 0,1 0 0 0 0,-2-1-1 0 0,0 1 1 0 0,0 0 0 0 0,-2 0 0 0 0,-1 6-76 0 0,1-3 157 0 0,1 0 0 0 0,0 0 0 0 0,1 0 0 0 0,1 0 0 0 0,1 8-157 0 0,1 0 465 0 0,-1 1 0 0 0,-1-1 0 0 0,-2 15-465 0 0,0 2 774 0 0,1-37 370 0 0,1-5-1127 0 0,-1 0 1 0 0,1 0-1 0 0,-1-1 1 0 0,1 1-1 0 0,-1 0 1 0 0,1 0-1 0 0,-1 0 1 0 0,1 0-1 0 0,-1-1 1 0 0,1 1-1 0 0,-1 0 1 0 0,0-1-1 0 0,1 1 1 0 0,-1 0-1 0 0,1-1 1 0 0,-1 1-1 0 0,0 0 1 0 0,1-1-1 0 0,-1 1 0 0 0,0 0 1 0 0,0-1-1 0 0,1 1 1 0 0,-1-1-1 0 0,0 1 1 0 0,0-1-1 0 0,0 1 1 0 0,1-1-1 0 0,-1 1 1 0 0,0-1-1 0 0,0 1-17 0 0,2-25 147 0 0,-9-36-250 0 0,5 46 150 0 0,-6-47-2021 0 0,1 3-7860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7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7832 0 0,'34'-1'462'0'0,"-20"0"-497"0"0,0 0 1 0 0,0 2-1 0 0,1 0 0 0 0,-1 0 0 0 0,10 3 35 0 0,3 2-3 0 0,0-1 1 0 0,9-1 2 0 0,-12-2 53 0 0,-1 2 0 0 0,1 1 0 0 0,16 5-53 0 0,-38-10-2 0 0,3 2 34 0 0,-1-1 0 0 0,1 1 0 0 0,0 0 0 0 0,-1 0 1 0 0,1 0-1 0 0,-1 1 0 0 0,0-1 0 0 0,0 1 0 0 0,0 0 0 0 0,0 0 0 0 0,2 3-32 0 0,-3-4 32 0 0,-1 0-1 0 0,0 1 1 0 0,1-1 0 0 0,-1 1-1 0 0,0-1 1 0 0,-1 1 0 0 0,1 0-1 0 0,0 0 1 0 0,-1-1-1 0 0,0 1 1 0 0,0 0 0 0 0,0 0-1 0 0,0 1 1 0 0,0-1 0 0 0,0 0-1 0 0,-1 0 1 0 0,1 0 0 0 0,-1 1-1 0 0,0-1 1 0 0,0 0-1 0 0,0 0 1 0 0,-1 3-32 0 0,0 1 75 0 0,-1-1-1 0 0,1 0 1 0 0,-1 0 0 0 0,-1 0-1 0 0,1-1 1 0 0,-1 1 0 0 0,0 0-1 0 0,0-1 1 0 0,0 0 0 0 0,-1 1-1 0 0,0-1 1 0 0,0-1 0 0 0,0 1-1 0 0,-1-1 1 0 0,1 1 0 0 0,-1-1-1 0 0,-1 0-74 0 0,-4 3 76 0 0,0 0 0 0 0,0-1-1 0 0,0 0 1 0 0,-1-1 0 0 0,0 0-1 0 0,0-1 1 0 0,0 0 0 0 0,-10 2-76 0 0,-19 8 250 0 0,32-11-168 0 0,1 0-1 0 0,-1-1 1 0 0,1 1-1 0 0,-1-1 1 0 0,0-1-1 0 0,0 1 1 0 0,-7-1-82 0 0,-1-1 216 0 0,1-1-1 0 0,0-1 1 0 0,-4-1-216 0 0,7 6 257 0 0,8-2-301 0 0,2-9-1579 0 0,2 7-6423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8.2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6424 0 0,'3'1'183'0'0,"0"0"0"0"0,1 0 0 0 0,-1 0 0 0 0,0 0 1 0 0,0 1-1 0 0,0 0 0 0 0,0-1 0 0 0,0 1 0 0 0,0 0 0 0 0,0 1 1 0 0,-1-1-1 0 0,1 0 0 0 0,-1 1 0 0 0,1 0 0 0 0,-1-1 0 0 0,0 2-183 0 0,14 11 86 0 0,3 1-45 0 0,-10-9-29 0 0,-1-1 0 0 0,0 1 0 0 0,-1 1 0 0 0,5 5-12 0 0,70 85 224 0 0,-79-95-201 0 0,10 14 225 0 0,0 1-1 0 0,-2 0 0 0 0,7 13-247 0 0,-12-20 153 0 0,1 0 0 0 0,0-1 0 0 0,1 0 0 0 0,1 0 0 0 0,3 3-153 0 0,15 17 421 0 0,-4 9 84 0 0,-19-32-305 0 0,0 0 0 0 0,0 0 0 0 0,1 0 0 0 0,-1-1 0 0 0,6 6-200 0 0,-7-6 2025 0 0,-3-19-1178 0 0,14-35-620 0 0,2-14 26 0 0,-14 49-216 0 0,0 0 0 0 0,1 0 0 0 0,1 1 0 0 0,0-1 0 0 0,0 1 0 0 0,1 0 0 0 0,1 0 0 0 0,1-1-37 0 0,11-27 96 0 0,-15 32-64 0 0,1 0 0 0 0,-1 0 0 0 0,1 0 0 0 0,0 1 0 0 0,1-1 0 0 0,0 1 0 0 0,4-4-32 0 0,13-15 127 0 0,-15 17-24 0 0,1 0-1 0 0,0 0 0 0 0,0 1 0 0 0,9-7-102 0 0,-8 6 91 0 0,-7 7-73 0 0,-1 0 1 0 0,1 0-1 0 0,0 1 0 0 0,0-1 0 0 0,-1 1 1 0 0,1-1-1 0 0,0 1 0 0 0,0 0 1 0 0,0 0-1 0 0,0 0 0 0 0,0 0 0 0 0,2-1-18 0 0,-2 2 30 0 0,-1-1 0 0 0,1 1 0 0 0,-1-1 0 0 0,1 0 0 0 0,-1 0 0 0 0,1 1 0 0 0,-1-1-1 0 0,1 0 1 0 0,-1 0 0 0 0,0-1 0 0 0,0 1 0 0 0,1 0 0 0 0,-1 0 0 0 0,0-1-30 0 0,0 0-130 0 0,0 1 1 0 0,0 0 0 0 0,0 0 0 0 0,0 0-1 0 0,0 0 1 0 0,0 0 0 0 0,1 0 0 0 0,-1 0 0 0 0,0 1-1 0 0,0-1 1 0 0,1 0 0 0 0,-1 1 0 0 0,0-1-1 0 0,1 0 1 0 0,-1 1 0 0 0,0 0 0 0 0,1-1 0 0 0,0 1 129 0 0,-2 0-11516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9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97 7832 0 0,'-8'-15'1378'0'0,"8"14"-1193"0"0,-1 0 0 0 0,1-1-1 0 0,-1 1 1 0 0,0 0 0 0 0,1 0-1 0 0,-1-1 1 0 0,0 1 0 0 0,0 0-1 0 0,0 0 1 0 0,0 0 0 0 0,1 0-1 0 0,-2 0-184 0 0,-16-14 1926 0 0,-3 3-1657 0 0,17 10-268 0 0,1 0-1 0 0,-1-1 0 0 0,1 2 1 0 0,-1-1-1 0 0,0 0 0 0 0,0 1 0 0 0,0 0 1 0 0,-1-1-1 0 0,-8 0 14 0 0,0 0 0 0 0,0 1 0 0 0,-1 0 0 0 0,1 1 1 0 0,-11 2-15 0 0,17-1 19 0 0,-1 0 0 0 0,1 1 0 0 0,0 0 0 0 0,0 0 0 0 0,0 0 0 0 0,0 1 0 0 0,0 0 0 0 0,1 1 0 0 0,-1 0 0 0 0,1 0 0 0 0,-1 1-19 0 0,-3 2 39 0 0,0 1 0 0 0,1 0 1 0 0,0 0-1 0 0,0 1 0 0 0,-3 5-39 0 0,8-8 11 0 0,0-1 0 0 0,1 1 0 0 0,0 0 0 0 0,0 0 0 0 0,1 0-1 0 0,-1 0 1 0 0,1 1 0 0 0,0-1 0 0 0,1 0 0 0 0,-1 6-11 0 0,-8 33 96 0 0,7-35-64 0 0,0 0 0 0 0,1 1 0 0 0,0-1 0 0 0,1 0 0 0 0,0 6-32 0 0,1-14 1 0 0,0-1 0 0 0,0 1 1 0 0,0-1-1 0 0,0 1 0 0 0,0 0 0 0 0,1-1 1 0 0,-1 1-1 0 0,0-1 0 0 0,1 1 0 0 0,-1-1 1 0 0,1 0-1 0 0,0 1 0 0 0,-1-1 0 0 0,1 0 1 0 0,0 1-1 0 0,0-1 0 0 0,0 0 0 0 0,0 0 1 0 0,0 1-1 0 0,0-1 0 0 0,0 0 0 0 0,0 0 0 0 0,1 0 1 0 0,-1-1-1 0 0,0 1 0 0 0,1 0-1 0 0,1 0 2 0 0,0 0 0 0 0,0 0 0 0 0,0 0 0 0 0,0-1 0 0 0,0 1-1 0 0,0-1 1 0 0,0 0 0 0 0,0 0 0 0 0,0 0 0 0 0,1 0 0 0 0,-1 0 0 0 0,2-1-2 0 0,12-4 0 0 0,0 0 0 0 0,0 0 0 0 0,-1-2 0 0 0,0 0 0 0 0,0-1 0 0 0,-1 0 0 0 0,0-1 0 0 0,0-1 1 0 0,-1-1-1 0 0,-1 0 0 0 0,1 0 0 0 0,2-5 0 0 0,-9 7 8 0 0,1 0 0 0 0,-1 0 0 0 0,5-10-8 0 0,7-8 16 0 0,6-18 7 0 0,-4 6 3 0 0,-11 16 0 0 0,-10 21-23 0 0,1 0-1 0 0,0 0 0 0 0,-1 0 0 0 0,1 0 0 0 0,0 0 1 0 0,0 0-1 0 0,0 0 0 0 0,0 1 0 0 0,0-1 0 0 0,1 0 1 0 0,-1 1-1 0 0,1-1 0 0 0,0 0-2 0 0,4-9 70 0 0,-7 23 17 0 0,2 5-76 0 0,0 0-1 0 0,4 13-10 0 0,-3-16 3 0 0,0 0 1 0 0,-1 1-1 0 0,0-1 1 0 0,-1 12-4 0 0,-17 111 11 0 0,6-55 75 0 0,3 10-86 0 0,3-46 43 0 0,2-32-7 0 0,2 0 0 0 0,0 0 0 0 0,0 0 0 0 0,1 0 0 0 0,1 0-36 0 0,2 27 81 0 0,-3-29-57 0 0,0 1 1 0 0,1 0-1 0 0,1-1 1 0 0,0 1-1 0 0,1-1 1 0 0,4 11-25 0 0,-4-14 27 0 0,1 0 0 0 0,0-1 1 0 0,0 1-1 0 0,1-1 0 0 0,0 0 1 0 0,0 0-1 0 0,1-1 0 0 0,0 0 0 0 0,0 0 1 0 0,1 0-1 0 0,0 0 0 0 0,0-1 1 0 0,5 3-28 0 0,10 5 168 0 0,0-2 0 0 0,21 8-168 0 0,-34-16 41 0 0,0-1 1 0 0,0-1 0 0 0,0 1-1 0 0,1-1 1 0 0,-1-1-1 0 0,0 0 1 0 0,1 0 0 0 0,0-1-1 0 0,0-1-41 0 0,4 1 41 0 0,1-2 0 0 0,-1 0 0 0 0,0-1-1 0 0,0 0 1 0 0,0-1 0 0 0,0-1 0 0 0,0 0 0 0 0,-1-1-1 0 0,0 0 1 0 0,0-1 0 0 0,0 0 0 0 0,-1-1 0 0 0,0-1-1 0 0,-1 0 1 0 0,2-2-41 0 0,-2-3-2104 0 0,-8 11-8594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49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6424 0 0,'42'-2'711'0'0,"0"-2"1"0"0,-1-2-1 0 0,14-5-711 0 0,15-2 532 0 0,-12 3-441 0 0,-14 1 6 0 0,17 1-97 0 0,-8 1 50 0 0,-28 4-534 0 0,0 0 0 0 0,10 1 484 0 0,-34 2-5976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0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34 4912 0 0,'4'8'78'0'0,"-4"-8"-53"0"0,1 1 1 0 0,-1-1 0 0 0,0 1 0 0 0,1-1 0 0 0,-1 1 0 0 0,0 0 0 0 0,1-1 0 0 0,-1 1 0 0 0,0-1 0 0 0,0 1-1 0 0,0 0 1 0 0,1-1 0 0 0,-1 1 0 0 0,0-1 0 0 0,0 1 0 0 0,0 0 0 0 0,0-1 0 0 0,0 1 0 0 0,0 0-1 0 0,-1-1 1 0 0,1 1 0 0 0,0-1 0 0 0,0 1 0 0 0,0 0 0 0 0,0-1 0 0 0,-1 1 0 0 0,1-1 0 0 0,0 1-1 0 0,-1-1 1 0 0,1 1 0 0 0,0 0 0 0 0,-1-1 0 0 0,1 0 0 0 0,-1 1 0 0 0,1 0-26 0 0,-1-1 46 0 0,1 1 0 0 0,-1-1 0 0 0,1 1 0 0 0,0 0 0 0 0,-1-1-1 0 0,1 1 1 0 0,0 0 0 0 0,0-1 0 0 0,-1 1 0 0 0,1 0 0 0 0,0 0 0 0 0,0-1 0 0 0,0 1 0 0 0,0 0 0 0 0,0 0 0 0 0,0-1 0 0 0,0 1 0 0 0,0 0 0 0 0,0 0 0 0 0,0-1 0 0 0,1 1-1 0 0,-1 0 1 0 0,0-1 0 0 0,0 1 0 0 0,1 0 0 0 0,-1-1 0 0 0,0 1 0 0 0,1 0 0 0 0,-1-1 0 0 0,1 1 0 0 0,-1-1 0 0 0,1 1 0 0 0,-1-1 0 0 0,1 1 0 0 0,-1-1 0 0 0,1 1 0 0 0,-1-1 0 0 0,1 1-1 0 0,0-1 1 0 0,-1 0 0 0 0,1 1 0 0 0,0-1 0 0 0,-1 0 0 0 0,1 0 0 0 0,0 1 0 0 0,0-1 0 0 0,-1 0 0 0 0,1 0 0 0 0,0 0 0 0 0,0 0 0 0 0,-1 0 0 0 0,1 0 0 0 0,0 0 0 0 0,-1 0 0 0 0,1 0-1 0 0,0 0 1 0 0,0-1-46 0 0,50-5 299 0 0,-5-7 314 0 0,27-2-613 0 0,-26 6 439 0 0,24-10-439 0 0,-51 13 257 0 0,0 1 0 0 0,0 1 0 0 0,0 0 0 0 0,15 1-257 0 0,-20 0 142 0 0,-13 3-103 0 0,0-1 0 0 0,0 1 0 0 0,1 0 1 0 0,-1-1-1 0 0,0 1 0 0 0,0 0 0 0 0,1 0 0 0 0,-1 0 0 0 0,0 1 0 0 0,0-1 0 0 0,0 0 1 0 0,1 1-1 0 0,0 0-39 0 0,3 1-97 0 0,0 0 0 0 0,-1 0 0 0 0,1 0 1 0 0,0-1-1 0 0,0 0 0 0 0,0 0 0 0 0,0-1 1 0 0,0 0-1 0 0,3 0 97 0 0,-8 0-7625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0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 7136 0 0,'4'0'9'0'0,"-3"0"10"0"0,1 0 0 0 0,-1 0 0 0 0,1 0-1 0 0,-1 0 1 0 0,1 0 0 0 0,-1 0 0 0 0,0 1 0 0 0,1-1 0 0 0,-1 0 0 0 0,1 1 0 0 0,-1-1 0 0 0,0 1 0 0 0,1-1 0 0 0,-1 1 0 0 0,0 0 0 0 0,0-1-1 0 0,1 2-18 0 0,-2-2 216 0 0,6-1 286 0 0,19-12 15 0 0,14-7 96 0 0,10 3-252 0 0,-5 1 173 0 0,1 3-1 0 0,7-1-533 0 0,5-3 484 0 0,-45 13-244 0 0,-1 0-1 0 0,1 1 1 0 0,0 0 0 0 0,0 0 0 0 0,1 2 0 0 0,9-1-240 0 0,50-5 1344 0 0,-58 6-1194 0 0,-12 1-129 0 0,0 0 0 0 0,0-1-1 0 0,0 1 1 0 0,0 0-1 0 0,0 0 1 0 0,0 0-1 0 0,0 0 1 0 0,1 1-1 0 0,-1-1 1 0 0,0 1-1 0 0,0-1 1 0 0,0 1-1 0 0,0-1 1 0 0,0 1-1 0 0,0 0 1 0 0,-1 0-1 0 0,1 0 1 0 0,0 0-1 0 0,0 1 1 0 0,-1-1-1 0 0,1 0 1 0 0,0 1 0 0 0,-1-1-21 0 0,1 1-112 0 0,-1 0 0 0 0,1 0 0 0 0,0-1 1 0 0,-1 1-1 0 0,1-1 0 0 0,0 0 0 0 0,0 1 1 0 0,0-1-1 0 0,0 0 0 0 0,0 0 0 0 0,0 0 1 0 0,1 0-1 0 0,-1-1 0 0 0,0 1 0 0 0,0-1 1 0 0,1 1 111 0 0,-1-1-9180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4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8432 0 0,'0'0'680'0'0,"0"0"0"0"0,0 0 0 0 0,0 0-43 0 0,0 0-170 0 0,0 0-43 0 0,0 0 0 0 0,0 0-30 0 0,0 0-116 0 0,0 0-29 0 0,0 0 4 0 0,0 0-30 0 0,0 0-108 0 0,0 0-26 0 0,7-5 4 0 0,1-2-62 0 0,-5 3-20 0 0,1 1-1 0 0,-1 0 1 0 0,1 0 0 0 0,0 1-1 0 0,0-1 1 0 0,0 1 0 0 0,2-1-11 0 0,2 0 14 0 0,1 0 1 0 0,0 0-1 0 0,0 1 1 0 0,0 0 0 0 0,6 0-15 0 0,14-3 16 0 0,-15 1-5 0 0,3 0-2 0 0,0 0 0 0 0,0 1 0 0 0,1 0 0 0 0,9 1-9 0 0,-3 0 48 0 0,1 0 0 0 0,-1-2 0 0 0,0 0 1 0 0,0-2-1 0 0,12-5-48 0 0,-25 8 13 0 0,0 1 0 0 0,0 1 0 0 0,1 0 0 0 0,-1 0 0 0 0,0 1 1 0 0,5 1-14 0 0,-5-1 6 0 0,1 0 1 0 0,0 0 0 0 0,-1-1-1 0 0,1 0 1 0 0,-1-1 0 0 0,2-1-7 0 0,-1 0 2 0 0,0 0 1 0 0,-1 1 0 0 0,1 0-1 0 0,0 1 1 0 0,0 1 0 0 0,6 0-3 0 0,-18 0-1 0 0,1 0 1 0 0,-1 1 0 0 0,1-1 0 0 0,-1 0 0 0 0,1 0 0 0 0,-1 1 0 0 0,1-1 0 0 0,-1 0 0 0 0,1 1-1 0 0,-1-1 1 0 0,0 0 0 0 0,1 1 0 0 0,-1-1 0 0 0,0 1 0 0 0,1-1 0 0 0,-1 1 0 0 0,0-1-1 0 0,1 1 1 0 0,-1-1 0 0 0,0 1 0 0 0,0-1 0 0 0,0 1 0 0 0,1-1 0 0 0,-1 1 0 0 0,0-1 0 0 0,0 1-1 0 0,0-1 1 0 0,0 1 0 0 0,0-1 0 0 0,0 1 0 0 0,1 19-4 0 0,-1-18 4 0 0,0 42-8 0 0,3 1 1 0 0,4 20 7 0 0,-2-15 238 0 0,-2-1 0 0 0,-4 50-238 0 0,-1-23 580 0 0,2-75-571 0 0,0-1-19 0 0,0 0-6 0 0,0 27-191 0 0,0-21-1824 0 0,0-6-7627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6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 0 6128 0 0,'0'4'43'0'0,"1"13"429"0"0,-3-10-161 0 0,0-7-33 0 0,-3-8 621 0 0,2 2-9 0 0,-3 13-425 0 0,-27 39 127 0 0,14-12-581 0 0,2 2 1 0 0,1 0-1 0 0,-6 22-11 0 0,20-50 0 0 0,0 0 0 0 0,0 0 0 0 0,1 1 0 0 0,0-1 0 0 0,1 0 0 0 0,0 9 0 0 0,-2 24 0 0 0,2-30 0 0 0,0-1 0 0 0,0 1 0 0 0,1-1 0 0 0,1 1 0 0 0,0-1 0 0 0,0 0 0 0 0,1 0 0 0 0,0 0 0 0 0,1 0 0 0 0,0 0 0 0 0,0-1 0 0 0,1 0 0 0 0,0 0 0 0 0,1 0 0 0 0,0 0 0 0 0,1-1 0 0 0,-1 0 0 0 0,7 5 0 0 0,-10-11 0 0 0,0 1-1 0 0,1-1 1 0 0,-1 0 0 0 0,0 0 0 0 0,1-1 0 0 0,0 1 0 0 0,-1-1-1 0 0,1 1 1 0 0,0-1 0 0 0,0 0 0 0 0,3 0 0 0 0,42 2 58 0 0,-45-4-48 0 0,-1 0 1 0 0,1 0 0 0 0,-1 0-1 0 0,0 0 1 0 0,1-1 0 0 0,-1 0-1 0 0,0 1 1 0 0,0-1 0 0 0,0 0-1 0 0,0 0 1 0 0,-1-1 0 0 0,1 0-11 0 0,12-7 69 0 0,-8 5 19 0 0,0-1-1 0 0,-1 0 1 0 0,0 0-1 0 0,-1 0 1 0 0,1-1 0 0 0,-1 1-1 0 0,-1-1 1 0 0,1 0-1 0 0,-1-1 1 0 0,1-2-88 0 0,-3 6 61 0 0,1 0 4 0 0,-1-1 1 0 0,0 1-1 0 0,0-1 0 0 0,0 0 0 0 0,-1 0 0 0 0,0 0 0 0 0,0 0 1 0 0,0 0-1 0 0,0 0 0 0 0,-1 0 0 0 0,0 0 0 0 0,0 0 0 0 0,0 0 1 0 0,-1 0-1 0 0,0 0 0 0 0,0 0 0 0 0,0 0 0 0 0,0 0-65 0 0,-2-3 136 0 0,0 0 0 0 0,-1 0 0 0 0,1 1-1 0 0,-2-1 1 0 0,1 1 0 0 0,-1 0 0 0 0,0 0-1 0 0,0 1 1 0 0,-1-1 0 0 0,-2-1-136 0 0,7 7 12 0 0,-2-3 48 0 0,-1 1 0 0 0,1-1 1 0 0,-1 1-1 0 0,0 0 0 0 0,0 0 0 0 0,0 0 1 0 0,0 1-1 0 0,0-1 0 0 0,-1 1 1 0 0,-2-1-61 0 0,3 2-152 0 0,-1-1 0 0 0,1 0 0 0 0,-1-1 0 0 0,1 1 0 0 0,0-1 0 0 0,0 1 0 0 0,0-1 0 0 0,0 0 0 0 0,0-1 152 0 0,4 3-9344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4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6728 0 0,'13'-2'130'0'0,"-12"2"-53"0"0,-1 0-1 0 0,0 0 1 0 0,1 0-1 0 0,-1 0 1 0 0,1 0-1 0 0,-1 0 1 0 0,1 0-1 0 0,-1 0 1 0 0,1 0-1 0 0,-1 0 1 0 0,1 0-1 0 0,-1 0 1 0 0,1 0-1 0 0,-1 0 1 0 0,1 0-1 0 0,-1 0 1 0 0,0 0-1 0 0,1 1 1 0 0,-1-1-1 0 0,1 0 1 0 0,-1 0-1 0 0,0 1 1 0 0,1-1-1 0 0,-1 0 1 0 0,1 1-1 0 0,-1-1 1 0 0,0 0-1 0 0,1 1 1 0 0,-1-1-1 0 0,0 0 1 0 0,0 1-1 0 0,1-1-76 0 0,0 2 59 0 0,0 0 0 0 0,0 0 0 0 0,0 1 0 0 0,-1-1 0 0 0,1 0 0 0 0,0 0-1 0 0,-1 0 1 0 0,0 0 0 0 0,1 1 0 0 0,-1-1 0 0 0,0 0 0 0 0,0 0 0 0 0,0 1-1 0 0,-1-1-58 0 0,3 17 23 0 0,13 61-3 0 0,-4 1 0 0 0,-3 8-20 0 0,-1-18 1090 0 0,4 14-1090 0 0,0-10 527 0 0,-11-48-184 0 0,-1-25-300 0 0,1 1 0 0 0,0-1 0 0 0,-1 0 0 0 0,1 1 0 0 0,0-1 0 0 0,0 1 0 0 0,1-1 0 0 0,-1 1 0 0 0,0-1 1 0 0,1 0-1 0 0,-1 1 0 0 0,1-1 0 0 0,0 0 0 0 0,0 1 0 0 0,0-1 0 0 0,0 0 0 0 0,0 0 0 0 0,1 0 0 0 0,-1 0 0 0 0,2 2-43 0 0,-2-1 71 0 0,-1 1 1 0 0,1-1-1 0 0,-1 1 0 0 0,0 0 0 0 0,0-1 1 0 0,0 1-1 0 0,0 0 0 0 0,-1-1 0 0 0,0 3-71 0 0,-2 5 554 0 0,1-32-122 0 0,2 11-2259 0 0,0 7-7331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5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7936 0 0,'2'-2'145'0'0,"0"-1"0"0"0,0 1-1 0 0,0 0 1 0 0,0 0 0 0 0,1 0 0 0 0,-1 0 0 0 0,1 0 0 0 0,2-1-145 0 0,14-13 981 0 0,-14 11-901 0 0,0 0 1 0 0,0 0-1 0 0,1 0 1 0 0,0 1-1 0 0,0-1 1 0 0,0 2-1 0 0,0-1 1 0 0,1 1-1 0 0,5-3-80 0 0,13-4-28 0 0,1 2 0 0 0,1 0 28 0 0,14-4-2 0 0,-26 8-3 0 0,1 1 0 0 0,0 1-1 0 0,-1 0 1 0 0,1 1 0 0 0,0 1-1 0 0,0 1 1 0 0,3 0 5 0 0,-19-1 0 0 0,10 1 47 0 0,0 0 1 0 0,0 0-1 0 0,0 1 1 0 0,0 0-1 0 0,0 1 1 0 0,0 0-1 0 0,-1 0 1 0 0,0 1-1 0 0,0 0 1 0 0,9 6-48 0 0,-11-5 16 0 0,10 5 226 0 0,-1 0 0 0 0,14 13-242 0 0,-26-20 49 0 0,-1 1 0 0 0,1-1 0 0 0,-1 1 1 0 0,1-1-1 0 0,-1 1 0 0 0,-1 0 0 0 0,1 1 1 0 0,0-1-1 0 0,-1 0 0 0 0,0 1 0 0 0,0-1 0 0 0,0 1 1 0 0,-1 0-1 0 0,1 0-49 0 0,3 20 136 0 0,-2-11 27 0 0,0 1-1 0 0,-1-1 1 0 0,0 14-163 0 0,-2-23 21 0 0,0-1 1 0 0,0 1-1 0 0,0-1 1 0 0,-1 0-1 0 0,1 1 1 0 0,-1-1-1 0 0,0 0 1 0 0,-1 1-1 0 0,1-1 0 0 0,-1 0 1 0 0,0 0-1 0 0,0 0 1 0 0,0 0-1 0 0,0-1 1 0 0,-1 1-1 0 0,1 0 1 0 0,-1-1-1 0 0,0 0 0 0 0,0 0 1 0 0,0 0-1 0 0,-1 0 1 0 0,1 0-1 0 0,-1 0 1 0 0,1-1-1 0 0,-1 0 1 0 0,0 0-1 0 0,0 0 1 0 0,0 0-1 0 0,0 0 0 0 0,0-1 1 0 0,-1 0-1 0 0,1 0 1 0 0,0 0-1 0 0,-5 0-21 0 0,-17 2 136 0 0,-2-1 155 0 0,0 2 0 0 0,-19 5-291 0 0,39-7 48 0 0,0-1 0 0 0,0 0 1 0 0,0-1-1 0 0,-5 1-48 0 0,7-1 22 0 0,0 0 0 0 0,1 0 0 0 0,-1 1 0 0 0,1-1 0 0 0,-1 2 0 0 0,0-1 0 0 0,1 0 0 0 0,-4 3-22 0 0,-15 0-1784 0 0,23-4-7529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8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38 4312 0 0,'-1'11'529'0'0,"1"16"2246"0"0,0-26-2697 0 0,0 0-1 0 0,0 0 1 0 0,0 0 0 0 0,0 0 0 0 0,0 0 0 0 0,0 0 0 0 0,1 0 0 0 0,-1 0-1 0 0,0 0 1 0 0,1-1 0 0 0,-1 1 0 0 0,1 0 0 0 0,-1 0 0 0 0,1 0 0 0 0,-1 0-1 0 0,1-1 1 0 0,0 1 0 0 0,-1 0 0 0 0,1-1 0 0 0,0 1 0 0 0,-1 0 0 0 0,1-1-1 0 0,0 1-77 0 0,17 10-16 0 0,-16-10 24 0 0,0 1 0 0 0,0-1 0 0 0,0 0 0 0 0,0 1 0 0 0,0-1 1 0 0,0 0-1 0 0,0 0 0 0 0,0-1 0 0 0,1 1 0 0 0,-1 0 0 0 0,0-1 0 0 0,1 1 0 0 0,-1-1 1 0 0,0 0-1 0 0,2 1-8 0 0,215-1 753 0 0,-198-2-689 0 0,1 0 0 0 0,-1-1 0 0 0,20-5-64 0 0,42-6 151 0 0,204-29 579 0 0,-190 26-164 0 0,-82 15-474 0 0,-8 1-24 0 0,-1 0 0 0 0,0 0 0 0 0,0 0 0 0 0,-1-1 1 0 0,1 0-1 0 0,0 0 0 0 0,0 0 0 0 0,-1-1 0 0 0,2 0-68 0 0,-3 1 104 0 0,0 0 0 0 0,0 0 0 0 0,0 1-1 0 0,1 0 1 0 0,-1 0 0 0 0,1 0 0 0 0,-1 0 0 0 0,0 0 0 0 0,1 1 0 0 0,-1 0 0 0 0,2 0-104 0 0,-5 0 62 0 0,-1 0 2 0 0,0 0 26 0 0,0 0 4 0 0,0 0-2 0 0,0 0-6 0 0,0 0-61 0 0,0 0-10 0 0,22 1 113 0 0,-21 0-114 0 0,1 1 1 0 0,-1 0 0 0 0,0 0 0 0 0,1-1-1 0 0,-1 1 1 0 0,0 0 0 0 0,0 0 0 0 0,0 0 0 0 0,0 0-1 0 0,-1 0 1 0 0,1 1-15 0 0,-1-2 15 0 0,0-1-2 0 0,0 0-1 0 0,0 0 7 0 0,0 0-1842 0 0,0 0-7335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0:58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0,'1'0'67'0'0,"-1"0"1"0"0,1 0-1 0 0,0 0 0 0 0,0 0 1 0 0,0 0-1 0 0,0 0 0 0 0,-1 0 1 0 0,1 0-1 0 0,0 0 1 0 0,0 1-1 0 0,0-1 0 0 0,0 0 1 0 0,-1 0-1 0 0,1 1 0 0 0,0-1 1 0 0,0 1-1 0 0,-1-1 1 0 0,1 1-1 0 0,0-1 0 0 0,-1 1 1 0 0,1-1-1 0 0,-1 1 0 0 0,1-1 1 0 0,0 1-1 0 0,-1 0 1 0 0,1-1-1 0 0,-1 1 0 0 0,0 0 1 0 0,1 0-1 0 0,-1-1 0 0 0,1 1 1 0 0,-1 0-1 0 0,0 0 1 0 0,0-1-1 0 0,0 1 0 0 0,1 0 1 0 0,-1 0-1 0 0,0 0 0 0 0,0 0 1 0 0,0-1-1 0 0,0 1 1 0 0,0 0-1 0 0,0 0 0 0 0,-1 0 1 0 0,1 0-68 0 0,0 0 345 0 0,0-1-33 0 0,0 0-152 0 0,0 0-33 0 0,21 18 267 0 0,-17-16-334 0 0,-1 0-1 0 0,1 0 0 0 0,0-1 1 0 0,0 1-1 0 0,0-1 0 0 0,0 0 1 0 0,0 0-1 0 0,0 0 0 0 0,1-1 1 0 0,-1 1-1 0 0,0-1 0 0 0,1 0-59 0 0,12 1 159 0 0,-12 1-100 0 0,0-1 0 0 0,0 1-1 0 0,0 0 1 0 0,-1 1 0 0 0,1-1 0 0 0,0 1-59 0 0,5 2 95 0 0,5 2-63 0 0,-12-6-29 0 0,0 0 0 0 0,-1 0-1 0 0,1 0 1 0 0,0 0 0 0 0,-1 1 0 0 0,1-1-1 0 0,-1 1 1 0 0,0-1 0 0 0,0 1-1 0 0,1 0 1 0 0,-1 0 0 0 0,0 0 0 0 0,0 0-1 0 0,-1 1 1 0 0,1-1 0 0 0,0 0 0 0 0,0 2-3 0 0,-2-3-1 0 0,1 1 1 0 0,-1-1 0 0 0,1 0-1 0 0,-1 1 1 0 0,1-1 0 0 0,0 0-1 0 0,0 1 1 0 0,-1-1 0 0 0,1 0-1 0 0,0 0 1 0 0,0 0 0 0 0,0 0 0 0 0,0 0-1 0 0,0 0 1 0 0,0 0 0 0 0,1 0-1 0 0,-1 0 1 0 0,0-1 0 0 0,0 1-1 0 0,1 0 1 0 0,0 0 0 0 0,-2-1 7 0 0,0 0 3 0 0,0 0 12 0 0,0 0 0 0 0,0 15 19 0 0,-1 1 1 0 0,-1 0-1 0 0,0 0 0 0 0,-1 0 0 0 0,-1-1 0 0 0,-1 0 1 0 0,0 1-1 0 0,-1-2 0 0 0,-1 4-41 0 0,-1-5 94 0 0,0-1-1 0 0,0 0 1 0 0,-10 10-94 0 0,-4 7 302 0 0,18-24-253 0 0,4-4-27 0 0,-1 0-1 0 0,1 0 1 0 0,-1 1 0 0 0,0-1 0 0 0,1-1-1 0 0,-1 1 1 0 0,0 0 0 0 0,0 0 0 0 0,0 0-1 0 0,0 0 1 0 0,0 0 0 0 0,0-1-1 0 0,0 1 1 0 0,0 0 0 0 0,0-1 0 0 0,0 1-1 0 0,0-1 1 0 0,0 1 0 0 0,0-1 0 0 0,-1 0-1 0 0,1 0 1 0 0,0 1 0 0 0,0-1-1 0 0,0 0 1 0 0,-1 0 0 0 0,1 0 0 0 0,-1 0-22 0 0,-9 17 68 0 0,4-7-1632 0 0,7-8-6824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0.1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68 6632 0 0,'0'-7'634'0'0,"1"5"-326"0"0,-1 1-1 0 0,0-1 1 0 0,0 1-1 0 0,0-1 1 0 0,0 1-1 0 0,0-1 0 0 0,0 1 1 0 0,0-1-1 0 0,-1 1 1 0 0,1-1-1 0 0,0 1 1 0 0,-1-1-1 0 0,1 1 1 0 0,-1-1-1 0 0,0 1 1 0 0,1 0-1 0 0,-2-1-307 0 0,-3-2 116 0 0,-1 1 1 0 0,0 0-1 0 0,1 0 1 0 0,-1 1-1 0 0,-1 0 0 0 0,1 0 1 0 0,0 0-1 0 0,-6 0-116 0 0,-55-7 190 0 0,59 8-134 0 0,-8 1 54 0 0,-1 0-1 0 0,-13 2-109 0 0,-17 0 96 0 0,40-1-81 0 0,0 0 1 0 0,0 0-1 0 0,0 0 1 0 0,0 1-1 0 0,0 0 1 0 0,1 0-1 0 0,-1 1 1 0 0,1 0-1 0 0,-1 0 1 0 0,0 1-16 0 0,-8 5 65 0 0,1 0-1 0 0,1 1 1 0 0,-10 9-65 0 0,18-14 9 0 0,0 1 0 0 0,1-1 1 0 0,0 1-1 0 0,0 0 0 0 0,0 1 0 0 0,1-1 0 0 0,0 1 0 0 0,0-1 0 0 0,1 1 0 0 0,0 0 1 0 0,0 0-1 0 0,0 1-9 0 0,0 0 8 0 0,0 0 0 0 0,-1 1 0 0 0,0-2 0 0 0,-1 1 0 0 0,1 0 1 0 0,-1-1-1 0 0,-1 1 0 0 0,-1 1-8 0 0,5-7 2 0 0,0-1 0 0 0,0 1 0 0 0,0 0 0 0 0,0 0 0 0 0,0-1 1 0 0,1 1-1 0 0,-1 0 0 0 0,1 0 0 0 0,0 0 0 0 0,-1 0 0 0 0,1 0 0 0 0,0-1 0 0 0,0 1 0 0 0,0 0 1 0 0,0 0-1 0 0,0 0 0 0 0,1 0 0 0 0,-1 0 0 0 0,0 0 0 0 0,1-1 0 0 0,0 1 0 0 0,-1 0 0 0 0,1 0 1 0 0,0 0-1 0 0,0-1 0 0 0,0 1 0 0 0,0-1 0 0 0,0 1 0 0 0,0-1 0 0 0,1 1 0 0 0,-1-1 0 0 0,0 1 1 0 0,1-1-1 0 0,-1 0 0 0 0,1 0 0 0 0,0 1-2 0 0,18 16 80 0 0,-18-16-62 0 0,-1 0 0 0 0,1 0 0 0 0,0 0 0 0 0,0 0 0 0 0,0 0 0 0 0,0-1 0 0 0,0 1 0 0 0,0 0 0 0 0,0-1 0 0 0,1 0 0 0 0,-1 0 0 0 0,1 0 0 0 0,-1 0 0 0 0,1 0 0 0 0,-1 0 0 0 0,1 0 0 0 0,-1-1 0 0 0,1 1 1 0 0,2-1-19 0 0,31 1 73 0 0,-8-1 44 0 0,0 0-1 0 0,19-4-116 0 0,-38 3 44 0 0,-1 0 0 0 0,0-1 0 0 0,0 0 0 0 0,0-1 0 0 0,0 1 0 0 0,0-2 0 0 0,0 1 0 0 0,-1-1 0 0 0,0 0 0 0 0,0-1 0 0 0,2-1-44 0 0,16-13 164 0 0,-12 10-119 0 0,0-1 0 0 0,-1-1 0 0 0,-1 1 0 0 0,1-2 0 0 0,-2 1 0 0 0,1-3-45 0 0,6-6 8 0 0,-12 15-11 0 0,-1 1 0 0 0,-1-1 1 0 0,1 1-1 0 0,-1-1 0 0 0,0 0 1 0 0,0 0-1 0 0,0-1 0 0 0,1-3 3 0 0,-3 6-5 0 0,1 0 0 0 0,-1 0 0 0 0,1 0-1 0 0,0 0 1 0 0,0 0 0 0 0,0 0 0 0 0,0 1 0 0 0,1-2 5 0 0,9-12-67 0 0,-8 10 9 0 0,-3 5 43 0 0,0 0 1 0 0,-1 1-1 0 0,1-1 0 0 0,-1 0 0 0 0,1 0 0 0 0,-1 0 1 0 0,0 0-1 0 0,1 0 0 0 0,-1 1 0 0 0,0-1 1 0 0,0 0-1 0 0,1 0 0 0 0,-1 0 0 0 0,0 0 0 0 0,0 0 1 0 0,0 0-1 0 0,0 0 15 0 0,0 1-67 0 0,0-13-501 0 0,1 30 531 0 0,0 1-1 0 0,2-1 0 0 0,1 3 38 0 0,-1-2-18 0 0,-1-1 0 0 0,0 0 1 0 0,-1 4 17 0 0,0 4-13 0 0,-1 19-7 0 0,-1-1 0 0 0,-2 1 1 0 0,-7 29 19 0 0,0-6-22 0 0,3 0 1 0 0,3 0 0 0 0,3 26 21 0 0,1-88 0 0 0,1 0 0 0 0,0 0 0 0 0,0-1 0 0 0,0 1 0 0 0,1 0 0 0 0,0-1 0 0 0,0 1 0 0 0,0-1 0 0 0,0 0 0 0 0,1 0 0 0 0,1 3 0 0 0,0 0 0 0 0,2 0 0 0 0,-1-1 0 0 0,1 1 0 0 0,0-1 0 0 0,0 0 0 0 0,1 0 0 0 0,-3-3 2 0 0,1 0 0 0 0,-1 0 0 0 0,1-1 0 0 0,0 1 0 0 0,-1-1 0 0 0,1 0 0 0 0,1 0 0 0 0,-1-1 0 0 0,0 0 0 0 0,0 1 0 0 0,0-2 0 0 0,1 1 0 0 0,-1-1 0 0 0,5 0-2 0 0,7-1 17 0 0,0 0 1 0 0,0-2-1 0 0,16-4-17 0 0,9-2 17 0 0,-16 3 41 0 0,-19 4-5 0 0,0 0 1 0 0,-1 0-1 0 0,1 1 1 0 0,0 0-1 0 0,3 0-53 0 0,-9 1 23 0 0,-1 0-1 0 0,0 0 0 0 0,1 0 1 0 0,-1 0-1 0 0,0 0 1 0 0,1 0-1 0 0,-1 0 0 0 0,1 0 1 0 0,-1 0-1 0 0,0 1 0 0 0,1-1 1 0 0,-1 0-1 0 0,0 0 1 0 0,1 0-1 0 0,-1 0 0 0 0,0 1 1 0 0,0-1-1 0 0,1 0 1 0 0,-1 0-1 0 0,0 1 0 0 0,1-1 1 0 0,-1 0-1 0 0,0 0 1 0 0,0 1-1 0 0,0-1 0 0 0,1 0 1 0 0,-1 1-1 0 0,0-1 0 0 0,0 0 1 0 0,0 1-1 0 0,0-1 1 0 0,0 0-1 0 0,0 1 0 0 0,1-1 1 0 0,-1 1-1 0 0,0-1 1 0 0,0 0-1 0 0,0 1 0 0 0,0-1 1 0 0,0 0-1 0 0,-1 1 1 0 0,1-1-1 0 0,0 0 0 0 0,0 1 1 0 0,0-1-1 0 0,0 0 0 0 0,0 1 1 0 0,0-1-1 0 0,0 0 1 0 0,-1 1-23 0 0,1 6-2052 0 0,0-5-8206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3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8032 0 0,'0'0'250'0'0,"0"0"9"0"0,0 0-6 0 0,0 0-3 0 0,0 0-45 0 0,3 6-6 0 0,12 23 207 0 0,-15-29-203 0 0,0 0 4 0 0,0 0 2 0 0,0 0-2 0 0,0 0-29 0 0,0 0 2 0 0,0 3-141 0 0,1 0-1 0 0,-1 0 1 0 0,1 0-1 0 0,-1 0 1 0 0,0-1 0 0 0,0 1-1 0 0,0 0 1 0 0,0 0-1 0 0,-1 2-38 0 0,0 10-7 0 0,0 30-3 0 0,0-23 66 0 0,0 0-1 0 0,2 1 1 0 0,1-1 0 0 0,0 0 0 0 0,2 0-1 0 0,1 2-55 0 0,3 5 81 0 0,6 17 110 0 0,-3 0 0 0 0,1 16-191 0 0,-9-50 46 0 0,0 1 0 0 0,0 0 1 0 0,3 4-47 0 0,-2-5 42 0 0,0 0 0 0 0,-1 0 0 0 0,0 0 0 0 0,-1 1-42 0 0,3 16 110 0 0,1 0 1 0 0,1 0 0 0 0,1-1-1 0 0,6 12-110 0 0,-11-29 128 0 0,0-1-1 0 0,-1 1 0 0 0,-1 0 1 0 0,0 0-1 0 0,0 0 0 0 0,-1 4-127 0 0,0-14 43 0 0,0-1 4 0 0,0-1-7 0 0,-11-40-55 0 0,4 3-1724 0 0,1-7-6883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3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 7024 0 0,'0'0'12'0'0,"0"0"0"0"0,0 0 0 0 0,0 0 0 0 0,0 0 0 0 0,0 0 0 0 0,0 0 0 0 0,0 0 0 0 0,0 0 0 0 0,0 0 0 0 0,0-1 0 0 0,0 1 0 0 0,0 0 0 0 0,0 0 0 0 0,0 0 0 0 0,0 0 0 0 0,0 0 0 0 0,0 0 0 0 0,0 0 0 0 0,0 0 0 0 0,0 0 0 0 0,0 0 0 0 0,0 0 0 0 0,-1 0 0 0 0,1 0 0 0 0,0 0 0 0 0,0 0 0 0 0,0 0 0 0 0,0 0 0 0 0,0 0 0 0 0,0-1-12 0 0,11-2 720 0 0,-3 1-146 0 0,-8 1-568 0 0,0 1 0 0 0,0-1-1 0 0,0 1 1 0 0,0 0-1 0 0,0-1 1 0 0,0 1-1 0 0,0-1 1 0 0,0 1 0 0 0,0-1-1 0 0,0 1 1 0 0,0 0-1 0 0,0-1 1 0 0,0 1 0 0 0,0-1-1 0 0,0 1 1 0 0,0 0-1 0 0,0-1 1 0 0,1 1-1 0 0,-1 0 1 0 0,0-1 0 0 0,0 1-1 0 0,1-1 1 0 0,-1 1-1 0 0,0 0 1 0 0,0 0 0 0 0,1-1-1 0 0,-1 1 1 0 0,0 0-1 0 0,1-1 1 0 0,-1 1-1 0 0,0 0 1 0 0,1 0 0 0 0,-1 0-1 0 0,1-1 1 0 0,-1 1-1 0 0,1 0-5 0 0,14-9-7 0 0,8 3 76 0 0,1 0 0 0 0,-1 1 1 0 0,1 1-1 0 0,0 1 0 0 0,0 1 1 0 0,9 2-70 0 0,-29 1 45 0 0,0-1 0 0 0,0 2 0 0 0,0-1 0 0 0,0 0 0 0 0,-1 1 0 0 0,1 0 0 0 0,-1 0 1 0 0,1 0-1 0 0,-1 0 0 0 0,0 0 0 0 0,2 3-45 0 0,3 1 120 0 0,-1 1 0 0 0,0 0 1 0 0,0 0-1 0 0,0 2-120 0 0,11 32 175 0 0,-17-40-178 0 0,-1 1 0 0 0,0-1 0 0 0,1 1 0 0 0,-1-1 0 0 0,0 1 0 0 0,0-1 0 0 0,0 1 0 0 0,0 0 0 0 0,0-1 0 0 0,0 1 0 0 0,0-1 0 0 0,0 1 0 0 0,-1-1 0 0 0,1 1 0 0 0,-1-1 0 0 0,1 1 1 0 0,-1-1-1 0 0,0 0 0 0 0,0 2 3 0 0,-17 29-87 0 0,15-28 76 0 0,-2 5-16 0 0,-28 38-53 0 0,30-43 105 0 0,0-1 1 0 0,-1 0-1 0 0,1 0 0 0 0,0-1 0 0 0,-1 1 0 0 0,1 0 0 0 0,-1-1 0 0 0,0 0 0 0 0,0 0 1 0 0,0 0-1 0 0,-4 1-25 0 0,-3 0 29 0 0,6-1-79 0 0,0 0 0 0 0,0 0 0 0 0,-1-1 0 0 0,1 1 0 0 0,0-1 1 0 0,-1-1-1 0 0,1 1 0 0 0,-1-1 0 0 0,1 0 0 0 0,-1 0 1 0 0,1 0-1 0 0,-1-1 0 0 0,-3-1 50 0 0,7 2-7029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4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1 580 7736 0 0,'0'0'330'0'0,"0"-24"1612"0"0,0 21-1889 0 0,0 0 1 0 0,1 1-1 0 0,-1-1 1 0 0,1 0-1 0 0,-1 1 1 0 0,1-1 0 0 0,0 0-1 0 0,0 1 1 0 0,0-1-1 0 0,2-1-53 0 0,-2 1 85 0 0,1 0-1 0 0,-1 0 0 0 0,0 0 1 0 0,0 0-1 0 0,0 0 1 0 0,0 0-1 0 0,-1 0 0 0 0,1-3-84 0 0,2-9 166 0 0,0 1 0 0 0,0-1 0 0 0,2 1 0 0 0,0 0-1 0 0,2-4-165 0 0,6-17 347 0 0,9-16 32 0 0,-16 40-251 0 0,0-1 1 0 0,-1 1 0 0 0,-1-1 0 0 0,0-1 0 0 0,1-4-129 0 0,-1 2 230 0 0,1-1 0 0 0,0 1 1 0 0,1-1-1 0 0,1 1 0 0 0,0 1 0 0 0,1 0 0 0 0,1 0 1 0 0,0 0-1 0 0,3-1-230 0 0,30-39 1230 0 0,-41 53-1140 0 0,1-1-1 0 0,-1 1 1 0 0,1-1-1 0 0,0 1 1 0 0,-1-1-1 0 0,1 1 1 0 0,0 0-1 0 0,0 0 1 0 0,1-1-90 0 0,-2 2 20 0 0,0 0 0 0 0,0-1 0 0 0,0 1 0 0 0,0-1 0 0 0,-1 1 0 0 0,1-1 0 0 0,0 1 1 0 0,0-1-1 0 0,-1 1 0 0 0,1-1 0 0 0,0 0 0 0 0,0 1 0 0 0,-1-1 0 0 0,1 0 0 0 0,-1 0 0 0 0,1 0 0 0 0,-1 1 0 0 0,1-1 1 0 0,-1 0-1 0 0,0 0 0 0 0,1 0 0 0 0,-1 0 0 0 0,0 0 0 0 0,0 0 0 0 0,1 0 0 0 0,-1 0 0 0 0,0 1 0 0 0,0-2-20 0 0,0 1 32 0 0,23-2 711 0 0,-22 3-735 0 0,-1 0 0 0 0,1-1 0 0 0,0 1 0 0 0,0 0 0 0 0,0 0 0 0 0,-1 0 0 0 0,1 0 0 0 0,0 0 0 0 0,0 0 0 0 0,0 0 0 0 0,0 0 0 0 0,-1 0 0 0 0,1 0 0 0 0,0 0 0 0 0,0 1 0 0 0,-1-1 0 0 0,1 0 1 0 0,0 1-1 0 0,0-1 0 0 0,-1 0 0 0 0,1 1 0 0 0,0-1 0 0 0,-1 1 0 0 0,1-1 0 0 0,0 1 0 0 0,-1-1 0 0 0,1 1 0 0 0,-1 0 0 0 0,1-1 0 0 0,-1 1 0 0 0,1 0 0 0 0,-1-1 0 0 0,1 1-8 0 0,12 9 206 0 0,-12-9-200 0 0,-1-1 1 0 0,0 0-1 0 0,1 0 0 0 0,-1 0 0 0 0,0 0 0 0 0,1 0 1 0 0,-1 0-1 0 0,0 0 0 0 0,1 0 0 0 0,-1 0 0 0 0,0 0 1 0 0,1 0-1 0 0,-1 0 0 0 0,0 0 0 0 0,1 0 0 0 0,-1 0 1 0 0,0 0-1 0 0,1 0 0 0 0,-1-1 0 0 0,0 1 0 0 0,1 0 1 0 0,-1 0-1 0 0,0 0 0 0 0,0-1 0 0 0,1 1 0 0 0,-1 0 1 0 0,0 0-1 0 0,0 0 0 0 0,1-1 0 0 0,-1 1 0 0 0,0 0 1 0 0,0-1-1 0 0,1 1 0 0 0,-1 0 0 0 0,0-1 0 0 0,0 1 1 0 0,0 0-1 0 0,0-1-6 0 0,18 26 93 0 0,19 34-59 0 0,-26-45-29 0 0,-2 1 0 0 0,0 0 0 0 0,3 8-5 0 0,10 16 6 0 0,-16-30-5 0 0,-1 0 0 0 0,1 1-1 0 0,2 9 0 0 0,-1-2-15 0 0,0 0-1 0 0,1 0 0 0 0,0 0 0 0 0,2-2 1 0 0,0 1-1 0 0,6 7 16 0 0,37 52-147 0 0,-42-53 33 0 0,-9-19 97 0 0,-1 0 1 0 0,1 1 0 0 0,-1-1-1 0 0,1 0 1 0 0,0-1 0 0 0,0 1-1 0 0,0 0 1 0 0,2 1 16 0 0,3 4-222 0 0,-5-6 81 0 0,-1-1 0 0 0,0 1 0 0 0,0-1 0 0 0,1 1 0 0 0,-1-1-1 0 0,1 1 1 0 0,-1-1 0 0 0,1 0 0 0 0,0 0 0 0 0,-1 0-1 0 0,1 0 1 0 0,0 0 0 0 0,0 0 0 0 0,0 0 0 0 0,0-1 0 0 0,0 1-1 0 0,0-1 1 0 0,0 1 141 0 0,-1-1-11766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5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73 5824 0 0,'0'0'28'0'0,"0"0"0"0"0,0-1 0 0 0,0 1 1 0 0,0 0-1 0 0,0 0 0 0 0,0 0 0 0 0,0 0 0 0 0,0 0 0 0 0,0 0 1 0 0,0 0-1 0 0,0-1 0 0 0,0 1 0 0 0,0 0 0 0 0,0 0 0 0 0,0 0 1 0 0,0 0-1 0 0,0 0 0 0 0,0 0 0 0 0,0 0 0 0 0,0-1 1 0 0,0 1-1 0 0,0 0 0 0 0,0 0 0 0 0,0 0 0 0 0,0 0 0 0 0,0 0 1 0 0,0 0-1 0 0,0 0 0 0 0,0-1 0 0 0,0 1 0 0 0,-1 0 0 0 0,1 0 1 0 0,0 0-1 0 0,0 0 0 0 0,0 0 0 0 0,0 0 0 0 0,0 0 1 0 0,0 0-1 0 0,0 0 0 0 0,0 0 0 0 0,-1 0 0 0 0,1 0 0 0 0,0 0 1 0 0,0 0-1 0 0,0 0 0 0 0,0 0 0 0 0,0 0 0 0 0,0 0 0 0 0,-1 0 1 0 0,1 0-1 0 0,0 0 0 0 0,0 0 0 0 0,0 0 0 0 0,0 0 1 0 0,0 0-1 0 0,0 0 0 0 0,0 0 0 0 0,-1 0 0 0 0,1 0 0 0 0,0 0 1 0 0,0 0-1 0 0,0 0-28 0 0,0 0 26 0 0,0 0 0 0 0,0 0 0 0 0,0 0 0 0 0,0 0-1 0 0,0 0 1 0 0,-1 0 0 0 0,1 0 0 0 0,0 0 0 0 0,0 0 0 0 0,0 0 0 0 0,0 0 0 0 0,0 0 0 0 0,0 0 0 0 0,0 0 0 0 0,0 0 0 0 0,0 0 0 0 0,0 0 0 0 0,0 0 0 0 0,-1 0 0 0 0,1 0-1 0 0,0 0 1 0 0,0 0 0 0 0,0 0 0 0 0,0 0 0 0 0,0 0 0 0 0,0 0 0 0 0,0 0 0 0 0,0 0 0 0 0,0 0 0 0 0,0-1 0 0 0,0 1 0 0 0,0 0 0 0 0,0 0 0 0 0,0 0 0 0 0,0 0 0 0 0,0 0 0 0 0,0 0-1 0 0,0 0 1 0 0,-1 0 0 0 0,1 0 0 0 0,0 0 0 0 0,0 0 0 0 0,0 0 0 0 0,0-1 0 0 0,0 1 0 0 0,0 0 0 0 0,0 0 0 0 0,0 0 0 0 0,0 0 0 0 0,0 0 0 0 0,1 0 0 0 0,-1 0 0 0 0,0 0-1 0 0,0 0 1 0 0,0 0 0 0 0,0-1 0 0 0,0 1 0 0 0,0 0 0 0 0,0 0 0 0 0,0 0 0 0 0,0 0-26 0 0,-4-11 1104 0 0,-5 7-792 0 0,8 3-287 0 0,0 1-1 0 0,1 0 0 0 0,-1 0 1 0 0,0 0-1 0 0,1-1 1 0 0,-1 1-1 0 0,0 0 1 0 0,1-1-1 0 0,-1 1 0 0 0,1 0 1 0 0,-1-1-1 0 0,1 1 1 0 0,-1-1-1 0 0,1 1 1 0 0,-1-1-1 0 0,1 1 1 0 0,-1-1-1 0 0,1 1 0 0 0,0-1 1 0 0,-1 0-1 0 0,1 0-24 0 0,-1-1 13 0 0,0 1-1 0 0,0-1 0 0 0,0 0 1 0 0,0 0-1 0 0,0 1 0 0 0,0-1 1 0 0,-1 1-1 0 0,1-1 0 0 0,-1 1 1 0 0,1-1-1 0 0,-1 1 0 0 0,1 0 1 0 0,-1 0-1 0 0,0 0 0 0 0,1 0 1 0 0,-1 0-1 0 0,0 0 0 0 0,0 0 1 0 0,0 0-1 0 0,0 1 0 0 0,0-1 0 0 0,1 1 1 0 0,-3-1-13 0 0,-1 0 35 0 0,-2-2 55 0 0,0 1 0 0 0,-1 0 1 0 0,1 1-1 0 0,-1 0 0 0 0,1 0 0 0 0,-1 1 0 0 0,1-1 0 0 0,-1 2 1 0 0,1-1-1 0 0,-1 1 0 0 0,1 0 0 0 0,-1 1 0 0 0,1 0 1 0 0,-2 0-91 0 0,3 0 94 0 0,1-1 0 0 0,-1 1 0 0 0,1-1 0 0 0,-1-1 1 0 0,1 1-1 0 0,-1-1-94 0 0,2 0 31 0 0,0 0 1 0 0,0 1-1 0 0,0-1 1 0 0,-1 1-1 0 0,1 0 1 0 0,0 0-1 0 0,0 0 1 0 0,1 1-1 0 0,-1-1 1 0 0,-2 2-32 0 0,-18 14 74 0 0,-15 8 165 0 0,36-23-200 0 0,0 1 0 0 0,0-1-1 0 0,0 1 1 0 0,0 0 0 0 0,1 0 0 0 0,-1 0 0 0 0,1 0 0 0 0,0 0 0 0 0,-1 1-1 0 0,2-1 1 0 0,-1 1 0 0 0,0 1-39 0 0,-12 17 70 0 0,12-18-54 0 0,0-1 1 0 0,1 1-1 0 0,-1-1 0 0 0,0 1 1 0 0,1 0-1 0 0,0 0 0 0 0,0 0 1 0 0,0-1-1 0 0,1 1 0 0 0,-1 0 1 0 0,1 0-1 0 0,0 0 0 0 0,0 0 1 0 0,0 0-1 0 0,0 1-16 0 0,-1 28 74 0 0,1-32-72 0 0,-1 1 0 0 0,1 0 1 0 0,0-1-1 0 0,0 1 0 0 0,0-1 1 0 0,1 1-1 0 0,-1-1 0 0 0,0 1 1 0 0,1 0-1 0 0,-1-1 1 0 0,1 1-1 0 0,-1-1 0 0 0,1 0 1 0 0,-1 1-1 0 0,1-1 0 0 0,0 1 1 0 0,0-1-1 0 0,0 0 0 0 0,0 0 1 0 0,0 1-1 0 0,0-1 1 0 0,0 0-1 0 0,0 0 0 0 0,1 0 1 0 0,-1 0-1 0 0,0-1 0 0 0,1 1 1 0 0,-1 0-1 0 0,1 0-2 0 0,6 3 9 0 0,1 0 0 0 0,-1-1 0 0 0,1 0 0 0 0,8 1-9 0 0,-8-2 0 0 0,-3-1 5 0 0,0 0 0 0 0,1-1 1 0 0,-1 0-1 0 0,0-1 1 0 0,1 1-1 0 0,-1-1 0 0 0,0 0 1 0 0,0-1-1 0 0,0 0 1 0 0,0 0-1 0 0,2-1-5 0 0,17-4 23 0 0,-18 6-13 0 0,0-1-1 0 0,-1 1 1 0 0,1-2 0 0 0,0 1-1 0 0,-1-1 1 0 0,0 0-1 0 0,1 0 1 0 0,-1-1-1 0 0,-1 0 1 0 0,1 0 0 0 0,3-3-10 0 0,-8 7 0 0 0,3-4 6 0 0,0 1 1 0 0,-1-1-1 0 0,1 1 0 0 0,-1-1 1 0 0,0 0-1 0 0,0 0 0 0 0,0-1 1 0 0,0 1-1 0 0,-1-1-6 0 0,13-18 23 0 0,2-6-10 0 0,-12 5-3 0 0,-4 20-8 0 0,0-1 0 0 0,0 0 1 0 0,0 0-1 0 0,1 1 0 0 0,0-1 0 0 0,0 0 0 0 0,1-1-2 0 0,-1 2 3 0 0,0 0-1 0 0,0 1 0 0 0,-1-1 1 0 0,0 0-1 0 0,0 0 0 0 0,0-1 1 0 0,0 1-1 0 0,0-3-2 0 0,1-7 3 0 0,-2 14-2 0 0,0-1 1 0 0,0 1 0 0 0,0 0 0 0 0,0-1 0 0 0,0 1 0 0 0,0 0 0 0 0,0-1 0 0 0,0 1 0 0 0,0 0 0 0 0,1-1 0 0 0,-1 1 0 0 0,0 0 0 0 0,0-1 0 0 0,0 1 0 0 0,0 0 0 0 0,0 0 0 0 0,1-1 0 0 0,-1 1-1 0 0,0 0 1 0 0,0-1 0 0 0,1 1 0 0 0,-1 0 0 0 0,0 0 0 0 0,0 0 0 0 0,1-1 0 0 0,-1 1 0 0 0,0 0 0 0 0,0 0 0 0 0,1 0 0 0 0,-1 0 0 0 0,0-1 0 0 0,1 1 0 0 0,-1 0 0 0 0,0 0 0 0 0,1 0-2 0 0,-1 0 3 0 0,1 1 0 0 0,-1-1 0 0 0,0 0 0 0 0,1 1 0 0 0,-1-1 1 0 0,0 0-1 0 0,0 1 0 0 0,1-1 0 0 0,-1 1 0 0 0,0-1 0 0 0,0 0 1 0 0,0 1-1 0 0,1-1 0 0 0,-1 1 0 0 0,0-1 0 0 0,0 1 0 0 0,0-1 1 0 0,0 1-1 0 0,0-1 0 0 0,0 0 0 0 0,0 1 0 0 0,0-1 0 0 0,0 1 1 0 0,0 0-4 0 0,0-1 16 0 0,0 0 0 0 0,0 0 10 0 0,0 0 46 0 0,0 0 20 0 0,0 0-2 0 0,0 0-13 0 0,0 0-40 0 0,0 29 361 0 0,-7 308 153 0 0,5-266-445 0 0,-4 20 47 0 0,2-57-72 0 0,2 0 0 0 0,2 0 0 0 0,0 1 0 0 0,3-1 0 0 0,4 24-81 0 0,14 9 123 0 0,-20-65-118 0 0,0 0 0 0 0,0 0 1 0 0,0-1-1 0 0,0 1 0 0 0,0 0 0 0 0,0 0 0 0 0,0-1 0 0 0,1 1 1 0 0,-1-1-1 0 0,1 1 0 0 0,-1-1 0 0 0,1 1-5 0 0,0-1 7 0 0,-1 1-1 0 0,1-1 1 0 0,-1 1 0 0 0,1-1 0 0 0,-1 1-1 0 0,0-1 1 0 0,0 1 0 0 0,1 0 0 0 0,-1 0-1 0 0,0 0 1 0 0,0 1-7 0 0,0 1 15 0 0,1 0 0 0 0,0 0 1 0 0,0 0-1 0 0,0 0 0 0 0,1 0 0 0 0,-1-1 0 0 0,1 1 0 0 0,0-1 0 0 0,0 0 1 0 0,0 0-1 0 0,1 0 0 0 0,-1 0 0 0 0,1 0 0 0 0,-1-1 0 0 0,1 1 0 0 0,0-1 1 0 0,0 0-1 0 0,0-1 0 0 0,0 1 0 0 0,1 0-15 0 0,2 0 2 0 0,0 0 0 0 0,0-1 0 0 0,0 1 0 0 0,0-1 0 0 0,0-1 1 0 0,1 1-1 0 0,-1-1 0 0 0,0-1 0 0 0,0 1 0 0 0,0-1 0 0 0,0 0 0 0 0,3-2-2 0 0,98-29 13 0 0,-101 30-13 0 0,0-1 0 0 0,0 0 0 0 0,-1 0 0 0 0,7-3 0 0 0,-9 3 0 0 0,1 0 0 0 0,0 1 0 0 0,0-1 0 0 0,0 1 0 0 0,0 1 0 0 0,0-1 0 0 0,0 1 0 0 0,5-1 0 0 0,-8 2 62 0 0,1-1-1 0 0,-1 1 0 0 0,0-1 0 0 0,1 0 0 0 0,-1 0 0 0 0,0 0 0 0 0,1 0 0 0 0,-1 0 0 0 0,0-1-61 0 0,18-5-2805 0 0,-20 7-8395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5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0,'1'18'1221'0'0,"0"-17"-1086"0"0,-1 0 0 0 0,1 0-1 0 0,0 0 1 0 0,-1 0 0 0 0,1 0 0 0 0,0 0 0 0 0,-1 0-1 0 0,1 0 1 0 0,0 0 0 0 0,0-1 0 0 0,0 1 0 0 0,0 0 0 0 0,0 0-1 0 0,0-1 1 0 0,0 1 0 0 0,0-1 0 0 0,0 1 0 0 0,0-1-135 0 0,3 2 116 0 0,1 0 1 0 0,-1 0 0 0 0,1-1 0 0 0,0 0 0 0 0,-1 0-1 0 0,1 0 1 0 0,0 0 0 0 0,0-1 0 0 0,0 0-1 0 0,-1 0 1 0 0,6 0-117 0 0,24 1 237 0 0,40 4 290 0 0,1-4 1 0 0,21-3-528 0 0,-57 2 382 0 0,25 4-382 0 0,-18-1 216 0 0,-25-2-108 0 0,28 0 136 0 0,-48-1-232 0 0,1 0 0 0 0,-1 0 0 0 0,1 0 1 0 0,-1 0-1 0 0,1 0 0 0 0,-1 0 0 0 0,1 1 0 0 0,-1-1 0 0 0,1 0 0 0 0,-1 1 0 0 0,1-1 0 0 0,-1 1 0 0 0,1 0 0 0 0,-1-1 0 0 0,0 1 0 0 0,1 0 1 0 0,-1 0-1 0 0,0 0 0 0 0,0 0 0 0 0,1 0 0 0 0,-1 0 0 0 0,0 0 0 0 0,0 1 0 0 0,0-1 0 0 0,0 0 0 0 0,-1 0 0 0 0,2 2-12 0 0,-1-1 22 0 0,1 0-1 0 0,-1 0 0 0 0,0 0 0 0 0,1 0 1 0 0,0-1-1 0 0,0 1 0 0 0,-1-1 0 0 0,1 1 1 0 0,0-1-1 0 0,1 1-21 0 0,-2-1 4 0 0,0-1 0 0 0,-1 0 1 0 0,1 1-1 0 0,0-1 0 0 0,-1 0 0 0 0,1 0 1 0 0,0 0-1 0 0,-1 1 0 0 0,1-1 0 0 0,0 0 1 0 0,0 0-1 0 0,-1 0 0 0 0,1 0 0 0 0,0 0 1 0 0,-1 0-1 0 0,1 0 0 0 0,0-1 0 0 0,-1 1 1 0 0,1 0-1 0 0,0 0 0 0 0,-1 0 0 0 0,1-1 1 0 0,0 1-1 0 0,-1 0 0 0 0,1-1 0 0 0,0 1 1 0 0,-1-1-1 0 0,1 1 0 0 0,-1 0 0 0 0,1-1 1 0 0,-1 1-1 0 0,1-1-4 0 0,-1 1-28 0 0,0 0-1 0 0,0 0 1 0 0,0 0 0 0 0,0 0 0 0 0,0 0-1 0 0,0 0 1 0 0,0 0 0 0 0,0 0 0 0 0,0 0 0 0 0,0 0-1 0 0,-1 0 1 0 0,1 0 0 0 0,0 0 0 0 0,0 1-1 0 0,0-1 1 0 0,0 0 0 0 0,0 0 0 0 0,0 0-1 0 0,0 0 1 0 0,0 0 0 0 0,0 0 0 0 0,0 0-1 0 0,0 0 1 0 0,-1 0 0 0 0,1 0 0 0 0,0 0-1 0 0,0 0 1 0 0,0 0 0 0 0,0 0 0 0 0,0 0-1 0 0,0 0 1 0 0,0 0 0 0 0,0 0 0 0 0,0 0 0 0 0,0 0-1 0 0,-1 0 1 0 0,1 0 0 0 0,0-1 0 0 0,0 1-1 0 0,0 0 1 0 0,0 0 0 0 0,0 0 0 0 0,0 0-1 0 0,0 0 1 0 0,0 0 0 0 0,0 0 0 0 0,0 0-1 0 0,0 0 1 0 0,0 0 0 0 0,0 0 0 0 0,0 0-1 0 0,0 0 1 0 0,-1 0 0 0 0,1-1 0 0 0,0 1 0 0 0,0 0-1 0 0,0 0 1 0 0,0 0 0 0 0,0 0 0 0 0,0 0-1 0 0,0 0 29 0 0,0 0-8758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7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1 463 6128 0 0,'12'12'194'0'0,"-11"-17"213"0"0,-4-12-30 0 0,-1-34 2270 0 0,5 27-2128 0 0,1 0-1 0 0,3-12-518 0 0,-2 15 254 0 0,0 1 0 0 0,-2-1 0 0 0,0-9-254 0 0,-5-24 558 0 0,1 29 473 0 0,2 0 0 0 0,1-19-1031 0 0,1 39 184 0 0,-1 0 1 0 0,1 0 0 0 0,0 1-1 0 0,0-1 1 0 0,1 0 0 0 0,-1 1-1 0 0,1-1 1 0 0,0 1 0 0 0,0 0 0 0 0,1 0-1 0 0,-1 0 1 0 0,1 0 0 0 0,0 0-1 0 0,0 0 1 0 0,0 1 0 0 0,1-1-1 0 0,1 0-184 0 0,-4 5 75 0 0,0 0-1 0 0,1 0 0 0 0,-1 0 0 0 0,0 0 0 0 0,0 0 0 0 0,0 0 1 0 0,0 0-1 0 0,0 1 0 0 0,0-1 0 0 0,-1 0 0 0 0,1 1 0 0 0,0-1 0 0 0,0 1-74 0 0,0 1 71 0 0,11 17-101 0 0,-1 1-1 0 0,-1 1 1 0 0,2 8 30 0 0,6 13-65 0 0,3 10-35 0 0,-16-36-15 0 0,1-2-1 0 0,1 1 0 0 0,1-1 0 0 0,2 4 116 0 0,3 8-243 0 0,-11-23 216 0 0,0 0 0 0 0,0 1 0 0 0,0-1 0 0 0,0 0 0 0 0,1 0 0 0 0,1 2 27 0 0,27 40-80 0 0,-31-46 93 0 0,0 0-1 0 0,1 0 1 0 0,-1 0-1 0 0,0 0 1 0 0,0 0-1 0 0,0 0 1 0 0,1 0-1 0 0,-1 0 1 0 0,0-1-1 0 0,0 1 1 0 0,1 0-1 0 0,-1 0 1 0 0,0 0-1 0 0,0 0 1 0 0,0 0-1 0 0,1 0 1 0 0,-1 0-1 0 0,0 0 1 0 0,0-1-1 0 0,0 1 1 0 0,0 0-1 0 0,1 0 1 0 0,-1 0-1 0 0,0 0 1 0 0,0-1-1 0 0,0 1 1 0 0,0 0-1 0 0,0 0 1 0 0,0 0-1 0 0,1-1 1 0 0,-1 1-1 0 0,0 0 1 0 0,0 0-1 0 0,0 0 0 0 0,0-1 1 0 0,0 1-1 0 0,0 0-11 0 0,8-18 183 0 0,3-23-44 0 0,-8 28-107 0 0,4-27 159 0 0,2 1 0 0 0,8-20-192 0 0,-16 58 7 0 0,3-10 119 0 0,0 1 0 0 0,0-1 0 0 0,1 1 0 0 0,1 0 0 0 0,0-1-126 0 0,-3 6 81 0 0,12-13 185 0 0,-15 18-265 0 0,1 0-1 0 0,-1-1 0 0 0,1 1 0 0 0,-1-1 0 0 0,1 1 0 0 0,0 0 0 0 0,-1 0 0 0 0,1-1 1 0 0,0 1-1 0 0,-1 0 0 0 0,1 0 0 0 0,0 0 0 0 0,0 0 0 0 0,-1 0 0 0 0,1 0 0 0 0,0 0 0 0 0,-1 0 1 0 0,1 0-1 0 0,0 0 0 0 0,-1 0 0 0 0,1 1 0 0 0,0-1 0 0 0,-1 0 0 0 0,1 0 0 0 0,0 1 0 0 0,-1-1 1 0 0,1 0-1 0 0,-1 1 0 0 0,1-1 0 0 0,0 0 0 0 0,-1 1 0 0 0,1 0-4 0 0,-1-1-1 0 0,1 1 1 0 0,0 0 0 0 0,-1-1-1 0 0,1 1 1 0 0,-1 0 0 0 0,0 0-1 0 0,1-1 1 0 0,-1 1-1 0 0,0 0 1 0 0,1 0 0 0 0,-1 0-1 0 0,0 0 1 0 0,0-1 0 0 0,0 1-1 0 0,1 0 1 0 0,-1 0 0 0 0,0 0 4 0 0,2 10-33 0 0,5 7-28 0 0,1 4-42 0 0,0 0 1 0 0,-1 0 0 0 0,0 10 102 0 0,-6-25-28 0 0,1 1-1 0 0,-1-1 0 0 0,1 1 1 0 0,1-1-1 0 0,-1 1 0 0 0,1-1 1 0 0,0 0-1 0 0,1 0 0 0 0,0-1 1 0 0,1 2 28 0 0,-4-5-24 0 0,1 0 0 0 0,-1 0 0 0 0,1 0 1 0 0,-1 0-1 0 0,0 0 0 0 0,0 0 0 0 0,0 1 1 0 0,-1-1 23 0 0,6 18-100 0 0,4 3-108 0 0,-1 0-1 0 0,2 15 209 0 0,-10-24-136 0 0,-1-14 131 0 0,0 0-1 0 0,0-1 1 0 0,0 1 0 0 0,0 0 0 0 0,-1 0 0 0 0,2 0 0 0 0,-1 0 0 0 0,0 0 0 0 0,0 0 0 0 0,0 0-1 0 0,0-1 1 0 0,0 1 0 0 0,1 0 0 0 0,-1 0 0 0 0,0 0 0 0 0,1 0 0 0 0,-1-1 0 0 0,1 1 0 0 0,-1 0-1 0 0,1 0 1 0 0,-1-1 0 0 0,1 1 0 0 0,0 0 0 0 0,-1-1 0 0 0,1 1 0 0 0,0 0 5 0 0,0-1 1 0 0,0 1-1 0 0,-1-1 0 0 0,0 0 0 0 0,0 0 0 0 0,1 0 1 0 0,-1 0-1 0 0,0 1 0 0 0,0-1 0 0 0,1 0 0 0 0,-1 0 0 0 0,0 1 0 0 0,0-1 0 0 0,0 0 0 0 0,0 0 1 0 0,0 1-1 0 0,1-1 0 0 0,-1 0 0 0 0,0 0 0 0 0,0 1 0 0 0,0-1 0 0 0,0 0 0 0 0,0 0 0 0 0,0 1 0 0 0,0-1 1 0 0,0 0-1 0 0,0 1 0 0 0,0-1 0 0 0,0 0 0 0 0,0 0 0 0 0,0 1 0 0 0,0-1 0 0 0,0 0 0 0 0,0 1 1 0 0,0-1-1 0 0,-1 0 0 0 0,1 3-3 0 0,0-3-25 0 0,0 0-2191 0 0,0 0-8753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6.1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7232 0 0,'0'2'38'0'0,"0"0"-1"0"0,0 0 1 0 0,0-1 0 0 0,1 1-1 0 0,-1 0 1 0 0,0-1 0 0 0,1 1 0 0 0,-1 0-1 0 0,1-1 1 0 0,0 1 0 0 0,-1-1 0 0 0,1 1-1 0 0,0-1 1 0 0,0 1 0 0 0,0-1 0 0 0,0 0-1 0 0,0 1 1 0 0,0-1 0 0 0,1 0-1 0 0,-1 0 1 0 0,0 0 0 0 0,1 0 0 0 0,-1 0-1 0 0,0 0 1 0 0,1 0 0 0 0,-1 0 0 0 0,1-1-1 0 0,0 1 1 0 0,-1 0 0 0 0,1-1 0 0 0,0 0-1 0 0,-1 1 1 0 0,1-1 0 0 0,0 0-1 0 0,1 0-37 0 0,9 1 417 0 0,0-1 0 0 0,0 0-1 0 0,1-1 1 0 0,-1 0-1 0 0,2-1-416 0 0,19-2 449 0 0,54 5-144 0 0,-48 0-93 0 0,0-1 1 0 0,-1-2-1 0 0,11-3-212 0 0,-20 2 292 0 0,1 2-1 0 0,19 1-291 0 0,-24 0 437 0 0,-23 0-381 0 0,1 0 0 0 0,0 1 0 0 0,-1-1 0 0 0,1 1 0 0 0,-1 0 0 0 0,1 0 0 0 0,-1 0 0 0 0,1 0 0 0 0,-1 0-1 0 0,1 0 1 0 0,-1 0 0 0 0,0 1 0 0 0,0-1 0 0 0,0 1 0 0 0,0 0 0 0 0,0 0 0 0 0,0 0 0 0 0,0 0 0 0 0,-1 0 0 0 0,1 0 0 0 0,0 0-1 0 0,-1 0 1 0 0,1 2-56 0 0,2 1 156 0 0,9 8 175 0 0,-12-11-322 0 0,1-1 0 0 0,-1 0 0 0 0,1 1 0 0 0,-1-1 0 0 0,1 1-1 0 0,-1-1 1 0 0,0 1 0 0 0,0 0 0 0 0,0 0 0 0 0,0-1 0 0 0,0 1 0 0 0,0 1-9 0 0,5 7-1834 0 0,-6-9-7522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06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6632 0 0,'12'-3'360'0'0,"-12"3"-328"0"0,1 0 0 0 0,-1-1 0 0 0,1 1 0 0 0,-1 0 0 0 0,1 0 0 0 0,-1 0 0 0 0,1 0 0 0 0,-1-1 0 0 0,1 1 0 0 0,-1 0 0 0 0,1 0 1 0 0,-1 0-1 0 0,1 0 0 0 0,-1 0 0 0 0,1 0 0 0 0,-1 0 0 0 0,1 1 0 0 0,-1-1 0 0 0,1 0 0 0 0,-1 0 0 0 0,1 0 0 0 0,-1 0 0 0 0,1 1 0 0 0,-1-1-32 0 0,6 0 576 0 0,-6-1-564 0 0,0 1-1 0 0,0 0 1 0 0,1 0 0 0 0,-1 0-1 0 0,0 0 1 0 0,1 0 0 0 0,-1 0-1 0 0,0-1 1 0 0,0 1 0 0 0,1 0-1 0 0,-1 0 1 0 0,0 0 0 0 0,1 0-1 0 0,-1 0 1 0 0,0 0 0 0 0,1 0 0 0 0,-1 0-1 0 0,0 0 1 0 0,1 1 0 0 0,-1-1-1 0 0,0 0 1 0 0,1 0 0 0 0,-1 0-1 0 0,0 0 1 0 0,0 0 0 0 0,1 0-1 0 0,-1 1 1 0 0,0-1 0 0 0,0 0-1 0 0,1 0 1 0 0,-1 0 0 0 0,0 1-1 0 0,1-1-11 0 0,1 2 63 0 0,1-1 0 0 0,-1 0 0 0 0,1 0 0 0 0,0 0 0 0 0,-1 0 0 0 0,1 0 0 0 0,0 0 0 0 0,0-1 0 0 0,0 1 0 0 0,0-1 0 0 0,-1 0 0 0 0,3 0-63 0 0,42 0 734 0 0,-26-1-588 0 0,37-4 252 0 0,-45 3-292 0 0,1 1 1 0 0,0 0-1 0 0,-1 1 0 0 0,1 1 1 0 0,7 1-107 0 0,-10-1 116 0 0,0 0 1 0 0,1-1-1 0 0,-1 0 0 0 0,5-1-116 0 0,12 0 280 0 0,21 1 327 0 0,-46 0-546 0 0,0 0 0 0 0,0 0 0 0 0,0 0 0 0 0,0 0 0 0 0,0 1 0 0 0,0 0 1 0 0,0-1-1 0 0,0 1 0 0 0,1 1-61 0 0,18 3 410 0 0,23-4 1196 0 0,-4 0-2952 0 0,-40-1-8562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0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4312 0 0,'11'5'120'0'0,"3"2"448"0"0,-14-7-549 0 0,0 1 1 0 0,0-1 0 0 0,1 0 0 0 0,-1 1-1 0 0,0-1 1 0 0,0 1 0 0 0,0-1-1 0 0,0 0 1 0 0,0 1 0 0 0,1-1 0 0 0,-1 1-1 0 0,0-1 1 0 0,0 0 0 0 0,0 1-1 0 0,0-1 1 0 0,0 1 0 0 0,0-1 0 0 0,0 1-1 0 0,-1-1 1 0 0,1 0 0 0 0,0 1-1 0 0,0-1 1 0 0,0 1 0 0 0,0-1 0 0 0,0 0-1 0 0,-1 1 1 0 0,1-1 0 0 0,0 1-1 0 0,0-1 1 0 0,-1 0 0 0 0,1 1-1 0 0,-1-1-19 0 0,1 1 79 0 0,0 0 0 0 0,0-1 0 0 0,0 1 0 0 0,0 0 0 0 0,0 0 0 0 0,0 0 0 0 0,0-1 0 0 0,0 1 0 0 0,1 0 0 0 0,-1 0-1 0 0,0-1 1 0 0,0 1 0 0 0,1 0 0 0 0,-1 0 0 0 0,0-1 0 0 0,1 1 0 0 0,-1 0 0 0 0,1-1 0 0 0,-1 1 0 0 0,1-1 0 0 0,0 1-79 0 0,11 14 696 0 0,-8-13-687 0 0,-1 0 0 0 0,1-1 0 0 0,-1 1 1 0 0,1-1-1 0 0,-1 0 0 0 0,1 1 0 0 0,0-2 0 0 0,0 1 0 0 0,-1 0 1 0 0,1-1-1 0 0,0 0 0 0 0,3 0-9 0 0,50-4 64 0 0,-38 2-5 0 0,40-4 97 0 0,-14 0 109 0 0,31 2-265 0 0,-68 4 22 0 0,-1-1 0 0 0,0 0 0 0 0,0 0 0 0 0,1-1-1 0 0,-1 0 1 0 0,0 0 0 0 0,0-1 0 0 0,0 0 0 0 0,1 0-22 0 0,-1-1 38 0 0,-3 3-8 0 0,1 0 0 0 0,-1 0 1 0 0,1 0-1 0 0,-1 0 0 0 0,1 1 0 0 0,-1 0 0 0 0,1-1 1 0 0,-1 2-1 0 0,1-1 0 0 0,3 1-30 0 0,-3 0 24 0 0,-1-1 1 0 0,1 0-1 0 0,0 1 1 0 0,0-2-1 0 0,-1 1 0 0 0,1 0 1 0 0,0-1-1 0 0,-1 0 0 0 0,3-1-24 0 0,27-3 552 0 0,-30 5-476 0 0,0 0 0 0 0,1-1 0 0 0,-1 1 0 0 0,0-1 0 0 0,0 0 0 0 0,0 0 0 0 0,0-1 0 0 0,3 0-76 0 0,-1-1 40 0 0,-6 3-31 0 0,1 0-1 0 0,0 0 1 0 0,-1 0-1 0 0,1-1 1 0 0,-1 1-1 0 0,1 0 1 0 0,0-1-1 0 0,-1 1 1 0 0,1 0-1 0 0,-1-1 1 0 0,1 1-1 0 0,-1 0 1 0 0,1-1-1 0 0,-1 1 1 0 0,0-1 0 0 0,1 1-1 0 0,-1-1 1 0 0,1 1-1 0 0,-1-1 1 0 0,0 0-1 0 0,1 1 1 0 0,-1-1-1 0 0,0 1 1 0 0,0-1-1 0 0,0 0 1 0 0,1 1-1 0 0,-1-1 1 0 0,0 0-9 0 0,0 1 5 0 0,0 0 0 0 0,0-1 0 0 0,0 1 0 0 0,0-1 0 0 0,0 1 0 0 0,0-1 0 0 0,0 1 0 0 0,1 0 0 0 0,-1-1 1 0 0,0 1-1 0 0,0 0 0 0 0,0-1 0 0 0,1 1 0 0 0,-1-1 0 0 0,0 1 0 0 0,1 0 0 0 0,-1 0 0 0 0,0-1 0 0 0,1 1 0 0 0,-1 0 0 0 0,0 0 0 0 0,1-1 0 0 0,-1 1 0 0 0,0 0 0 0 0,1 0 0 0 0,-1-1-5 0 0,1 1 12 0 0,-1 0-1 0 0,1 0 1 0 0,-1 0-1 0 0,0 0 1 0 0,1-1-1 0 0,-1 1 0 0 0,0 0 1 0 0,1-1-1 0 0,-1 1 1 0 0,0 0-1 0 0,1 0 0 0 0,-1-1 1 0 0,0 1-1 0 0,0-1 1 0 0,1 1-1 0 0,-1 0 0 0 0,0-1 1 0 0,0 1-1 0 0,0 0 1 0 0,1-1-1 0 0,-1 1 1 0 0,0-1-1 0 0,0 1 0 0 0,0-1 1 0 0,0 1-1 0 0,0 0 1 0 0,0-1-1 0 0,0 1 0 0 0,0-1 1 0 0,0 1-1 0 0,0-1-11 0 0,0 0 13 0 0,0 1-1 0 0,-1-1 1 0 0,1 1-1 0 0,0-1 1 0 0,0 1 0 0 0,0-1-1 0 0,0 1 1 0 0,0-1-1 0 0,1 1 1 0 0,-1-1-1 0 0,0 1 1 0 0,0-1-1 0 0,0 0 1 0 0,0 1-1 0 0,0-1 1 0 0,1 1 0 0 0,-1-1-1 0 0,0 1 1 0 0,1 0-1 0 0,-1-1 1 0 0,0 1-1 0 0,1-1 1 0 0,-1 1-1 0 0,0 0 1 0 0,1-1-1 0 0,-1 1 1 0 0,1-1-1 0 0,-1 1 1 0 0,0 0 0 0 0,1 0-1 0 0,-1-1-12 0 0,1 1 17 0 0,-1 0 0 0 0,0 0 0 0 0,0 0 0 0 0,1 0 0 0 0,-1 0 0 0 0,0 0 1 0 0,0 0-1 0 0,1 0 0 0 0,-1 0 0 0 0,0 0 0 0 0,0 0 0 0 0,1 0 0 0 0,-1 1 0 0 0,0-1 0 0 0,0 0 0 0 0,1 0 0 0 0,-1 0 0 0 0,0 0 0 0 0,0 0 0 0 0,0 0 0 0 0,1 1 1 0 0,-1-1-1 0 0,0 0 0 0 0,0 0 0 0 0,0 0 0 0 0,0 0 0 0 0,0 1 0 0 0,1-1 0 0 0,-1 0 0 0 0,0 0 0 0 0,0 1 0 0 0,0-1 0 0 0,0 0-17 0 0,0 8 700 0 0,-1 19-151 0 0,1-26-544 0 0,1 0 1 0 0,-1 0-1 0 0,0 0 0 0 0,0 0 1 0 0,0 0-1 0 0,1 0 1 0 0,-1 0-1 0 0,1 0 0 0 0,-1 0 1 0 0,0 0-1 0 0,1 0 0 0 0,0 0 1 0 0,-1 0-1 0 0,1 0 0 0 0,0 0 1 0 0,-1 0-1 0 0,1 0 1 0 0,0-1-1 0 0,0 1 0 0 0,0 0 1 0 0,0 0-6 0 0,0-1 3 0 0,0 1 1 0 0,-1 0-1 0 0,1-1 1 0 0,0 1-1 0 0,-1 0 1 0 0,1 0-1 0 0,-1-1 1 0 0,1 1-1 0 0,-1 0 1 0 0,0 0-1 0 0,1-1 1 0 0,-1 1-1 0 0,0 0 1 0 0,1 0-1 0 0,-1 0 1 0 0,0 0-1 0 0,0 0 1 0 0,0 0-1 0 0,0 0 1 0 0,0 0-4 0 0,0 27 65 0 0,0-6-56 0 0,8 13-4 0 0,-6-26-5 0 0,0 0 1 0 0,0-1-1 0 0,-1 1 1 0 0,0 0 0 0 0,0 4-1 0 0,-1-3 1 0 0,-1-2 4 0 0,1 1 0 0 0,1-1 0 0 0,-1 0 0 0 0,1 0 0 0 0,1 1 0 0 0,-1-1 0 0 0,1 0 0 0 0,3 6-5 0 0,12 46 104 0 0,-16-58-95 0 0,0 1-1 0 0,-1 0 1 0 0,1 0-1 0 0,-1 0 1 0 0,0-1-1 0 0,0 1 1 0 0,0 0 0 0 0,0 0-1 0 0,-1 0 1 0 0,1 0-9 0 0,-1 8 39 0 0,1-10-29 0 0,0-1-2 0 0,0 24-1500 0 0,0-24-7504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1.2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0 4816 0 0,'0'0'990'0'0,"0"0"-893"0"0,0 1-1 0 0,0-1 1 0 0,0 0-1 0 0,0 0 0 0 0,0 0 1 0 0,0 0-1 0 0,0 0 0 0 0,0 0 1 0 0,0 0-1 0 0,0 0 0 0 0,0 0 1 0 0,0 0-1 0 0,0 0 0 0 0,0 0 1 0 0,0 0-1 0 0,-1 0 0 0 0,1 0 1 0 0,0 0-1 0 0,0 0 0 0 0,0 0 1 0 0,0 0-1 0 0,0 0 0 0 0,0 1 1 0 0,0-1-1 0 0,0 0 0 0 0,0 0 1 0 0,0 0-1 0 0,0 0 0 0 0,0 0 1 0 0,0 0-1 0 0,0 0 0 0 0,0 0 1 0 0,-1 0-1 0 0,1 0 0 0 0,0 0 1 0 0,0 0-1 0 0,0 0 0 0 0,0 0 1 0 0,0 0-97 0 0,-1 5 54 0 0,1-3 5 0 0,0 1 0 0 0,-1 0 0 0 0,1 0-1 0 0,-1-1 1 0 0,0 1 0 0 0,0 0 0 0 0,0-1 0 0 0,-1 3-59 0 0,-2 3 6 0 0,1 1-1 0 0,-1 0 1 0 0,2 0-1 0 0,-2 9-5 0 0,-8 22 23 0 0,5-22 15 0 0,-9 21 140 0 0,2 1 0 0 0,2 0 0 0 0,-3 19-178 0 0,5-1 169 0 0,2 0-1 0 0,2 0 0 0 0,3 0 1 0 0,3 11-169 0 0,-1-14 52 0 0,0-37-37 0 0,1 0 1 0 0,1 0-1 0 0,1 4-15 0 0,2 4 22 0 0,0 0 1 0 0,2 0-1 0 0,1-1 0 0 0,1 0 0 0 0,10 23-22 0 0,-7-25 13 0 0,-9-16-6 0 0,1 0 0 0 0,1 0 0 0 0,-1 0-1 0 0,1 0 1 0 0,0-1 0 0 0,1 1 0 0 0,-1-1 0 0 0,3 1-7 0 0,19 24 159 0 0,-21-25-92 0 0,0 1 0 0 0,1-1 0 0 0,-1 0 0 0 0,1 0 0 0 0,0-1 0 0 0,1 0 0 0 0,-1 0 0 0 0,3 1-67 0 0,-6-4-42 0 0,0 0 0 0 0,0 0 0 0 0,0-1 0 0 0,0 1 0 0 0,0-1 0 0 0,0 0 0 0 0,0 0 0 0 0,0 0 0 0 0,0 0 0 0 0,0-1 0 0 0,1 1 0 0 0,-1-1 0 0 0,0 0 0 0 0,1 0 0 0 0,-1 0 0 0 0,0 0 0 0 0,0-1 0 0 0,1 1 0 0 0,-1-1 0 0 0,3 0 42 0 0,-5 0-8232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1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8432 0 0,'0'0'425'0'0,"0"0"6"0"0,0 0 1 0 0,0 0-20 0 0,0 0-79 0 0,0 0-13 0 0,3 3 285 0 0,5 6-520 0 0,-1-1-1 0 0,-1 1 0 0 0,1 1 1 0 0,3 7-85 0 0,-4-2 3 0 0,0 1 0 0 0,-1 0 0 0 0,0 1 0 0 0,1 11-3 0 0,10 34 36 0 0,-10-39 117 0 0,-2 1 0 0 0,0-1 0 0 0,-1 1 1 0 0,-1 0-1 0 0,-2 0 0 0 0,-1 22-153 0 0,1 43 425 0 0,5-60-306 0 0,-4-25-84 0 0,0-1 0 0 0,-1 1-1 0 0,1 0 1 0 0,-1 0 0 0 0,0 0-1 0 0,0 0 1 0 0,0 0 0 0 0,0 0 0 0 0,-1 2-35 0 0,1-2 65 0 0,0 0 0 0 0,0 0 1 0 0,0 0-1 0 0,0 0 0 0 0,1 0 1 0 0,0 0-1 0 0,0 0-65 0 0,2 19 512 0 0,-3-29 2750 0 0,0-19-5733 0 0,-2 8-8473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2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7136 0 0,'27'-27'1435'0'0,"-7"8"-1264"0"0,-14 14-158 0 0,-1 1-1 0 0,1 0 0 0 0,-1 1 0 0 0,1-1 0 0 0,0 1 0 0 0,0 0 0 0 0,1 1 0 0 0,4-2-12 0 0,14-7 5 0 0,-17 8-4 0 0,0 0 0 0 0,0 0 0 0 0,0 1 0 0 0,0 0-1 0 0,0 1 1 0 0,0-1 0 0 0,0 2 0 0 0,1-1 0 0 0,-1 1 0 0 0,0 0 0 0 0,1 1 0 0 0,-1 0 0 0 0,0 0 0 0 0,0 1 0 0 0,3 0-1 0 0,4 3 102 0 0,-1 0 0 0 0,0 1 0 0 0,-1 0-1 0 0,0 1 1 0 0,0 0 0 0 0,0 1 0 0 0,-1 1 0 0 0,1 1-102 0 0,-5-5 114 0 0,-1 1 0 0 0,-1 0 1 0 0,1 0-1 0 0,-1 0 0 0 0,0 1 0 0 0,3 5-114 0 0,-8-11 25 0 0,0 0 0 0 0,-1 0-1 0 0,1 0 1 0 0,0 0-1 0 0,0 0 1 0 0,-1 0 0 0 0,1-1-1 0 0,0 1 1 0 0,0 0 0 0 0,0-1-1 0 0,0 1 1 0 0,0 0-1 0 0,0-1 1 0 0,0 1 0 0 0,0-1-1 0 0,0 0 1 0 0,1 1 0 0 0,-1-1-1 0 0,0 0 1 0 0,0 0 0 0 0,0 0-1 0 0,0 1 1 0 0,0-1-1 0 0,1 0 1 0 0,-1-1 0 0 0,0 1-1 0 0,0 0 1 0 0,0 0-25 0 0,6 0 293 0 0,-6 26 423 0 0,-2-12-532 0 0,-1-1-1 0 0,0 0 1 0 0,0 0-1 0 0,-1 0 1 0 0,-1-1-1 0 0,-1 1-183 0 0,3-9 33 0 0,1 0-1 0 0,-2 0 1 0 0,1 0-1 0 0,0-1 0 0 0,-1 1 1 0 0,0-1-1 0 0,0 0 1 0 0,0 0-1 0 0,0 0 1 0 0,0 0-1 0 0,-1 0 0 0 0,1-1 1 0 0,-1 1-1 0 0,-1 0-32 0 0,-6 3 57 0 0,0-1 1 0 0,0 0-1 0 0,-1-1 0 0 0,-5 2-57 0 0,-10 4 58 0 0,21-8-21 0 0,0 1-1 0 0,0-1 1 0 0,-1 0-1 0 0,1-1 1 0 0,-1 1-1 0 0,1-1 1 0 0,-1-1 0 0 0,-2 1-37 0 0,8-1 21 0 0,-1 1 0 0 0,1-1-1 0 0,0 1 1 0 0,-1 0 0 0 0,1-1 0 0 0,0 1 0 0 0,0 0 0 0 0,-1 0 0 0 0,1 0 0 0 0,0 0 0 0 0,0 0 0 0 0,0 0 0 0 0,0 0 0 0 0,0 0 0 0 0,0 0 0 0 0,1 0 0 0 0,-1 1 0 0 0,0-1 0 0 0,1 0 0 0 0,-1 1 0 0 0,0-1 0 0 0,1 2-21 0 0,-10 12-1915 0 0,9-14-7191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5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5624 0 0,'0'0'630'0'0,"14"-6"1205"0"0,-12 6-1717 0 0,0 0-1 0 0,0-1 1 0 0,0 1-1 0 0,0 0 1 0 0,0-1-1 0 0,0 1 0 0 0,-1-1 1 0 0,1 1-1 0 0,0-1 1 0 0,0 0-1 0 0,0 0 1 0 0,-1 0-1 0 0,1 0 1 0 0,0 0-1 0 0,-1 0 1 0 0,1-1-1 0 0,0 0-117 0 0,12-7 594 0 0,-13 9-571 0 0,0-1 0 0 0,-1 0 0 0 0,1 0 0 0 0,0 1 0 0 0,0-1 0 0 0,0 0 0 0 0,0 1 0 0 0,0-1 1 0 0,0 1-1 0 0,0-1 0 0 0,0 1 0 0 0,0 0 0 0 0,0 0 0 0 0,0-1 0 0 0,1 1 0 0 0,-1 0 0 0 0,0 0 0 0 0,1 0-23 0 0,25 1 449 0 0,-14-1-305 0 0,40-1-43 0 0,0-2 0 0 0,0-2 1 0 0,13-5-102 0 0,6 2 138 0 0,-20 4-83 0 0,-31 3-27 0 0,0 0-1 0 0,0 2 1 0 0,0 0 0 0 0,1 1-28 0 0,47 3 862 0 0,-69 11-2479 0 0,0-14-6636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6.7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0,'0'0'47'0'0,"1"0"0"0"0,-1 0 0 0 0,1 0 0 0 0,-1 0 0 0 0,1 0 0 0 0,-1 0 0 0 0,1 0 0 0 0,-1 0 0 0 0,1 0 0 0 0,-1 0 0 0 0,1 1 0 0 0,-1-1 0 0 0,1 0 0 0 0,-1 0 0 0 0,1 1 0 0 0,-1-1 0 0 0,1 0 0 0 0,-1 1 0 0 0,1-1 0 0 0,-1 0 0 0 0,0 1 0 0 0,1-1 0 0 0,-1 0 0 0 0,0 1 0 0 0,1-1 0 0 0,-1 1 0 0 0,0-1 0 0 0,0 1 0 0 0,1-1 0 0 0,-1 1 0 0 0,0-1 0 0 0,0 1 0 0 0,0-1 0 0 0,1 1 0 0 0,-1-1 0 0 0,0 1 0 0 0,0-1 0 0 0,0 1 0 0 0,0-1 0 0 0,0 1 0 0 0,0-1 0 0 0,0 1 0 0 0,0 0 0 0 0,-1-1 0 0 0,1 1 0 0 0,0-1 0 0 0,0 1-47 0 0,0 0 303 0 0,0-1 1 0 0,0 0-35 0 0,0 0-138 0 0,0 0-37 0 0,0 0-2 0 0,0 0 12 0 0,0 0 15 0 0,0 0 8 0 0,14 0 195 0 0,-11 0-294 0 0,0 1 0 0 0,0-1 0 0 0,0 1 0 0 0,0 0 0 0 0,0 0 0 0 0,0 1 0 0 0,0-1 0 0 0,0 0 0 0 0,-1 1 0 0 0,1 0 0 0 0,-1-1 0 0 0,1 1 0 0 0,-1 0 0 0 0,1 1 0 0 0,0 0-28 0 0,24 16 192 0 0,3-8-6 0 0,-24-9-130 0 0,-1-1 1 0 0,0 1 0 0 0,1 0-1 0 0,-1 1 1 0 0,0-1-1 0 0,0 1 1 0 0,-1 0-1 0 0,1 0 1 0 0,3 3-57 0 0,22 15 366 0 0,-26-19-329 0 0,0 0 0 0 0,-1 0-1 0 0,1 0 1 0 0,-1 1-1 0 0,0-1 1 0 0,0 1-1 0 0,0-1 1 0 0,0 1 0 0 0,0 0-1 0 0,-1 0 1 0 0,1 1-1 0 0,0 1-36 0 0,7 13 262 0 0,-3-8-116 0 0,-2 1-1 0 0,1 0 0 0 0,-1 0 0 0 0,-1 0 0 0 0,2 8-145 0 0,0-6 105 0 0,2 7-21 0 0,-8-19-79 0 0,0 0-1 0 0,0 0 1 0 0,0-1 0 0 0,0 1 0 0 0,0 0-1 0 0,0 0 1 0 0,0 0 0 0 0,0-1 0 0 0,0 1-1 0 0,0 0 1 0 0,-1 0 0 0 0,1-1 0 0 0,0 1-1 0 0,0 0 1 0 0,-1 0 0 0 0,1-1 0 0 0,-1 1-1 0 0,1 0 1 0 0,-1-1 0 0 0,1 1 0 0 0,-1 0-1 0 0,1-1 1 0 0,-1 1 0 0 0,1-1 0 0 0,-1 1-1 0 0,0-1-4 0 0,0 2 14 0 0,1-1-1 0 0,-1 0 1 0 0,0 1-1 0 0,0 0 1 0 0,1-1 0 0 0,-1 1-1 0 0,1-1 1 0 0,-1 1-1 0 0,1-1 1 0 0,0 1-1 0 0,0 0 1 0 0,-1-1-1 0 0,1 1 1 0 0,0 1-14 0 0,-4 21 45 0 0,-1-19-43 0 0,0 0 0 0 0,-1 0 0 0 0,1 0 0 0 0,-1-1 0 0 0,0 0 0 0 0,0 0 0 0 0,-1 0 0 0 0,1-1 0 0 0,-1 0 1 0 0,1 0-1 0 0,-7 1-2 0 0,5-1 4 0 0,8-3-2 0 0,0 0 0 0 0,-1 0 0 0 0,1 0 0 0 0,-1 0-1 0 0,1 0 1 0 0,-1 0 0 0 0,1 1 0 0 0,-1-1 0 0 0,1 0 0 0 0,-1 0-1 0 0,1 1 1 0 0,0-1 0 0 0,-1 0 0 0 0,1 1 0 0 0,0-1 0 0 0,-1 0-1 0 0,1 1 1 0 0,0-1 0 0 0,-1 0 0 0 0,1 1 0 0 0,0-1 0 0 0,0 1-1 0 0,-1-1 1 0 0,1 1 0 0 0,0-1-2 0 0,-2 4 7 0 0,1-4 0 0 0,0 1 0 0 0,0 0 0 0 0,0-1 0 0 0,0 1 0 0 0,0 0 0 0 0,0-1 1 0 0,0 1-1 0 0,0-1 0 0 0,0 0 0 0 0,0 1 0 0 0,0-1 0 0 0,0 0 0 0 0,0 0 0 0 0,-1 1-7 0 0,-14 5 268 0 0,15-5-261 0 0,0-1 1 0 0,0 1-1 0 0,1-1 1 0 0,-1 1 0 0 0,0-1-1 0 0,0 1 1 0 0,0-1 0 0 0,0 0-1 0 0,0 1 1 0 0,0-1 0 0 0,0 0-1 0 0,0 0 1 0 0,0 0-1 0 0,0 0 1 0 0,0 0 0 0 0,0 0-1 0 0,0 0 1 0 0,-1 0-8 0 0,-1 0-1191 0 0,2 0-8267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7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5120 0 0,'10'0'474'0'0,"-6"1"71"0"0,0-1-1 0 0,0 0 1 0 0,0 0-1 0 0,0-1 1 0 0,0 1-1 0 0,0-1 1 0 0,0 0 0 0 0,0 0-1 0 0,0 0 1 0 0,2-1-545 0 0,5-2 93 0 0,0 1 0 0 0,0 0 1 0 0,0 1-1 0 0,0 0 0 0 0,7 0-93 0 0,-3 0 63 0 0,28-2 46 0 0,-21 2-52 0 0,0-1-1 0 0,1-1 1 0 0,-1 0-1 0 0,0-2 0 0 0,-1-1 1 0 0,1 0-57 0 0,-16 4 87 0 0,1 1 0 0 0,-1 1 1 0 0,0-1-1 0 0,1 1 0 0 0,0 1 0 0 0,1-1-87 0 0,19-2 178 0 0,18-7 224 0 0,-37 8 288 0 0,1 0 1 0 0,0 1 0 0 0,-1 0-1 0 0,9 0-690 0 0,-21 19 16 0 0,1 6 4 0 0,1-1 1 0 0,1 1-1 0 0,1-1 0 0 0,2 16-20 0 0,0 17-209 0 0,-2 10-1355 0 0,0-65-8586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8.0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35 4912 0 0,'0'1'24'0'0,"1"-1"1"0"0,-1 0 0 0 0,0 0-1 0 0,0 0 1 0 0,1 0-1 0 0,-1 0 1 0 0,0 0-1 0 0,1 0 1 0 0,-1 0-1 0 0,0 0 1 0 0,1 0 0 0 0,-1 0-1 0 0,0 0 1 0 0,0 0-1 0 0,1 0 1 0 0,-1 0-1 0 0,0 0 1 0 0,1 0 0 0 0,-1 0-1 0 0,0 0 1 0 0,0-1-1 0 0,1 1 1 0 0,-1 0-1 0 0,0 0 1 0 0,0 0-1 0 0,1 0 1 0 0,-1-1 0 0 0,0 1-1 0 0,0 0 1 0 0,1 0-1 0 0,-1 0 1 0 0,0-1-1 0 0,0 1 1 0 0,0 0-1 0 0,0 0 1 0 0,1-1 0 0 0,-1 1-1 0 0,0 0 1 0 0,0-1-1 0 0,0 1 1 0 0,0 0-1 0 0,0 0 1 0 0,0-1 0 0 0,0 1-1 0 0,0 0 1 0 0,0-1-1 0 0,0 1 1 0 0,0 0-1 0 0,0-1 1 0 0,0 1-1 0 0,0 0 1 0 0,0 0 0 0 0,0-1-1 0 0,0 1-24 0 0,0-11 906 0 0,-4 7 1807 0 0,-25-3-2650 0 0,10 4-33 0 0,0 2 1 0 0,-1 0-1 0 0,-11 2-30 0 0,-1 0 37 0 0,25-1-4 0 0,0 1 0 0 0,0-1 0 0 0,0 2 1 0 0,0-1-1 0 0,0 1 0 0 0,0 0 0 0 0,1 0 1 0 0,-1 0-1 0 0,1 1 0 0 0,-1 0 0 0 0,1 1-33 0 0,-10 6 195 0 0,0 1-1 0 0,1 1 1 0 0,-4 4-195 0 0,-9 6 84 0 0,21-16 10 0 0,0 1 0 0 0,0 0 1 0 0,0 0-1 0 0,1 0 0 0 0,0 1 0 0 0,-2 4-94 0 0,7-9 64 0 0,0 0 0 0 0,0 0 0 0 0,1 0 0 0 0,-1 1 0 0 0,1-1 0 0 0,0 0 0 0 0,0 0 0 0 0,0 0 0 0 0,1 4-64 0 0,-1-6 8 0 0,0 0 1 0 0,0 0 0 0 0,0 0 0 0 0,0 0 0 0 0,0 1-1 0 0,0-1 1 0 0,0 0 0 0 0,1 0 0 0 0,-1 0-1 0 0,1 0 1 0 0,-1 0 0 0 0,1 0 0 0 0,-1 0-1 0 0,1 0 1 0 0,-1 0 0 0 0,1 0 0 0 0,0 0 0 0 0,0 0-1 0 0,-1 0 1 0 0,1 0 0 0 0,0-1 0 0 0,0 1-1 0 0,0 0 1 0 0,0 0 0 0 0,1 0-9 0 0,18 5 102 0 0,-17-5-78 0 0,0 0 0 0 0,0 0 1 0 0,0 0-1 0 0,0 0 0 0 0,1 0 0 0 0,-1-1 1 0 0,0 0-1 0 0,1 1-24 0 0,13-1 16 0 0,0 0 0 0 0,1-2-1 0 0,-1 0 1 0 0,0 0 0 0 0,0-2 0 0 0,-1 0 0 0 0,1-1-1 0 0,-1 0 1 0 0,0-2 0 0 0,0 0 0 0 0,0 0-1 0 0,-1-2 1 0 0,5-3-16 0 0,-17 10 19 0 0,0 0 1 0 0,0 0-1 0 0,-1 0 0 0 0,1 0 0 0 0,-1-1 0 0 0,1 1 1 0 0,-1 0-1 0 0,0-1 0 0 0,0 0 0 0 0,0 0 0 0 0,0 1 0 0 0,-1-1 1 0 0,2-3-20 0 0,-2 4 18 0 0,1 0 1 0 0,-1 0 0 0 0,1 0 0 0 0,0 0 0 0 0,0 1 0 0 0,0-1-1 0 0,0 1 1 0 0,0-1 0 0 0,0 1 0 0 0,0-1 0 0 0,0 1-1 0 0,0 0 1 0 0,1 0-19 0 0,-1 0 20 0 0,0 1 0 0 0,-1-1 0 0 0,1 0 0 0 0,0 0 0 0 0,0 0 1 0 0,-1-1-1 0 0,1 1 0 0 0,0 0 0 0 0,-1-1 0 0 0,0 1 0 0 0,1-1 0 0 0,-1 1 0 0 0,0-1 0 0 0,0 0 0 0 0,0 1 0 0 0,1-2-20 0 0,-2 2 6 0 0,0 0 0 0 0,0 0-1 0 0,0 0 1 0 0,1 0 0 0 0,-1 0 0 0 0,0 0 0 0 0,1 0-1 0 0,-1 0 1 0 0,1 0 0 0 0,-1 1 0 0 0,1-1 0 0 0,-1 0-1 0 0,1 0 1 0 0,-1 0 0 0 0,1 1 0 0 0,0-1 0 0 0,0 0-1 0 0,-1 0 1 0 0,1 1 0 0 0,0-1 0 0 0,0 1 0 0 0,0-1-1 0 0,0 1 1 0 0,0-1 0 0 0,0 1 0 0 0,-1-1 0 0 0,1 1-1 0 0,0 0 1 0 0,0 0 0 0 0,0-1 0 0 0,1 1-6 0 0,-2 0 10 0 0,0 0 0 0 0,0 0 0 0 0,0 0 0 0 0,1 0 0 0 0,-1 0 0 0 0,0 0 0 0 0,0 0 0 0 0,0 0 0 0 0,0 0 0 0 0,0 0 0 0 0,0 0 0 0 0,0 0 0 0 0,0 0 0 0 0,0 0 0 0 0,1 0 0 0 0,-1 0 0 0 0,0 0 0 0 0,0 0 0 0 0,0 0 0 0 0,0 0 0 0 0,0 0 1 0 0,0-1-1 0 0,0 1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0,0-1 1 0 0,0 1-1 0 0,0 0 0 0 0,-1 0 0 0 0,1 0 0 0 0,0 0 0 0 0,0 0 0 0 0,0 0 0 0 0,0 0 0 0 0,0 0 0 0 0,0 0 0 0 0,0 0-10 0 0,-3 1 333 0 0,1 9-403 0 0,2-3 83 0 0,-1-1 0 0 0,-1 0 1 0 0,1 1-1 0 0,-1-1 0 0 0,0 0 1 0 0,-1 0-1 0 0,1 0 1 0 0,-2 1-14 0 0,-7 21 19 0 0,-58 223 399 0 0,65-229-414 0 0,1-1 0 0 0,1 1 0 0 0,1 19-4 0 0,0 2 4 0 0,0-4 7 0 0,2 0 0 0 0,2 0 1 0 0,1 0-1 0 0,3 0 1 0 0,1 0-12 0 0,-6-31 10 0 0,0-1 1 0 0,1 1-1 0 0,-1 0 1 0 0,2-1-1 0 0,-1 0 1 0 0,1 0-1 0 0,1 0 1 0 0,-1 0 0 0 0,1 0-1 0 0,0-1 1 0 0,0 0-1 0 0,1 0 1 0 0,0 0-1 0 0,0-1 1 0 0,1 0-1 0 0,-1 0 1 0 0,1-1-1 0 0,3 2-10 0 0,38 9 107 0 0,-43-13-97 0 0,0 0 0 0 0,0 0 1 0 0,0-1-1 0 0,0 1 0 0 0,0-1 0 0 0,0 0 0 0 0,0-1 1 0 0,1 1-1 0 0,-1-1 0 0 0,0 0 0 0 0,3-1-10 0 0,61-7 164 0 0,-54 5-80 0 0,-6 1-25 0 0,1-1 0 0 0,-1 0 0 0 0,0 0 0 0 0,0-1 0 0 0,0 0 0 0 0,-1-1 0 0 0,1 0 0 0 0,-1 0 0 0 0,0-1 0 0 0,6-5-59 0 0,-8 6-394 0 0,-1 0-1 0 0,0 0 1 0 0,0 0-1 0 0,0-1 0 0 0,0 0 395 0 0,-2 2-10546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7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 7632 0 0,'6'4'667'0'0,"-9"-11"553"0"0,1 2-753 0 0,-4-3 845 0 0,3 15 118 0 0,3 17-830 0 0,15 44-520 0 0,0 4 241 0 0,2 21-129 0 0,-10-65-116 0 0,-5-24-56 0 0,-1-1 0 0 0,0 1 0 0 0,0 0 0 0 0,0 0 0 0 0,0 0 0 0 0,-1 3-20 0 0,0-3 17 0 0,0 0 0 0 0,1 0 0 0 0,-1 0 0 0 0,1 0 0 0 0,-1 0 0 0 0,1 0 0 0 0,0 0 0 0 0,1-1 1 0 0,-1 1-1 0 0,2 3-17 0 0,-2-5 35 0 0,0 1 0 0 0,0 0 1 0 0,0 0-1 0 0,-1-1 0 0 0,1 1 1 0 0,-1 0-1 0 0,1 0 0 0 0,-1 0 1 0 0,0 0-1 0 0,-1 1-35 0 0,1-1 18 0 0,0-1-1 0 0,0 0 0 0 0,0 0 1 0 0,0 0-1 0 0,0 0 1 0 0,1 0-1 0 0,-1 0 0 0 0,0 0 1 0 0,1 0-1 0 0,0 0 1 0 0,-1 0-1 0 0,1 0 0 0 0,0 0 1 0 0,0 0-1 0 0,0 0 1 0 0,1 1-18 0 0,-2-3 3 0 0,1 1 1 0 0,-1 0-1 0 0,1-1 0 0 0,-1 1 1 0 0,1 0-1 0 0,-1 0 1 0 0,0 0-1 0 0,1 0 1 0 0,-1-1-1 0 0,0 1 1 0 0,0 0-1 0 0,0 0 1 0 0,0 0-1 0 0,0 0 1 0 0,0 0-1 0 0,0 0-3 0 0,0-1 2 0 0,0 1-1 0 0,0-1 1 0 0,0 1-1 0 0,0 0 0 0 0,0-1 1 0 0,0 1-1 0 0,1 0 1 0 0,-1-1-1 0 0,0 1 1 0 0,0-1-1 0 0,0 1 0 0 0,1-1 1 0 0,-1 1-1 0 0,0 0 1 0 0,0-1-1 0 0,1 1 1 0 0,-1-1-1 0 0,1 1 1 0 0,-1-1-1 0 0,0 0 0 0 0,1 1 1 0 0,-1-1-1 0 0,1 1 1 0 0,-1-1-1 0 0,1 0 1 0 0,-1 1-1 0 0,1-1 0 0 0,-1 0 1 0 0,1 1-2 0 0,5 2-1873 0 0,-5-3-7519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18.6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0,'2'0'99'0'0,"0"0"0"0"0,0 0-1 0 0,0 0 1 0 0,0 0 0 0 0,0 0 0 0 0,0 0 0 0 0,0 1 0 0 0,0-1 0 0 0,0 1 0 0 0,0-1 0 0 0,0 1 0 0 0,0 0 0 0 0,0 0-1 0 0,-1 0 1 0 0,1 0 0 0 0,0 0 0 0 0,0 0 0 0 0,-1 0 0 0 0,1 0 0 0 0,-1 1 0 0 0,1-1 0 0 0,0 2-99 0 0,99 89-70 0 0,-61-57 155 0 0,-2 1 0 0 0,-1 2 0 0 0,3 7-85 0 0,-23-23 18 0 0,0 1 1 0 0,-2 1-1 0 0,-1 0 1 0 0,0 1-1 0 0,2 10-18 0 0,-9-17 30 0 0,0 1 1 0 0,-1-1-1 0 0,-1 1 0 0 0,-1 0 1 0 0,-1 1-1 0 0,-1-1 0 0 0,0 1 1 0 0,-2 3-31 0 0,0 4 280 0 0,-1 1 1 0 0,-1 0-1 0 0,-2-1 1 0 0,0 1-1 0 0,-2-1 1 0 0,-1-1-1 0 0,-2 1 1 0 0,0 0-281 0 0,3-13 117 0 0,4-8-11 0 0,0 0 0 0 0,0 0-1 0 0,-1 0 1 0 0,0 0 0 0 0,0-1 0 0 0,-1 1 0 0 0,1-1 0 0 0,-2 2-106 0 0,-3 2 168 0 0,0 2 1 0 0,1-1 0 0 0,0 1 0 0 0,0 1-169 0 0,-6 10 293 0 0,11-19-230 0 0,1-1 0 0 0,-1-1 0 0 0,0 1 0 0 0,0 0 0 0 0,0 0 1 0 0,0-1-1 0 0,0 1 0 0 0,-2 0-63 0 0,2 0 81 0 0,0-1-1 0 0,0 1 1 0 0,0 0-1 0 0,0-1 1 0 0,0 1-1 0 0,0 0 1 0 0,1 0 0 0 0,-1 0-1 0 0,0 1-80 0 0,0 0 130 0 0,1 0 1 0 0,-1 0-1 0 0,0-1 0 0 0,0 1 0 0 0,0 0 0 0 0,0-1 0 0 0,-1 1 1 0 0,1-1-1 0 0,-1 0 0 0 0,1 0 0 0 0,-3 1-130 0 0,4-3 203 0 0,1 0-193 0 0,0 0-1 0 0,0 0 1 0 0,0 0 0 0 0,0 0 0 0 0,-1 0 0 0 0,1 0 0 0 0,0-1 0 0 0,0 1-1 0 0,0 0 1 0 0,0 0 0 0 0,0 0 0 0 0,-1 0 0 0 0,1 0 0 0 0,0 0-1 0 0,0 0 1 0 0,0 0 0 0 0,-1 0 0 0 0,1 0 0 0 0,0 0 0 0 0,0 0 0 0 0,0 0-1 0 0,0 0 1 0 0,-1 0 0 0 0,1 0 0 0 0,0 0 0 0 0,0 0 0 0 0,0 0-1 0 0,0 0 1 0 0,-1 0 0 0 0,1 1 0 0 0,0-1 0 0 0,0 0 0 0 0,0 0-1 0 0,0 0 1 0 0,0 0 0 0 0,-1 0 0 0 0,1 0 0 0 0,0 0 0 0 0,0 1 0 0 0,0-1-1 0 0,0 0 1 0 0,0 0 0 0 0,0 0 0 0 0,0 0 0 0 0,0 0 0 0 0,-1 1-1 0 0,1-1 1 0 0,0 0 0 0 0,0 0 0 0 0,0 0 0 0 0,0 0 0 0 0,0 1-10 0 0,-6 7 173 0 0,6-3-1913 0 0,0-5-9702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2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5320 0 0,'0'0'360'0'0,"0"0"0"0"0,0 0 1 0 0,0 0 2 0 0,0 0-13 0 0,0 0 8 0 0,0 0 2 0 0,0 0-51 0 0,0 0-202 0 0,0 0-53 0 0,0 0-3 0 0,3 7-6 0 0,-3-7-44 0 0,2 7 0 0 0,0 0 1 0 0,0 0-1 0 0,0 0 1 0 0,-1 0-1 0 0,0 0 1 0 0,0 6-2 0 0,15 7 56 0 0,-14-14-18 0 0,-1 0 1 0 0,-1 1-1 0 0,1-1 1 0 0,-1 0-1 0 0,0 1 1 0 0,-1-1-39 0 0,0 2 100 0 0,1-1 0 0 0,0 0 1 0 0,1 0-1 0 0,0 0 1 0 0,0 0-1 0 0,0 2-100 0 0,9 33 500 0 0,-2 0 0 0 0,-1 11-500 0 0,10 57 597 0 0,-10-68-83 0 0,0 22-514 0 0,4 23 422 0 0,-5-43 124 0 0,0 28-546 0 0,1-35 258 0 0,-5-31-165 0 0,0 1-1 0 0,-1-1 1 0 0,0 1-1 0 0,0 0 1 0 0,0 3-93 0 0,-10 62 941 0 0,9-53-664 0 0,0-18-252 0 0,1 1 1 0 0,-1 0-1 0 0,0 0 0 0 0,0 0 1 0 0,0 0-1 0 0,-1 0 1 0 0,1 0-1 0 0,0-1 0 0 0,-1 1 1 0 0,1 0-1 0 0,-1 0 0 0 0,1 0 1 0 0,-1-1-1 0 0,0 1 1 0 0,0 0-1 0 0,0 0-25 0 0,-1 0-102 0 0,1 0 1 0 0,0 0-1 0 0,0 0 0 0 0,0 0 1 0 0,0 0-1 0 0,1 0 0 0 0,-1 0 1 0 0,0 0-1 0 0,1 0 0 0 0,-1 0 1 0 0,1 0-1 0 0,0 0 0 0 0,0 0 1 0 0,0 1-1 0 0,0-1 0 0 0,0 1 102 0 0,0-3-9358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3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39 4912 0 0,'0'0'792'0'0,"-6"0"2001"0"0,6 0-2768 0 0,0 0-1 0 0,0 1 1 0 0,1-1 0 0 0,-1 0-1 0 0,0 1 1 0 0,0-1 0 0 0,0 0-1 0 0,1 0 1 0 0,-1 1-1 0 0,0-1 1 0 0,1 0 0 0 0,-1 0-1 0 0,0 1 1 0 0,0-1 0 0 0,1 0-1 0 0,-1 0 1 0 0,0 0 0 0 0,1 0-1 0 0,-1 0 1 0 0,0 1 0 0 0,1-1-1 0 0,-1 0 1 0 0,1 0-1 0 0,-1 0 1 0 0,0 0 0 0 0,1 0-1 0 0,-1 0 1 0 0,0 0 0 0 0,1 0-1 0 0,-1 0 1 0 0,0 0 0 0 0,1-1-1 0 0,-1 1 1 0 0,0 0-1 0 0,1 0 1 0 0,-1 0 0 0 0,0 0-1 0 0,1 0 1 0 0,-1-1 0 0 0,0 1-1 0 0,1 0 1 0 0,-1 0 0 0 0,0-1-1 0 0,0 1 1 0 0,1 0 0 0 0,-1 0-1 0 0,0-1 1 0 0,0 1-1 0 0,1 0 1 0 0,-1-1 0 0 0,0 1-1 0 0,0 0-24 0 0,1-1-3 0 0,0 0 0 0 0,0 0 0 0 0,0 0 0 0 0,1 0 0 0 0,-1 0 1 0 0,0 0-1 0 0,0 0 0 0 0,1 1 0 0 0,-1-1 0 0 0,0 1 0 0 0,1-1 0 0 0,-1 1 0 0 0,1-1 0 0 0,-1 1 0 0 0,0 0 0 0 0,1-1 3 0 0,27-4-3 0 0,40-5 239 0 0,1 3 0 0 0,25 3-236 0 0,-90 4 25 0 0,10-1 14 0 0,1 1 1 0 0,0 1-1 0 0,-1 0 0 0 0,1 1 0 0 0,0 1 0 0 0,-1 0 0 0 0,0 1 0 0 0,9 4-39 0 0,-14-5 18 0 0,8 5 138 0 0,1 0-1 0 0,14 9-155 0 0,-28-14 29 0 0,0 0 1 0 0,0 1-1 0 0,0-1 1 0 0,-1 1-1 0 0,1 0 1 0 0,-1 0-1 0 0,0 1 1 0 0,0-1 0 0 0,-1 1-1 0 0,1 0 1 0 0,2 5-30 0 0,-4-6 5 0 0,0 0 1 0 0,0 0 0 0 0,0 0-1 0 0,0 0 1 0 0,-1 0 0 0 0,0 0-1 0 0,1 0 1 0 0,-2 1 0 0 0,1-1-1 0 0,0 0 1 0 0,-1 1 0 0 0,0-1 0 0 0,0 0-1 0 0,0 1 1 0 0,-1-1 0 0 0,1 1-1 0 0,-1-1 1 0 0,0 0 0 0 0,0 0-1 0 0,-1 0 1 0 0,1 1 0 0 0,-1-1-1 0 0,-1 2-5 0 0,0 0 31 0 0,-1-1 0 0 0,1 0-1 0 0,-1 1 1 0 0,-1-1 0 0 0,1-1-1 0 0,-1 1 1 0 0,1-1 0 0 0,-1 1-1 0 0,-1-1 1 0 0,1-1 0 0 0,-1 1-1 0 0,1-1 1 0 0,-1 0 0 0 0,-4 2-31 0 0,1-1 54 0 0,-23 9 428 0 0,-1-1-1 0 0,-1-1-481 0 0,25-8 186 0 0,-1-1-1 0 0,0-1 1 0 0,0 1-1 0 0,0-2 1 0 0,-5 1-186 0 0,12-3 113 0 0,0 6-65 0 0,-2-6-1725 0 0,4 2-7024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4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5224 0 0,'7'7'1027'0'0,"4"-2"479"0"0,2 2-461 0 0,-6-2-896 0 0,-5-4-124 0 0,-1 0 0 0 0,1 0 1 0 0,0 0-1 0 0,-1 0 0 0 0,1 0 1 0 0,0 0-1 0 0,0 0 0 0 0,0-1 1 0 0,0 1-1 0 0,-1-1 0 0 0,1 1 0 0 0,0-1 1 0 0,0 0-1 0 0,0 0 0 0 0,0 0 1 0 0,0 0-1 0 0,0 0 0 0 0,1 0-25 0 0,5 0 19 0 0,1 1 0 0 0,0 0-1 0 0,-1 0 1 0 0,5 2-19 0 0,-4-1 12 0 0,0 0-1 0 0,0 0 1 0 0,0-2 0 0 0,5 1-12 0 0,226-5 1080 0 0,-200 0-759 0 0,-30 3-224 0 0,0-1 1 0 0,0 2-1 0 0,0 0 0 0 0,0 0 1 0 0,0 0-98 0 0,67 6 1126 0 0,42-5-1126 0 0,-83-1 282 0 0,35 6 411 0 0,-69-5-666 0 0,1-1-1 0 0,0 0 1 0 0,-1 0 0 0 0,1-1 0 0 0,-1 1-1 0 0,1-1 1 0 0,0 1 0 0 0,-1-1 0 0 0,1 0-1 0 0,-1 0 1 0 0,0 0 0 0 0,1 0 0 0 0,-1 0-1 0 0,0 0 1 0 0,1-1 0 0 0,0 0-27 0 0,4-1-1704 0 0,-7 3-7049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4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5416 0 0,'11'10'974'0'0,"-11"-9"-917"0"0,1-1 0 0 0,0 1 1 0 0,-1 0-1 0 0,1 0 0 0 0,-1-1 0 0 0,1 1 1 0 0,0 0-1 0 0,0-1 0 0 0,-1 1 1 0 0,1-1-1 0 0,0 1 0 0 0,0-1 1 0 0,0 0-1 0 0,0 1 0 0 0,0-1 1 0 0,-1 0-1 0 0,1 1 0 0 0,0-1 0 0 0,0 0 1 0 0,0 0-1 0 0,1 0-57 0 0,-1 0 25 0 0,-1 0 0 0 0,1 0-1 0 0,0 0 1 0 0,-1 1 0 0 0,1-1 0 0 0,0 0-1 0 0,-1 0 1 0 0,1 0 0 0 0,-1 1 0 0 0,1-1 0 0 0,0 0-1 0 0,-1 1 1 0 0,1-1 0 0 0,-1 0 0 0 0,1 1-1 0 0,-1-1 1 0 0,1 1 0 0 0,-1-1 0 0 0,1 1 0 0 0,-1-1-1 0 0,0 1 1 0 0,1-1-25 0 0,-1 1 13 0 0,1 0-1 0 0,-1-1 1 0 0,1 1 0 0 0,0 0-1 0 0,-1-1 1 0 0,1 1-1 0 0,0-1 1 0 0,-1 1 0 0 0,1-1-1 0 0,0 1 1 0 0,-1-1 0 0 0,1 0-1 0 0,0 1 1 0 0,0-1-1 0 0,-1 0 1 0 0,1 0 0 0 0,0 0-1 0 0,0 1 1 0 0,0-1 0 0 0,0 0-1 0 0,-1 0 1 0 0,2 0-13 0 0,0 0-3 0 0,-1 0 1 0 0,1 0 0 0 0,0 0 0 0 0,0 0-1 0 0,0 0 1 0 0,-1 0 0 0 0,1 1 0 0 0,0-1-1 0 0,0 1 1 0 0,-1-1 0 0 0,1 1-1 0 0,0 0 1 0 0,-1 0 0 0 0,1 0 0 0 0,-1-1-1 0 0,1 2 1 0 0,-1-1 0 0 0,1 0-1 0 0,-1 0 1 0 0,0 0 0 0 0,1 1 0 0 0,-1-1 2 0 0,0 0-2 0 0,12 8-142 0 0,-10-7 84 0 0,0 0 1 0 0,0 1-1 0 0,0-1 1 0 0,0 1-1 0 0,0-1 0 0 0,1 4 60 0 0,24 21-23 0 0,-11-12 34 0 0,38 52 133 0 0,-53-63-130 0 0,1 0 0 0 0,-1-1-1 0 0,0 1 1 0 0,0 0 0 0 0,0 0-1 0 0,0 2-13 0 0,10 19 70 0 0,-11-22-44 0 0,0-1-1 0 0,0 1 0 0 0,0 0 1 0 0,0 0-1 0 0,0-1 0 0 0,-1 1 0 0 0,1 0 1 0 0,-1 0-1 0 0,1 0 0 0 0,-1 0 1 0 0,0 0-1 0 0,0 0 0 0 0,-1 0 0 0 0,0 2-25 0 0,1 0 90 0 0,-1 1-1 0 0,0-1 1 0 0,-1 0-1 0 0,0 1 1 0 0,1-1-1 0 0,-2 0 0 0 0,0 2-89 0 0,-12 21 666 0 0,11-19-507 0 0,-1 0 0 0 0,0 0 0 0 0,0-1 0 0 0,-1 1 0 0 0,0-1 0 0 0,0-1 0 0 0,-1 1 0 0 0,-4 3-159 0 0,7-8 50 0 0,1 0 1 0 0,-1 0 0 0 0,1 0 0 0 0,0 1 0 0 0,0-1-1 0 0,0 1 1 0 0,0 0 0 0 0,1 0 0 0 0,0 0-1 0 0,-1 0 1 0 0,1 1 0 0 0,0-1-51 0 0,-4 6 219 0 0,5-10-211 0 0,0 1-1 0 0,1-1 1 0 0,-1 1-1 0 0,1-1 0 0 0,-1 1 1 0 0,1-1-1 0 0,-1 1 1 0 0,1-1-1 0 0,0 1 1 0 0,-1 0-1 0 0,1-1 1 0 0,0 1-1 0 0,-1 0 1 0 0,1-1-1 0 0,0 1 0 0 0,0 0 1 0 0,-1-1-1 0 0,1 1-7 0 0,-6 16-1513 0 0,6-16-6008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5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79 5824 0 0,'0'-6'230'0'0,"0"0"-1"0"0,1 0 1 0 0,-1 0 0 0 0,1 0-1 0 0,0 1 1 0 0,1-1 0 0 0,0 0-230 0 0,-2 5 91 0 0,0 0 0 0 0,0 0 0 0 0,0 0 0 0 0,0 0 0 0 0,-1 1 0 0 0,1-1 0 0 0,0 0 0 0 0,0 0 1 0 0,0 0-1 0 0,-1 0 0 0 0,1 0 0 0 0,0 0 0 0 0,-1 0 0 0 0,1 0 0 0 0,-1 1 0 0 0,1-1 0 0 0,-1 0 0 0 0,0 0 0 0 0,1 1 1 0 0,-1-1-1 0 0,0 0 0 0 0,1 1 0 0 0,-1-1 0 0 0,0 0-91 0 0,-1 0 146 0 0,1 0 0 0 0,-1 0-1 0 0,1 0 1 0 0,0 0 0 0 0,-1 0 0 0 0,0 0 0 0 0,1 0-1 0 0,-1 1 1 0 0,1-1 0 0 0,-1 1 0 0 0,0-1 0 0 0,0 1-146 0 0,-12 0 97 0 0,1 1 0 0 0,-1 0 0 0 0,1 1 0 0 0,0 0 0 0 0,-1 2 1 0 0,1-1-1 0 0,1 1 0 0 0,-1 1 0 0 0,0 1 0 0 0,1-1 0 0 0,0 2 0 0 0,1 0 1 0 0,-1 0-1 0 0,2 1 0 0 0,-10 8-97 0 0,3-1 54 0 0,8-7 6 0 0,0 0 1 0 0,1 1 0 0 0,-1 0 0 0 0,2 0 0 0 0,-1 1 0 0 0,-2 5-61 0 0,-2 5 123 0 0,10-18-107 0 0,0 1 0 0 0,0 0 1 0 0,0-1-1 0 0,0 1 0 0 0,1 0 1 0 0,-1 0-1 0 0,1 1 0 0 0,0-1 1 0 0,0 0-1 0 0,0 0 0 0 0,0 0 1 0 0,1 1-1 0 0,-1-1 0 0 0,1 0 1 0 0,0 1-1 0 0,0-1 0 0 0,0 1 1 0 0,0-1-1 0 0,1 3-16 0 0,-2 13 77 0 0,0-18-74 0 0,1-1 0 0 0,0 1-1 0 0,-1 0 1 0 0,1 0 0 0 0,0-1 0 0 0,0 1 0 0 0,0 0-1 0 0,0 0 1 0 0,0-1 0 0 0,0 1 0 0 0,0 0-1 0 0,0 0 1 0 0,0-1 0 0 0,0 1 0 0 0,0 0-1 0 0,0 0 1 0 0,0 0 0 0 0,1-1 0 0 0,-1 1-1 0 0,0 0 1 0 0,0-1 0 0 0,1 1 0 0 0,-1 0-1 0 0,1-1 1 0 0,-1 1 0 0 0,1 0 0 0 0,-1-1 0 0 0,1 1-1 0 0,-1-1 1 0 0,1 1 0 0 0,-1-1 0 0 0,1 1-1 0 0,0-1 1 0 0,-1 1 0 0 0,1-1 0 0 0,0 0-1 0 0,-1 1 1 0 0,1-1 0 0 0,0 0 0 0 0,-1 0-1 0 0,1 1 1 0 0,0-1 0 0 0,0 0-3 0 0,7 4 13 0 0,1-1-1 0 0,0 1 1 0 0,0-2 0 0 0,0 1 0 0 0,0-1-1 0 0,1-1 1 0 0,-1 0 0 0 0,1 0-1 0 0,-1 0 1 0 0,1-2 0 0 0,-1 1-13 0 0,3-1 4 0 0,0 0 3 0 0,0 0-1 0 0,0-1 1 0 0,0 0-1 0 0,-1-1 1 0 0,1 0-1 0 0,-1 0 0 0 0,0-2 1 0 0,5-1-7 0 0,-6 0 1 0 0,1 1 3 0 0,-1 0 1 0 0,1-1-1 0 0,-1-1 1 0 0,0 0-1 0 0,-1 0 1 0 0,0-1-1 0 0,0 0 1 0 0,0 0-1 0 0,5-9-4 0 0,0 2 14 0 0,-12 13-8 0 0,0 0 0 0 0,-1 0 1 0 0,1 1-1 0 0,-1-1 0 0 0,1 0 0 0 0,-1 0 0 0 0,1-1 0 0 0,-1 1 1 0 0,0 0-1 0 0,0 0 0 0 0,0-1 0 0 0,0 0-6 0 0,20-57 115 0 0,-15 44-87 0 0,-4 13-24 0 0,-1 0 1 0 0,0-1-1 0 0,0 1 0 0 0,0 0 0 0 0,0 0 1 0 0,0 0-1 0 0,-1-1 0 0 0,1 1 0 0 0,-1 0 1 0 0,0-1-5 0 0,1 70 1019 0 0,1-21-918 0 0,-2 1 0 0 0,-2-1 0 0 0,-3 11-101 0 0,-2-1 108 0 0,0 36-108 0 0,6-81 5 0 0,1 0 0 0 0,0 1 0 0 0,1-1 0 0 0,0 0 0 0 0,0 0 0 0 0,1 0 0 0 0,0 0 0 0 0,1 0 0 0 0,0 0 0 0 0,0 0 0 0 0,1-1 0 0 0,4 7-5 0 0,-5-10-14 0 0,1 0 1 0 0,0 0-1 0 0,0-1 0 0 0,0 1 0 0 0,1-1 0 0 0,0 0 0 0 0,0 0 1 0 0,0-1-1 0 0,0 1 0 0 0,1-1 0 0 0,0 0 0 0 0,-1 0 1 0 0,2-1-1 0 0,-1 0 0 0 0,0 0 0 0 0,1-1 0 0 0,-1 1 1 0 0,1-1-1 0 0,0-1 0 0 0,-1 1 0 0 0,1-1 0 0 0,0 0 0 0 0,0-1 1 0 0,0 0-1 0 0,0 0 14 0 0,8 0-11 0 0,-1 0 1 0 0,0-1-1 0 0,0-1 0 0 0,0 0 0 0 0,13-5 11 0 0,-18 5-232 0 0,-1-1 0 0 0,1 0-1 0 0,-1 0 1 0 0,0-1-1 0 0,0 0 1 0 0,-1 0-1 0 0,1-1 1 0 0,-1 0 0 0 0,1-1 232 0 0,-4 2-9560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5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0 5720 0 0,'12'2'1428'0'0,"-15"7"637"0"0,-2 3-1390 0 0,-3 8-592 0 0,0 0 1 0 0,-2-1-1 0 0,-1 2-83 0 0,-14 26-153 0 0,-1 4 75 0 0,10-21 82 0 0,1 1 0 0 0,2 0-1 0 0,-5 18-3 0 0,-9 44 603 0 0,-6 53-603 0 0,25-98 146 0 0,2-1 0 0 0,3 1-1 0 0,1 0 1 0 0,2 6-146 0 0,2-36 78 0 0,0-1 0 0 0,1 0 0 0 0,1 1 0 0 0,0-1 0 0 0,1-1 0 0 0,1 1 0 0 0,3 4-78 0 0,4 7 29 0 0,2 0 0 0 0,0-1 0 0 0,14 16-29 0 0,-19-30-19 0 0,0-1 0 0 0,1 0 0 0 0,0-1 0 0 0,0 0 0 0 0,1 0 0 0 0,1-2 0 0 0,3 2 19 0 0,9 5-62 0 0,0-1-1 0 0,1-2 1 0 0,11 4 62 0 0,4-3-1480 0 0,3-6-5625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7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9 2400 0 0,'-4'-8'1154'0'0,"3"15"430"0"0,1-4-1477 0 0,0-3 174 0 0,0 2-79 0 0,0 0 0 0 0,0 0 0 0 0,1 0 0 0 0,-1 0 0 0 0,0 0 0 0 0,1 0 0 0 0,-1 0-1 0 0,1 0 1 0 0,0 0 0 0 0,1 1-202 0 0,4 2 25 0 0,24 21 453 0 0,-2 1 1 0 0,2 3-479 0 0,-21-20 157 0 0,-1 0 0 0 0,0 1 1 0 0,0 0-1 0 0,-1 0 1 0 0,-1 1-1 0 0,0 0 1 0 0,0 0-1 0 0,-1 3-157 0 0,7 17 185 0 0,-1 0 0 0 0,-2 0 0 0 0,-2 1 0 0 0,-1 1 0 0 0,-1-1 0 0 0,-2 7-185 0 0,-2 6 226 0 0,-3 1 0 0 0,-6 36-226 0 0,3-42 41 0 0,4-24-13 0 0,-1 1 1 0 0,-5 15-29 0 0,1-11 152 0 0,2-1 0 0 0,0 1 0 0 0,1 0 0 0 0,1-1 0 0 0,1 2-152 0 0,-10 39 674 0 0,11-57-604 0 0,-1-1 1 0 0,0 0-1 0 0,0 0 1 0 0,0 0-1 0 0,0 0 1 0 0,0 0-1 0 0,-2 2-70 0 0,1-2 86 0 0,1 0 0 0 0,-1 0 0 0 0,1 0 0 0 0,0 1 0 0 0,0-1 1 0 0,1 0-1 0 0,-1 3-86 0 0,1-6 24 0 0,0 0 1 0 0,0 0-1 0 0,0 0 1 0 0,0 0-1 0 0,-1 0 1 0 0,1 0-1 0 0,0 0 1 0 0,-1 0-1 0 0,1 0 1 0 0,0-1-1 0 0,-1 1 0 0 0,1 0 1 0 0,-1 0-1 0 0,1 0 1 0 0,-1 0-1 0 0,0-1 1 0 0,1 1-1 0 0,-1 0 1 0 0,0 0-25 0 0,0-1 23 0 0,1 1 0 0 0,-1 0 0 0 0,0-1 0 0 0,1 1 0 0 0,-1 0 0 0 0,1-1 1 0 0,-1 1-1 0 0,1 0 0 0 0,-1 0 0 0 0,1 0 0 0 0,0-1 0 0 0,-1 1 0 0 0,1 0 0 0 0,0 0 0 0 0,0 0 0 0 0,0 0 0 0 0,-1 0 0 0 0,1 0 1 0 0,0 0-24 0 0,0 0 38 0 0,-1 0 1 0 0,0 0 0 0 0,1 0 0 0 0,-1 0 0 0 0,0 0 0 0 0,0 0 0 0 0,0 0 0 0 0,0 0-1 0 0,0 0 1 0 0,0 0 0 0 0,0-1 0 0 0,0 1 0 0 0,0 0 0 0 0,0-1 0 0 0,-1 1 0 0 0,1 0-1 0 0,0-1 1 0 0,0 0 0 0 0,-1 1-39 0 0,2-1 5 0 0,0 0-1 0 0,-1 0 1 0 0,1 0-1 0 0,0 1 1 0 0,-1-1-1 0 0,1 0 1 0 0,0 0-1 0 0,0 1 1 0 0,-1-1-1 0 0,1 0 1 0 0,0 1-1 0 0,0-1 1 0 0,-1 0-1 0 0,1 1 1 0 0,0-1-1 0 0,0 0 1 0 0,0 1-1 0 0,0-1 1 0 0,0 0-1 0 0,-1 1 1 0 0,1-1-1 0 0,0 0 1 0 0,0 1-1 0 0,0-1 0 0 0,0 1 1 0 0,0-1-1 0 0,0 0 1 0 0,0 1-1 0 0,0-1-4 0 0,1 18 24 0 0,-1-12 12 0 0,0-6-28 0 0,0 0 0 0 0,0 0 0 0 0,0 0 9 0 0,0 0 39 0 0,0 0 13 0 0,-25 0 9 0 0,25 0-11546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8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0 438 3408 0 0,'0'0'683'0'0,"0"0"7"0"0,0 1-433 0 0,0 0 1 0 0,0 0-1 0 0,0 0 0 0 0,1-1 0 0 0,-1 1 1 0 0,0 0-1 0 0,0 0 0 0 0,1 0 0 0 0,-1 0 1 0 0,0-1-1 0 0,1 1 0 0 0,-1 0 0 0 0,1 0 0 0 0,-1-1 1 0 0,1 1-258 0 0,3-1 150 0 0,0-2 0 0 0,0 1-1 0 0,-1 0 1 0 0,1-1 0 0 0,0 0 0 0 0,-1 0 0 0 0,1 0 0 0 0,-1 0 0 0 0,0 0 0 0 0,0-1 0 0 0,0 1-1 0 0,0-1 1 0 0,0 0 0 0 0,0 0 0 0 0,1-2-150 0 0,18-16 337 0 0,-18 18-281 0 0,-1 0 1 0 0,0-1-1 0 0,0 1 1 0 0,0-1-1 0 0,0 0 1 0 0,-1 0-1 0 0,0 0 1 0 0,1 0-1 0 0,-1 0 0 0 0,-1-1-56 0 0,14-21 324 0 0,5-8 451 0 0,11-28-775 0 0,5-8 582 0 0,1 17 111 0 0,-6 11-136 0 0,-23 25-363 0 0,8-8 180 0 0,-8 15-154 0 0,-7 9-203 0 0,-1 0 0 0 0,0 0 0 0 0,1 1 0 0 0,0-1 0 0 0,-1 0 0 0 0,1 0 0 0 0,-1 1 0 0 0,1-1 0 0 0,0 0 0 0 0,-1 1 0 0 0,1-1 1 0 0,0 1-1 0 0,0-1 0 0 0,-1 1 0 0 0,1-1 0 0 0,0 1 0 0 0,0 0 0 0 0,0-1 0 0 0,0 1 0 0 0,0 0 0 0 0,0 0 0 0 0,-1 0 0 0 0,1-1 0 0 0,0 1 0 0 0,0 0 1 0 0,0 0-18 0 0,5 0 13 0 0,-5 0-10 0 0,0 0-1 0 0,0 0 1 0 0,0 0 0 0 0,0 0 0 0 0,0 0 0 0 0,0 0-1 0 0,0 0 1 0 0,0 0 0 0 0,0 0 0 0 0,0 1-1 0 0,0-1 1 0 0,0 0 0 0 0,0 1 0 0 0,0-1 0 0 0,0 0-1 0 0,-1 1 1 0 0,1 0 0 0 0,0-1 0 0 0,0 1-1 0 0,0-1 1 0 0,0 1 0 0 0,-1 0 0 0 0,1 0 0 0 0,0 0-3 0 0,70 65-119 0 0,-53-48 50 0 0,-12-13 63 0 0,0 0-1 0 0,-1 1 0 0 0,1-1 1 0 0,-1 1-1 0 0,-1 1 1 0 0,1-1-1 0 0,-1 1 0 0 0,0-1 1 0 0,1 4 6 0 0,3 6 2 0 0,0 0 0 0 0,2-1 0 0 0,2 3-2 0 0,0 1 18 0 0,18 19 109 0 0,-22-29-37 0 0,-1-1-1 0 0,0 1 1 0 0,-1 0 0 0 0,0 0 0 0 0,3 8-90 0 0,3 1-31 0 0,-10-17 24 0 0,-1 0 0 0 0,0 0 1 0 0,-1 0-1 0 0,1 0 0 0 0,0 0 0 0 0,0 0 0 0 0,0 0 0 0 0,-1 1 0 0 0,1-1 0 0 0,0 0 0 0 0,-1 0 0 0 0,1 1 0 0 0,-1-1 0 0 0,0 1 0 0 0,1-1 0 0 0,-1 0 0 0 0,0 1 0 0 0,0-1 0 0 0,0 1 0 0 0,0 0 7 0 0,0-1-99 0 0,0 0-1 0 0,0 1 0 0 0,0-1 0 0 0,1 1 0 0 0,-1-1 1 0 0,0 0-1 0 0,1 1 0 0 0,-1-1 0 0 0,1 0 0 0 0,-1 0 0 0 0,1 1 1 0 0,0-1-1 0 0,0 0 0 0 0,-1 0 0 0 0,1 0 0 0 0,0 0 1 0 0,0 0-1 0 0,0 0 0 0 0,0 0 0 0 0,0 0 0 0 0,0 0 0 0 0,0 0 1 0 0,2 0 99 0 0,-2 0-9952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9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1 5224 0 0,'0'3'431'0'0,"0"0"-1"0"0,1 0 1 0 0,-1 0 0 0 0,1 0-1 0 0,-1 0 1 0 0,1-1 0 0 0,0 1-1 0 0,0 0 1 0 0,1 0-431 0 0,-1 0-116 0 0,-1 1 302 0 0,-1-1 0 0 0,0 0 0 0 0,0 0 0 0 0,0 1 0 0 0,0-1 0 0 0,0 0 0 0 0,-2 3-186 0 0,3-5 59 0 0,-12 24-6 0 0,4-8-31 0 0,1 0 0 0 0,0 0 0 0 0,-1 11-22 0 0,-10 33 13 0 0,12-43 3 0 0,0 1-1 0 0,2 0 0 0 0,0 0 0 0 0,1 0 0 0 0,0 8-15 0 0,-4 175 253 0 0,7-170-249 0 0,-1-5 64 0 0,1 1 1 0 0,2-1 0 0 0,0 1-1 0 0,2-1 1 0 0,5 16-69 0 0,-6-31 31 0 0,11 40 58 0 0,1 0 1 0 0,3-1 0 0 0,21 40-90 0 0,-32-80 53 0 0,0 0 0 0 0,1-1 0 0 0,6 7-53 0 0,17 23 172 0 0,-28-34-269 0 0,1 1 1 0 0,0-1-1 0 0,0 0 0 0 0,1-1 1 0 0,-1 1-1 0 0,2-1 1 0 0,-1 0-1 0 0,0 0 1 0 0,1 0-1 0 0,0-1 1 0 0,0 0-1 0 0,1 1 97 0 0,-5-4-7593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8.0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0 464 8336 0 0,'1'-1'176'0'0,"0"0"0"0"0,0 0 0 0 0,-1-1 0 0 0,1 1 0 0 0,0 0 0 0 0,-1 0 0 0 0,1-1 0 0 0,-1 1 0 0 0,0 0 0 0 0,1-1 0 0 0,-1 1 0 0 0,0-1 0 0 0,0 1 0 0 0,0 0 0 0 0,0-1 0 0 0,0 1 1 0 0,0-1-1 0 0,0 1 0 0 0,0-1-176 0 0,0-46 549 0 0,-1 32-338 0 0,1-167 1510 0 0,1 176-1481 0 0,0 0 1 0 0,1 0-1 0 0,0 0 0 0 0,0 0 0 0 0,0 0 0 0 0,1 1 1 0 0,0-1-1 0 0,0 1 0 0 0,1-1 0 0 0,0 1 0 0 0,0 0 1 0 0,0 0-1 0 0,5-4-240 0 0,-8 9 37 0 0,0 0 0 0 0,0 1 0 0 0,-1-1 0 0 0,1 0 0 0 0,0 1 0 0 0,0-1 0 0 0,0 1 0 0 0,0-1 0 0 0,0 1 0 0 0,0 0 0 0 0,0-1 1 0 0,0 1-1 0 0,1 0 0 0 0,-1 0 0 0 0,0-1 0 0 0,0 1 0 0 0,0 0 0 0 0,0 0 0 0 0,0 0 0 0 0,0 1 0 0 0,0-1 0 0 0,0 0 0 0 0,1 0 0 0 0,-1 0 0 0 0,0 1 0 0 0,0-1 0 0 0,0 1 1 0 0,0-1-1 0 0,0 1 0 0 0,0-1 0 0 0,0 1 0 0 0,-1-1 0 0 0,1 1 0 0 0,0 0 0 0 0,1 0-37 0 0,2 3 38 0 0,0 0 1 0 0,0 0-1 0 0,0 1 1 0 0,0-1-1 0 0,2 5-38 0 0,3 6 2 0 0,-1-1 1 0 0,-1 1-1 0 0,-1 0 1 0 0,5 15-3 0 0,-4-11 2 0 0,0-1 1 0 0,8 14-3 0 0,1-1 6 0 0,-1 0 0 0 0,6 21-6 0 0,-19-48 7 0 0,0 0 1 0 0,1 0-1 0 0,-1 0 0 0 0,1-1 1 0 0,0 1-1 0 0,-1-1 0 0 0,2 1 1 0 0,-1-1-1 0 0,0 0 1 0 0,1 0-8 0 0,21 26 279 0 0,-23-27-254 0 0,-1 0 0 0 0,0 0 0 0 0,1 0 0 0 0,-1 0 0 0 0,1-1 0 0 0,-1 1-1 0 0,1 0 1 0 0,0-1 0 0 0,0 0 0 0 0,0 1 0 0 0,0-1 0 0 0,0 0 0 0 0,2 1-25 0 0,-3-2 5 0 0,0 1 0 0 0,0-1 0 0 0,0 0 0 0 0,0 0 0 0 0,0 0 1 0 0,0 0-1 0 0,0 0 0 0 0,0 0 0 0 0,0 0 0 0 0,0 0 0 0 0,0 0 0 0 0,0 0 0 0 0,0 0 0 0 0,0-1 0 0 0,0 1 1 0 0,0 0-1 0 0,0-1 0 0 0,-1 1 0 0 0,1-1 0 0 0,0 1 0 0 0,0-1 0 0 0,0 1 0 0 0,0-1 0 0 0,-1 0 0 0 0,1 1 1 0 0,0-1-1 0 0,0 0 0 0 0,0 0-5 0 0,3-7-1 0 0,-1 1-1 0 0,0 0 1 0 0,0-1 0 0 0,0 1 0 0 0,-1-1-1 0 0,0 0 1 0 0,-1 0 0 0 0,0 0 0 0 0,0 0 0 0 0,0 0-1 0 0,-2-6 2 0 0,1-45 61 0 0,1-70 169 0 0,11 49 57 0 0,-10 72-232 0 0,0-1 0 0 0,0 0 1 0 0,1 1-1 0 0,0 0 0 0 0,0-1 1 0 0,4-5-56 0 0,-6 12 21 0 0,1-2 3 0 0,1 0-1 0 0,0 1 1 0 0,0-1-1 0 0,0 1 1 0 0,0 0 0 0 0,0 0-1 0 0,1 0 1 0 0,-1 1-1 0 0,1-1 1 0 0,2 0-24 0 0,10-5-2633 0 0,-14 7-10332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49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0 218 6632 0 0,'2'0'35'0'0,"0"1"1"0"0,0-1-1 0 0,0 0 0 0 0,0 1 1 0 0,0-1-1 0 0,0 1 1 0 0,0-1-1 0 0,0 1 1 0 0,0 0-1 0 0,0 0 0 0 0,0 0 1 0 0,-1 0-1 0 0,1 0 1 0 0,0 0-1 0 0,-1 1 1 0 0,1-1-1 0 0,0 1-35 0 0,1 2 189 0 0,0 0 1 0 0,1 0-1 0 0,-2 0 1 0 0,1 1-1 0 0,0-1 1 0 0,-1 1-1 0 0,1 1-189 0 0,3 11 647 0 0,0 0 1 0 0,-1 0-1 0 0,2 16-647 0 0,7 25 10 0 0,-8-38-6 0 0,-1 1 1 0 0,-1 1-1 0 0,-1-1 0 0 0,1 21-4 0 0,2 123 1741 0 0,3-160-1347 0 0,-4-4-209 0 0,-5-3 158 0 0,0 1-339 0 0,0 1 0 0 0,0 0 1 0 0,0 0-1 0 0,0 0 0 0 0,0 0 1 0 0,0 0-1 0 0,0 0 0 0 0,0 0 0 0 0,0-1 1 0 0,0 1-1 0 0,0 0 0 0 0,0 0 1 0 0,0 0-1 0 0,0 0 0 0 0,0 0 1 0 0,0 0-1 0 0,0-1 0 0 0,0 1 1 0 0,0 0-1 0 0,0 0 0 0 0,0 0 1 0 0,0 0-1 0 0,0 0 0 0 0,0-1 1 0 0,0 1-1 0 0,0 0 0 0 0,0 0 1 0 0,0 0-1 0 0,0 0 0 0 0,0 0 1 0 0,0 0-1 0 0,0 0 0 0 0,0-1 0 0 0,0 1 1 0 0,1 0-1 0 0,-1 0 0 0 0,0 0 1 0 0,0 0-1 0 0,0 0 0 0 0,0 0 1 0 0,0 0-1 0 0,0 0 0 0 0,0 0 1 0 0,1 0-1 0 0,-1 0 0 0 0,0 0 1 0 0,0 0-1 0 0,0 0 0 0 0,0-1 1 0 0,0 1-1 0 0,1 0-4 0 0,-1 0 5 0 0,0 0 1 0 0,0 0-1 0 0,1 0 1 0 0,-1 0-1 0 0,0 0 1 0 0,1 0-1 0 0,-1 0 1 0 0,0-1-1 0 0,0 1 0 0 0,0 0 1 0 0,1 0-1 0 0,-1 0 1 0 0,0-1-1 0 0,0 1 1 0 0,0 0-1 0 0,1 0 1 0 0,-1-1-1 0 0,0 1 1 0 0,0 0-1 0 0,0 0 0 0 0,0-1 1 0 0,0 1-1 0 0,0 0 1 0 0,1-1-1 0 0,-1 1 1 0 0,0 0-1 0 0,0 0 1 0 0,0-1-1 0 0,0 1 1 0 0,0 0-1 0 0,0-1 0 0 0,0 1 1 0 0,0 0-1 0 0,0 0 1 0 0,-1-1-1 0 0,1 1 1 0 0,0 0-1 0 0,0-1 1 0 0,0 1-1 0 0,0 0 0 0 0,0 0 1 0 0,0-1-6 0 0,-11-22 95 0 0,1-1 0 0 0,1-1 0 0 0,1 0 0 0 0,2 0 0 0 0,0 0 0 0 0,1-9-95 0 0,-10-35 125 0 0,-13-89 413 0 0,26 140-334 0 0,1 0 0 0 0,1 0 0 0 0,1 0-1 0 0,2-10-203 0 0,0-9 279 0 0,-2 30-199 0 0,0 0 1 0 0,0 1 0 0 0,1-1-1 0 0,0 1 1 0 0,0-1 0 0 0,1 1 0 0 0,0 0-1 0 0,0 0 1 0 0,0 0 0 0 0,1 0-1 0 0,0 1 1 0 0,0-1 0 0 0,0 1 0 0 0,1 0-1 0 0,0 1 1 0 0,0-1 0 0 0,0 1-1 0 0,0-1 1 0 0,1 2 0 0 0,0-1 0 0 0,-1 1-1 0 0,1-1 1 0 0,0 2 0 0 0,4-2-81 0 0,4 0 29 0 0,0 0 0 0 0,0 1 1 0 0,0 1-1 0 0,1 1 0 0 0,-1 0 1 0 0,0 1-1 0 0,1 0 0 0 0,-1 1 1 0 0,11 2-30 0 0,-18-2 1 0 0,-1 1-1 0 0,1 0 1 0 0,0 0 0 0 0,-1 0 0 0 0,1 1-1 0 0,-1 0 1 0 0,0 0 0 0 0,0 1-1 0 0,2 1 0 0 0,49 38-54 0 0,-54-40 48 0 0,0 1 1 0 0,0-1-1 0 0,0 0 0 0 0,-1 1 1 0 0,1 0-1 0 0,-1-1 0 0 0,0 1 1 0 0,0 0-1 0 0,0 0 1 0 0,-1 1-1 0 0,1 0 6 0 0,13 26-45 0 0,-14-28 42 0 0,1 0 0 0 0,-1 0 0 0 0,1 0 0 0 0,-1 0 0 0 0,0 0 0 0 0,0 0 0 0 0,-1 0 0 0 0,1 1-1 0 0,-1-1 1 0 0,1 0 0 0 0,-1 0 0 0 0,0 1 0 0 0,-1-1 0 0 0,1 0 0 0 0,0 0 0 0 0,-1 1 0 0 0,0-1 0 0 0,1 0 0 0 0,-1 0 0 0 0,-1 0 0 0 0,1 0 0 0 0,0 0-1 0 0,-2 3 4 0 0,-6 11 1 0 0,8-15-1 0 0,-1 1-1 0 0,1 0 1 0 0,-1 0 0 0 0,0-1 0 0 0,1 1 0 0 0,-1-1 0 0 0,0 1 0 0 0,0-1 0 0 0,-1 0-1 0 0,1 0 1 0 0,0 0 0 0 0,-1 0 0 0 0,-2 1 0 0 0,-4 2-26 0 0,0 0-1 0 0,-1-1 1 0 0,1 0-1 0 0,-1-1 1 0 0,0 1-1 0 0,0-2 1 0 0,-1 0 0 0 0,1 0-1 0 0,0-1 1 0 0,-1 0-1 0 0,1-1 1 0 0,-2 0 26 0 0,-1-4-2307 0 0,12 4-8643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0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6520 0 0,'134'-2'3857'0'0,"-4"1"-3817"0"0,-106 0 52 0 0,-1-1 1 0 0,17-4-93 0 0,-16 3 62 0 0,-1 0 0 0 0,17 1-62 0 0,226-3 752 0 0,-250 6-539 0 0,-11 0-118 0 0,1-1-1 0 0,-1 0 0 0 0,0 0 0 0 0,0 0 1 0 0,0-1-1 0 0,5 0-94 0 0,-1-6-1409 0 0,-9 7-6343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0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4912 0 0,'11'16'3218'0'0,"-7"-13"-3053"0"0,-1 0 0 0 0,1-1-1 0 0,0 0 1 0 0,0 0-1 0 0,0 0 1 0 0,0 0-1 0 0,1-1 1 0 0,-1 0-1 0 0,0 1 1 0 0,1-1-1 0 0,-1-1 1 0 0,1 1-165 0 0,-3-1-11 0 0,0 0 1 0 0,-1 0-1 0 0,1 1 0 0 0,0-1 0 0 0,0 1 1 0 0,0-1-1 0 0,0 1 0 0 0,-1 0 0 0 0,1-1 1 0 0,0 1-1 0 0,-1 0 0 0 0,1 0 0 0 0,0 0 1 0 0,-1 1-1 0 0,1-1 0 0 0,-1 0 0 0 0,0 0 1 0 0,1 1-1 0 0,-1-1 0 0 0,0 1 0 0 0,1 1 11 0 0,-1-1-30 0 0,1 0-1 0 0,-1-1 0 0 0,1 1 1 0 0,-1 0-1 0 0,1-1 1 0 0,0 1-1 0 0,0-1 0 0 0,0 1 1 0 0,0-1-1 0 0,0 0 0 0 0,0 0 1 0 0,0 0-1 0 0,2 1 31 0 0,5 1-18 0 0,-1 0 1 0 0,1 1-1 0 0,-1 0 1 0 0,-1 0-1 0 0,1 1 0 0 0,0 0 1 0 0,-1 0-1 0 0,0 1 0 0 0,4 4 18 0 0,13 15 30 0 0,-22-24-33 0 0,0 1 1 0 0,0 0 0 0 0,0 0-1 0 0,-1-1 1 0 0,1 1 0 0 0,0 0-1 0 0,-1 1 1 0 0,0-1 0 0 0,1 0-1 0 0,-1 0 1 0 0,0 1 0 0 0,0-1-1 0 0,-1 0 1 0 0,1 1 0 0 0,0-1 0 0 0,-1 1-1 0 0,1-1 1 0 0,-1 1 0 0 0,0-1-1 0 0,0 1 1 0 0,0-1 0 0 0,0 1-1 0 0,0 0 1 0 0,-1-1 0 0 0,1 1-1 0 0,-1-1 1 0 0,1 1 0 0 0,-1-1-1 0 0,0 0 1 0 0,0 1 0 0 0,0-1-1 0 0,-1 2 3 0 0,-6 9-17 0 0,0 0-1 0 0,0-1 0 0 0,-1 0 0 0 0,0 0 1 0 0,-5 3 17 0 0,-1 2 28 0 0,-3-1-7 0 0,15-14-12 0 0,1-1 0 0 0,0 1 1 0 0,0-1-1 0 0,0 1 0 0 0,0 0 0 0 0,1 0 1 0 0,-1 0-1 0 0,0 0 0 0 0,1 0 1 0 0,-1 0-1 0 0,1 0 0 0 0,0 1 0 0 0,0-1-9 0 0,-7 9 78 0 0,7-10-153 0 0,0 0 0 0 0,0 0 1 0 0,0 0-1 0 0,1 0 0 0 0,-1 0 0 0 0,0 0 0 0 0,1 0 0 0 0,-1 0 0 0 0,1 0 1 0 0,-1 1-1 0 0,1-1 0 0 0,-1 0 0 0 0,1 0 0 0 0,0 0 0 0 0,0 1 0 0 0,-1-1 75 0 0,1 0-5886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1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1 201 9240 0 0,'0'5'178'0'0,"1"0"1"0"0,-1 0-1 0 0,1-1 1 0 0,1 1-1 0 0,-1 0 1 0 0,1 0-1 0 0,0-1 1 0 0,0 1-1 0 0,0-1-178 0 0,1 2 236 0 0,-1-1 0 0 0,0 1 0 0 0,0 0-1 0 0,0 0 1 0 0,0 3-236 0 0,0 2 44 0 0,0-1 0 0 0,1 0 0 0 0,0 1 0 0 0,1-1 0 0 0,0 0 0 0 0,1-1 0 0 0,0 1 0 0 0,0-1 0 0 0,6 7-44 0 0,-9-13 45 0 0,-1 0 0 0 0,0 0 0 0 0,0 0 0 0 0,0 0 1 0 0,0 0-1 0 0,0 1 0 0 0,0-1 0 0 0,0 3-45 0 0,-1-3 30 0 0,0-1 0 0 0,0 0-1 0 0,1 1 1 0 0,-1-1 0 0 0,1 0 0 0 0,0 0 0 0 0,0 1 0 0 0,0-1-1 0 0,0 0 1 0 0,0 0 0 0 0,0 0 0 0 0,0 0 0 0 0,1 0 0 0 0,0 1-30 0 0,0-1 89 0 0,0 0 1 0 0,0 0 0 0 0,0 1 0 0 0,-1-1 0 0 0,1 1-1 0 0,-1-1 1 0 0,1 1 0 0 0,-1 0 0 0 0,0-1 0 0 0,0 1-1 0 0,1 3-89 0 0,-1 10 3276 0 0,-5-37-2858 0 0,2 18-406 0 0,1 0 0 0 0,0 0 0 0 0,0 0 0 0 0,1 0 0 0 0,-1 0 0 0 0,1 0 0 0 0,-1-1 0 0 0,1 0-12 0 0,-2-169 281 0 0,1 142-292 0 0,0 21 0 0 0,1-1 0 0 0,0 1 0 0 0,0 0 0 0 0,1 0-1 0 0,1-4 12 0 0,0 10-7 0 0,0 1 0 0 0,0-1 0 0 0,0 1 0 0 0,1-1 0 0 0,-1 1 0 0 0,1 0 0 0 0,0 0 0 0 0,2-2 7 0 0,53-33-11 0 0,-12 9-2 0 0,-40 26 10 0 0,-1 0-1 0 0,1 0 1 0 0,0 0 0 0 0,-1 1-1 0 0,1 0 1 0 0,0 0-1 0 0,0 1 1 0 0,3-1 3 0 0,-3 1-3 0 0,0 0 1 0 0,0-1-1 0 0,0 0 1 0 0,0 0-1 0 0,-1 0 1 0 0,1-1-1 0 0,1-1 3 0 0,7-6 25 0 0,-8 6-5 0 0,0-1 1 0 0,1 1-1 0 0,-1 1 0 0 0,1-1 1 0 0,0 1-1 0 0,0 0 0 0 0,0 0 1 0 0,1 1-1 0 0,0 0-20 0 0,0-1 174 0 0,1-1-2608 0 0,-8 4-9012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2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0 992 0 0,'1'3'347'0'0,"-1"-1"0"0"0,1 1 0 0 0,0-1 0 0 0,0 1 0 0 0,0-1 1 0 0,0 1-1 0 0,0-1 0 0 0,1 0 0 0 0,-1 1 0 0 0,1-1 0 0 0,-1 0 0 0 0,1 0 0 0 0,0 0 0 0 0,0 0 1 0 0,1 0-348 0 0,34 29-156 0 0,-32-27 437 0 0,52 33-147 0 0,-43-29-98 0 0,0 1 0 0 0,0 0-1 0 0,0 1 1 0 0,1 3-36 0 0,33 24 97 0 0,-39-32-81 0 0,-1 1 0 0 0,1 0 0 0 0,-1 1 0 0 0,-1 0 0 0 0,1 0 0 0 0,-1 1 0 0 0,0-1 0 0 0,2 6-16 0 0,1 4 150 0 0,0 0 0 0 0,-1 1 0 0 0,-1 0 0 0 0,-1 0-1 0 0,-1 1 1 0 0,1 2-150 0 0,7 22 451 0 0,-9-32-299 0 0,-2 0 0 0 0,1 1 0 0 0,-1-1 0 0 0,1 11-152 0 0,0 10 278 0 0,-1-15-121 0 0,-1 1 0 0 0,-1 0 0 0 0,0 0 0 0 0,-1 1-1 0 0,-2 10-156 0 0,-6 48 545 0 0,-4 21 128 0 0,7-68-469 0 0,4-19-106 0 0,0 0 0 0 0,-1 0 0 0 0,-1 0 0 0 0,0 0 0 0 0,0 0 0 0 0,-1-1 0 0 0,0 1 0 0 0,-1-1 0 0 0,-1 0 0 0 0,-4 7-98 0 0,5-9 102 0 0,0 0 1 0 0,0 1 0 0 0,1 0 0 0 0,-2 6-103 0 0,4-9 88 0 0,-1 1 1 0 0,1-1-1 0 0,-1 0 1 0 0,-1-1-1 0 0,1 1 1 0 0,-1 0-1 0 0,0-1 1 0 0,0 0-1 0 0,-1 0 1 0 0,-3 4-89 0 0,5-7 103 0 0,1 1-1 0 0,0 0 1 0 0,-1 0 0 0 0,1 0 0 0 0,0 0 0 0 0,1 0 0 0 0,-2 2-103 0 0,-8 13 456 0 0,4-8-156 0 0,-7 10 394 0 0,6-11-292 0 0,8-9-373 0 0,-1 0-1 0 0,1 1 0 0 0,-1-1 0 0 0,1 0 0 0 0,-1 1 1 0 0,1-1-1 0 0,-1 0 0 0 0,1 1 0 0 0,0-1 0 0 0,-1 0 1 0 0,1 1-1 0 0,0-1 0 0 0,-1 1 0 0 0,1-1 0 0 0,0 1 1 0 0,0-1-1 0 0,0 1 0 0 0,-1-1 0 0 0,1 1 0 0 0,0-1 1 0 0,0 1-1 0 0,0-1-28 0 0,-2 5-731 0 0,2-5-10707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3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65 4008 0 0,'0'0'1169'0'0,"0"0"4"0"0,18 13 2365 0 0,-15-12-3397 0 0,1-1-1 0 0,-1 1 1 0 0,0-1 0 0 0,1 1 0 0 0,-1-1 0 0 0,0 0-1 0 0,1 0 1 0 0,-1 0 0 0 0,0-1 0 0 0,0 1 0 0 0,1-1-1 0 0,-1 0 1 0 0,1 0-141 0 0,17-3 380 0 0,-1 2-357 0 0,-1-1 0 0 0,1-1 0 0 0,9-3-23 0 0,46-9 49 0 0,-32 11-5 0 0,-1-2 1 0 0,33-10-45 0 0,-65 14 0 0 0,0 1-1 0 0,0 1 1 0 0,1 0 0 0 0,-1 1 0 0 0,0-1 0 0 0,5 2 0 0 0,-5 0 0 0 0,1-1 0 0 0,0-1 0 0 0,-1 0 0 0 0,1 0 0 0 0,0-1 0 0 0,-11 2-63 0 0,1 0 1 0 0,0 0 0 0 0,-1-1-1 0 0,1 1 1 0 0,0 0 0 0 0,-1 0-1 0 0,1 1 1 0 0,0-1 0 0 0,-1 0-1 0 0,1 0 1 0 0,0 0-1 0 0,-1 0 1 0 0,1 0 0 0 0,0 1-1 0 0,-1-1 1 0 0,1 0 0 0 0,-1 1-1 0 0,1-1 1 0 0,0 0 0 0 0,-1 1-1 0 0,1-1 1 0 0,-1 1 0 0 0,1-1-1 0 0,-1 1 1 0 0,1-1 62 0 0,-1 1-7681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3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5224 0 0,'0'0'570'0'0,"26"0"1388"0"0,12-5-1381 0 0,-16 3-396 0 0,1-1 1 0 0,-1-2-1 0 0,14-4-181 0 0,-16 4 94 0 0,0 1 0 0 0,0 1 0 0 0,7 0-94 0 0,-10 1 99 0 0,0 0 0 0 0,0-1-1 0 0,0-1 1 0 0,0-1 0 0 0,7-3-99 0 0,-3 1 240 0 0,1 0-1 0 0,-1 2 1 0 0,1 0 0 0 0,17-1-240 0 0,-33 6 75 0 0,1 0 0 0 0,-1 0-1 0 0,0 1 1 0 0,0-1 0 0 0,4 2-75 0 0,17 1 84 0 0,26-3-1290 0 0,-52 0-5838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3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1496 0 0,'1'0'182'0'0,"1"0"0"0"0,-1 0 0 0 0,1 0 0 0 0,-1 0 0 0 0,1 0-1 0 0,-1 0 1 0 0,0 0 0 0 0,1 0 0 0 0,-1 1 0 0 0,1-1 0 0 0,-1 1 0 0 0,0-1 0 0 0,1 1 0 0 0,-1-1 0 0 0,0 1 0 0 0,1 0 0 0 0,-1 0 0 0 0,0 0-1 0 0,0-1 1 0 0,0 1 0 0 0,0 0 0 0 0,0 0 0 0 0,0 1 0 0 0,0-1 0 0 0,0 0 0 0 0,0 0 0 0 0,0 1-182 0 0,-1-2 26 0 0,1 0 1 0 0,-1 1-1 0 0,1-1 0 0 0,-1 0 1 0 0,1 1-1 0 0,-1-1 1 0 0,1 0-1 0 0,0 0 0 0 0,-1 0 1 0 0,1 0-1 0 0,-1 1 1 0 0,1-1-1 0 0,-1 0 0 0 0,1 0 1 0 0,0 0-1 0 0,-1 0 0 0 0,1 0 1 0 0,-1 0-1 0 0,1-1 1 0 0,0 1-1 0 0,-1 0 0 0 0,1 0 1 0 0,-1 0-1 0 0,1 0 1 0 0,-1-1-1 0 0,1 1-26 0 0,15-7 294 0 0,-16 7-273 0 0,6-2 55 0 0,1 0 0 0 0,-1 1 0 0 0,0 0 0 0 0,1 0 0 0 0,-1 0 0 0 0,1 1 0 0 0,3 0-76 0 0,28-3 248 0 0,166-42 1219 0 0,-181 39-1132 0 0,12-1 192 0 0,8 3 697 0 0,-43 4-9614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5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5824 0 0,'0'0'384'0'0,"0"0"1"0"0,-3 6 6 0 0,-1 1-249 0 0,-8 18 458 0 0,10-18-258 0 0,1-1-1 0 0,1 1 1 0 0,0 0-1 0 0,0 0 0 0 0,0 0 1 0 0,1 5-342 0 0,0 9 546 0 0,0 167 974 0 0,-1-179-1471 0 0,2-1 1 0 0,-1 1-1 0 0,1-1 0 0 0,3 8-49 0 0,5 23 166 0 0,5 32 70 0 0,-9-44-115 0 0,0 1 0 0 0,0 21-121 0 0,1-16 234 0 0,-1 7 8 0 0,-6 9 128 0 0,0-48-329 0 0,0-1-4 0 0,-13-5-1478 0 0,13 5-7252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6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5624 0 0,'1'-1'53'0'0,"-1"0"0"0"0,0 0 0 0 0,0 0 0 0 0,1 0-1 0 0,-1 0 1 0 0,0 0 0 0 0,1 0 0 0 0,-1 0 0 0 0,1 0 0 0 0,-1 0 0 0 0,1 0 0 0 0,0 0 0 0 0,-1 0 0 0 0,1 1 0 0 0,0-1 0 0 0,-1 0 0 0 0,1 0-1 0 0,0 1 1 0 0,0-1 0 0 0,0 0 0 0 0,0 1 0 0 0,0-1 0 0 0,0 1 0 0 0,1-1-53 0 0,-1 0 84 0 0,1 0 0 0 0,-1 0 0 0 0,1 0-1 0 0,-1 0 1 0 0,1 0 0 0 0,-1 0 0 0 0,1-1 0 0 0,-1 1-1 0 0,0 0 1 0 0,0-1 0 0 0,0 1 0 0 0,0-1 0 0 0,1-1-84 0 0,-1 2 27 0 0,0 0 0 0 0,0 0 0 0 0,1 1 1 0 0,-1-1-1 0 0,0 0 0 0 0,1 0 0 0 0,-1 1 0 0 0,1-1 1 0 0,-1 1-1 0 0,1-1 0 0 0,-1 1 0 0 0,1 0 1 0 0,-1-1-1 0 0,1 1 0 0 0,-1 0 0 0 0,1 0 0 0 0,-1 0 1 0 0,2 1-28 0 0,33 1-241 0 0,3 11 162 0 0,-1 0 0 0 0,-1 3 0 0 0,-1 1 1 0 0,0 2-1 0 0,-1 1 0 0 0,24 20 79 0 0,-54-37 8 0 0,-1 1 1 0 0,0 0 0 0 0,0 0 0 0 0,0 0-1 0 0,-1 0 1 0 0,3 5-9 0 0,-2-3 33 0 0,1-1 0 0 0,-1 1-1 0 0,1-1 1 0 0,-1 0 0 0 0,6 3-33 0 0,-5-4 28 0 0,0 1 0 0 0,-1 0 1 0 0,1 0-1 0 0,-1 0 0 0 0,0 1 1 0 0,0-1-1 0 0,-1 1 0 0 0,0 0 0 0 0,1 1-28 0 0,2 7 189 0 0,0 0 0 0 0,-1 0 0 0 0,2 11-189 0 0,-7-23 45 0 0,0 1 1 0 0,0-1-1 0 0,-1 0 1 0 0,1 1-1 0 0,-1-1 0 0 0,1 0 1 0 0,-1 1-1 0 0,0-1 0 0 0,0 0 1 0 0,0 0-1 0 0,0 0 0 0 0,0 0 1 0 0,0 0-1 0 0,0 0 0 0 0,-1 0 1 0 0,1 0-1 0 0,-1 0 1 0 0,-1 1-46 0 0,0 0 51 0 0,1 0 0 0 0,-1 0 0 0 0,0-1 0 0 0,0 1 1 0 0,0-1-1 0 0,-1 0 0 0 0,1 0 0 0 0,0 0 1 0 0,-1 0-1 0 0,1 0 0 0 0,-4 0-51 0 0,-54 8 935 0 0,-41 1-935 0 0,47-12 460 0 0,18-1-1496 0 0,37 2-6500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2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0 473 9848 0 0,'8'-7'719'0'0,"-7"6"-686"0"0,-1 1 0 0 0,1 0 0 0 0,-1-1 0 0 0,1 1 0 0 0,-1 0-1 0 0,1-1 1 0 0,-1 1 0 0 0,1 0 0 0 0,-1-1 0 0 0,1 1 0 0 0,-1-1 0 0 0,0 1 0 0 0,1-1 0 0 0,-1 1-1 0 0,0-1 1 0 0,0 1 0 0 0,1-1 0 0 0,-1 0 0 0 0,0 1 0 0 0,0-1 0 0 0,0 1 0 0 0,0-1 0 0 0,1 0 0 0 0,-1 1-1 0 0,0-1 1 0 0,0 0-33 0 0,1-13 364 0 0,0 0 0 0 0,1 0-1 0 0,1 1 1 0 0,3-10-364 0 0,4-18 323 0 0,-1-15-139 0 0,-4 20 658 0 0,9-33-842 0 0,-10 58 161 0 0,-1-1 1 0 0,1 1-1 0 0,1 1 1 0 0,0-1-1 0 0,1 1 1 0 0,0 0 0 0 0,0 0-1 0 0,2-1-161 0 0,-3 4 83 0 0,-1 1 43 0 0,0 1 0 0 0,0 0 0 0 0,0 0 0 0 0,1 0 0 0 0,-1 1 0 0 0,1-1 0 0 0,0 1 0 0 0,0 0 0 0 0,1 1 0 0 0,-1-1 0 0 0,1 1 0 0 0,-1 0 0 0 0,3 0-126 0 0,0 0 129 0 0,-1 1-1 0 0,1 1 0 0 0,0-1 0 0 0,0 1 0 0 0,0 1-128 0 0,-5-1-4 0 0,-1 1 1 0 0,1 1-1 0 0,-1-1 1 0 0,1 0-1 0 0,-1 1 1 0 0,1-1-1 0 0,-1 1 1 0 0,1 0-1 0 0,-1-1 1 0 0,0 1-1 0 0,1 0 1 0 0,-1 1-1 0 0,0-1 1 0 0,0 0-1 0 0,0 1 1 0 0,0-1-1 0 0,0 1 1 0 0,0 0 3 0 0,9 8-94 0 0,0 1 0 0 0,-1 0 1 0 0,0 0-1 0 0,-1 1 0 0 0,-1 0 1 0 0,0 1-1 0 0,0 0 0 0 0,2 7 94 0 0,-3-4-56 0 0,2 0 0 0 0,7 10 56 0 0,-9-15-40 0 0,0 1 0 0 0,0-1 0 0 0,-2 1-1 0 0,1 0 1 0 0,2 10 40 0 0,-5-13-13 0 0,0 1 0 0 0,1-1-1 0 0,1 0 1 0 0,0 0 0 0 0,1 1 13 0 0,-1-2-9 0 0,-1 0 0 0 0,0 0-1 0 0,0 0 1 0 0,0 1 0 0 0,-1 0 0 0 0,0 1 9 0 0,-2-3-2 0 0,1 0-1 0 0,-1-1 0 0 0,1 1 0 0 0,0 0 0 0 0,0 0 0 0 0,4 5 2 0 0,-6-11-14 0 0,1 0-1 0 0,-1 1 0 0 0,1-1 0 0 0,-1 0 0 0 0,1 1 0 0 0,-1-1 0 0 0,0 1 0 0 0,0-1 0 0 0,0 1 0 0 0,0-1 0 0 0,0 0 0 0 0,0 1 0 0 0,0-1 16 0 0,0 8-1871 0 0,0-9-8522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8.5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0 430 9648 0 0,'0'0'409'0'0,"0"0"6"0"0,0 0 1 0 0,0 0-24 0 0,0 0-95 0 0,0 0-20 0 0,10-13 595 0 0,-5 7-721 0 0,-1-1-1 0 0,-1 0 1 0 0,1 0-1 0 0,-1 0 0 0 0,-1 0 1 0 0,1-1-1 0 0,-1 1 1 0 0,1-6-151 0 0,7-24 260 0 0,10-18 917 0 0,1-15-1177 0 0,-11 37 605 0 0,20-33 816 0 0,-28 60-1305 0 0,0 0 0 0 0,0 1 0 0 0,0 0 1 0 0,0-1-1 0 0,1 1 0 0 0,0 0 0 0 0,0 0 0 0 0,0 0 1 0 0,0 1-1 0 0,1-1 0 0 0,0 1 0 0 0,0 0 0 0 0,2-2-116 0 0,1 0 149 0 0,5-4 64 0 0,-12 10-209 0 0,0 0 0 0 0,1 1 0 0 0,-1-1-1 0 0,1 0 1 0 0,-1 0 0 0 0,1 0 0 0 0,-1 0 0 0 0,0 0-1 0 0,1 1 1 0 0,-1-1 0 0 0,1 0 0 0 0,-1 0 0 0 0,0 1-1 0 0,1-1 1 0 0,-1 0 0 0 0,0 1 0 0 0,0-1 0 0 0,1 0 0 0 0,-1 1-1 0 0,0-1 1 0 0,1 0 0 0 0,-1 1 0 0 0,0-1 0 0 0,0 1-1 0 0,0-1 1 0 0,0 0 0 0 0,1 1 0 0 0,-1-1 0 0 0,0 1-1 0 0,0-1 1 0 0,0 1 0 0 0,0-1 0 0 0,0 0 0 0 0,0 1-1 0 0,0-1 1 0 0,0 1 0 0 0,0 0-4 0 0,0 0 6 0 0,1 1 0 0 0,0 0 0 0 0,-1 0 0 0 0,1-1 0 0 0,0 1 0 0 0,0 0 0 0 0,0-1-1 0 0,0 1 1 0 0,1-1 0 0 0,0 2-6 0 0,0-1 4 0 0,0 0 0 0 0,-1 0 0 0 0,1 1-1 0 0,0-1 1 0 0,-1 1 0 0 0,0-1 0 0 0,0 1-1 0 0,1 1-3 0 0,20 52 13 0 0,-15-40-10 0 0,0 1 0 0 0,-1 0 0 0 0,-1 0-1 0 0,0 4-2 0 0,1 7 0 0 0,0-1 0 0 0,2 0 0 0 0,1 0 0 0 0,7 13 0 0 0,-13-32 0 0 0,0-1 0 0 0,-1 1 0 0 0,0-1 0 0 0,-1 1 0 0 0,0 0 0 0 0,0-2 0 0 0,0 0 0 0 0,0-1 0 0 0,0 1 0 0 0,1-1 0 0 0,0 0 0 0 0,0 1 0 0 0,0-1 0 0 0,1 0 0 0 0,0 1 0 0 0,-1-2 45 0 0,1 1-1 0 0,-1-1 1 0 0,-1 1-1 0 0,1-1 1 0 0,-1 1-1 0 0,0 0 1 0 0,0 0-1 0 0,0-1 0 0 0,0 1 1 0 0,-1 0-1 0 0,0 0 1 0 0,0 0-1 0 0,-1 3-44 0 0,1-2 16 0 0,0-5 24 0 0,0-1-24 0 0,0 0 0 0 0,0 0 5 0 0,0 0-8 0 0,0 0-17 0 0,0 0-5 0 0,0 0-4 0 0,0 0-2519 0 0,0 0-10089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6.5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42 2400 0 0,'0'4'1041'0'0,"1"-3"-921"0"0,-1 0-1 0 0,0-1 1 0 0,0 1-1 0 0,0 0 1 0 0,0-1-1 0 0,0 1 1 0 0,0-1-1 0 0,0 1 1 0 0,0 0-1 0 0,0-1 1 0 0,-1 1-1 0 0,1 0 1 0 0,0-1-1 0 0,0 1 1 0 0,0-1 0 0 0,-1 1-1 0 0,1-1 1 0 0,0 1-1 0 0,-1 0 1 0 0,1-1-1 0 0,0 1 1 0 0,-1-1-1 0 0,1 0 1 0 0,-1 1-1 0 0,1-1 1 0 0,-1 1-1 0 0,1-1 1 0 0,-1 1-120 0 0,1-1 26 0 0,0 0 0 0 0,0 1 0 0 0,-1-1 0 0 0,1 1 0 0 0,0-1 0 0 0,0 0 0 0 0,0 1 0 0 0,0-1 0 0 0,0 1 0 0 0,0-1 0 0 0,0 1 0 0 0,1-1 0 0 0,-1 0 0 0 0,0 1 0 0 0,0-1 0 0 0,0 1 0 0 0,0-1 0 0 0,0 0 0 0 0,1 1 0 0 0,-1-1 0 0 0,0 0 0 0 0,0 1 0 0 0,1-1 0 0 0,-1 0 0 0 0,0 1 0 0 0,0-1 0 0 0,1 0 0 0 0,-1 1 0 0 0,0-1-26 0 0,8 17 391 0 0,-8-16-385 0 0,0-1 0 0 0,1 1 0 0 0,-1-1 0 0 0,0 1 1 0 0,1-1-1 0 0,-1 1 0 0 0,1-1 0 0 0,-1 1 0 0 0,1-1 0 0 0,-1 0 0 0 0,1 1 0 0 0,-1-1 0 0 0,1 0 0 0 0,-1 1 0 0 0,1-1 1 0 0,-1 0-1 0 0,1 0 0 0 0,0 1 0 0 0,-1-1 0 0 0,1 0 0 0 0,-1 0 0 0 0,1 0 0 0 0,0 0 0 0 0,-1 0 0 0 0,1 0 0 0 0,0 0 1 0 0,-1 0-1 0 0,1 0 0 0 0,-1 0 0 0 0,1 0 0 0 0,0 0 0 0 0,-1-1 0 0 0,1 1 0 0 0,-1 0-6 0 0,32-5-24 0 0,-25 3 44 0 0,143-11 298 0 0,-90 6 63 0 0,-34 5-148 0 0,0-1-1 0 0,0-1 1 0 0,-1-2 0 0 0,0 0-1 0 0,0-2-232 0 0,-6 3 235 0 0,0 0-1 0 0,0 1 0 0 0,0 1 0 0 0,12 0-234 0 0,27-5 514 0 0,10-5 294 0 0,-67 13-769 0 0,1 0 0 0 0,0 0 0 0 0,-1 0 1 0 0,1 0-1 0 0,0 0 0 0 0,-1 1 0 0 0,1-1 0 0 0,-1 0 1 0 0,1 1-1 0 0,-1-1 0 0 0,1 1 0 0 0,-1 0 0 0 0,1 0 0 0 0,0 0-39 0 0,17 5 344 0 0,17-6-1497 0 0,-36 0-7419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7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96 0 0,'0'0'300'0'0,"1"18"3312"0"0,-1-15-3525 0 0,1-1-1 0 0,-1 0 0 0 0,1 1 1 0 0,0-1-1 0 0,0 1 0 0 0,0-1 1 0 0,0 0-1 0 0,0 0 0 0 0,1 0 1 0 0,-1 1-1 0 0,1-1 0 0 0,-1 0 1 0 0,2 1-87 0 0,0-1-7 0 0,-1 0 1 0 0,0 0-1 0 0,0 1 1 0 0,0-1-1 0 0,0 1 1 0 0,0 0-1 0 0,0 0 1 0 0,-1 0-1 0 0,1-1 1 0 0,-1 1-1 0 0,0 1 1 0 0,0-1-1 0 0,0 0 1 0 0,0 0-1 0 0,0 2 7 0 0,1 1 0 0 0,1-1 0 0 0,0 0 0 0 0,1 0 0 0 0,-1 0 0 0 0,4 3 0 0 0,-1 0 76 0 0,1 0-1 0 0,0-1 0 0 0,0 0 1 0 0,0-1-1 0 0,1 1 0 0 0,0-1 0 0 0,0-1 1 0 0,1 1-1 0 0,0-2 0 0 0,6 4-75 0 0,-3-2 86 0 0,-9-4-51 0 0,0 0 0 0 0,0-1 1 0 0,1 1-1 0 0,-1-1 0 0 0,0 0 1 0 0,0 0-1 0 0,1 0 0 0 0,1 0-35 0 0,2 1 98 0 0,0 0 0 0 0,0 0 0 0 0,-1 1 0 0 0,1 0 0 0 0,-1 1 0 0 0,1-1 0 0 0,-1 1 0 0 0,0 0 0 0 0,0 1 0 0 0,-1 0-98 0 0,-4-5 123 0 0,-1 0-4 0 0,0 0-30 0 0,0 0-1 0 0,0 32 973 0 0,0-29-959 0 0,0 0-1 0 0,-1-1 1 0 0,1 1-1 0 0,-1 0 1 0 0,0 0-1 0 0,1-1 0 0 0,-1 1 1 0 0,-1 0-1 0 0,1-1 1 0 0,0 1-1 0 0,-1 0-101 0 0,2-2 22 0 0,-11 32 488 0 0,0 2-291 0 0,4-17-131 0 0,7-16-80 0 0,0 0-1 0 0,0 0 0 0 0,-1-1 1 0 0,1 1-1 0 0,-1 0 1 0 0,0-1-1 0 0,1 1 1 0 0,-1-1-1 0 0,0 1 0 0 0,0-1 1 0 0,0 1-1 0 0,0-1 1 0 0,0 0-1 0 0,-1 1-7 0 0,-34 42 241 0 0,28-32-79 0 0,-1-1 0 0 0,-1 0 1 0 0,-5 5-163 0 0,12-13 9 0 0,0 1 1 0 0,0-1-1 0 0,0 1 0 0 0,1 0 1 0 0,-1-1-1 0 0,1 1 0 0 0,0 1 0 0 0,0-1 1 0 0,0 0-1 0 0,1 0 0 0 0,-1 1 1 0 0,1 0-10 0 0,-5 13 72 0 0,-12 16 180 0 0,-4-2 88 0 0,19-10-752 0 0,3-22-8001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8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0 5520 0 0,'-1'1'143'0'0,"-1"0"1"0"0,1 0-1 0 0,0 0 1 0 0,-1 0-1 0 0,1 0 0 0 0,0 0 1 0 0,0 1-1 0 0,0-1 1 0 0,-1 0-1 0 0,1 1 1 0 0,0-1-1 0 0,1 0 1 0 0,-1 1-1 0 0,0-1 0 0 0,0 2-143 0 0,-13 26 2202 0 0,12-23-2186 0 0,-1 0 1 0 0,-1 1-1 0 0,1-1 0 0 0,-1-1 1 0 0,0 1-1 0 0,-2 2-16 0 0,-10 14-11 0 0,-9 14-4 0 0,20-30 15 0 0,0 1 0 0 0,0-1 0 0 0,1 1 0 0 0,0 0 0 0 0,0 0 0 0 0,1 1 0 0 0,-1-1 0 0 0,2 1 0 0 0,-3 7 0 0 0,-7 56 20 0 0,-12 57 487 0 0,20-102-339 0 0,0 0 1 0 0,2 0-1 0 0,1 0 0 0 0,1 0 1 0 0,2 9-169 0 0,-1 67 398 0 0,-2-84-297 0 0,2 1 1 0 0,0 0 0 0 0,1 0 0 0 0,0 0 0 0 0,5 12-102 0 0,6 17 505 0 0,11 23-505 0 0,-21-61 51 0 0,0-1-1 0 0,1 1 1 0 0,0-1-1 0 0,1 0 1 0 0,0-1-1 0 0,0 1 1 0 0,2 1-51 0 0,-2-4 22 0 0,-1 1 0 0 0,0 0 1 0 0,0 0-1 0 0,-1 0 1 0 0,0 1-23 0 0,-1-4 20 0 0,0 0 0 0 0,-1 0 0 0 0,2 0 0 0 0,-1 0 1 0 0,0 0-1 0 0,1 0 0 0 0,-1 0 0 0 0,1-1 0 0 0,0 0 1 0 0,0 1-1 0 0,1-1 0 0 0,-1 0 0 0 0,4 2-20 0 0,-7-5-34 0 0,1 0 1 0 0,-1 1-1 0 0,1-1 0 0 0,-1 0 0 0 0,1 0 0 0 0,-1 1 0 0 0,0-1 0 0 0,1 0 0 0 0,-1 1 1 0 0,1-1-1 0 0,-1 0 0 0 0,0 1 0 0 0,1-1 0 0 0,-1 0 0 0 0,0 1 0 0 0,0-1 0 0 0,1 1 1 0 0,-1-1-1 0 0,0 1 0 0 0,0-1 0 0 0,0 1 0 0 0,0-1 0 0 0,1 1 0 0 0,-1-1 0 0 0,0 1 1 0 0,0-1-1 0 0,0 1 0 0 0,0-1 0 0 0,0 1 0 0 0,0-1 0 0 0,0 1 0 0 0,0-1 0 0 0,-1 1 34 0 0,1-1-231 0 0,0 0-8418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1:59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10 5720 0 0,'5'0'5'0'0,"4"0"46"0"0,-9 0-37 0 0,0 0 1 0 0,0-1 0 0 0,0 1-1 0 0,0 0 1 0 0,1 0-1 0 0,-1 0 1 0 0,0 0-1 0 0,0 0 1 0 0,0 0-1 0 0,0 0 1 0 0,0-1 0 0 0,0 1-1 0 0,0 0 1 0 0,0 0-1 0 0,0 0 1 0 0,0 0-1 0 0,0 0 1 0 0,0-1-1 0 0,0 1 1 0 0,0 0 0 0 0,0 0-1 0 0,0 0 1 0 0,0 0-1 0 0,0 0 1 0 0,0-1-1 0 0,0 1 1 0 0,0 0 0 0 0,0 0-1 0 0,0 0 1 0 0,0 0-1 0 0,0 0 1 0 0,0-1-1 0 0,0 1 1 0 0,0 0-1 0 0,0 0 1 0 0,0 0 0 0 0,0 0-1 0 0,0 0 1 0 0,0 0-1 0 0,-1 0 1 0 0,1-1-1 0 0,0 1 1 0 0,0 0-1 0 0,0 0 1 0 0,0 0 0 0 0,0 0-1 0 0,0 0 1 0 0,-1 0-1 0 0,1 0 1 0 0,0 0-15 0 0,-1-1 159 0 0,0 1 0 0 0,0-1 0 0 0,1 1 1 0 0,-1 0-1 0 0,0 0 0 0 0,0-1 0 0 0,0 1 0 0 0,0 0 1 0 0,0 0-1 0 0,0 0 0 0 0,0 0 0 0 0,0 0 0 0 0,0 0 1 0 0,0 0-1 0 0,0 0 0 0 0,0 0 0 0 0,0 1 1 0 0,0-1-1 0 0,0 0 0 0 0,0 1 0 0 0,0-1 0 0 0,-1 1-159 0 0,2-1 22 0 0,0 0-1 0 0,0 1 1 0 0,0-1-1 0 0,0 0 1 0 0,0 0-1 0 0,0 1 1 0 0,0-1 0 0 0,0 0-1 0 0,0 0 1 0 0,0 0-1 0 0,0 1 1 0 0,0-1-1 0 0,-1 0 1 0 0,1 0-1 0 0,0 1 1 0 0,0-1-1 0 0,0 0 1 0 0,0 0-1 0 0,-1 0 1 0 0,1 0-1 0 0,0 1 1 0 0,0-1-1 0 0,0 0 1 0 0,-1 0-1 0 0,1 0 1 0 0,0 0-1 0 0,0 0 1 0 0,-1 0-1 0 0,1 1 1 0 0,0-1 0 0 0,0 0-1 0 0,-1 0 1 0 0,1 0-1 0 0,0 0 1 0 0,0 0-1 0 0,-1 0-21 0 0,-15 2 427 0 0,13-2-388 0 0,1 0 0 0 0,-1 0 0 0 0,0 1 0 0 0,1-1 0 0 0,-1 1 0 0 0,1-1 1 0 0,-1 1-1 0 0,0 0 0 0 0,0 1-39 0 0,0 0 16 0 0,0 1 0 0 0,1 0 0 0 0,-1 0-1 0 0,0 0 1 0 0,1 0 0 0 0,-2 3-16 0 0,2-3 14 0 0,0 0-1 0 0,0 0 1 0 0,0-1 0 0 0,0 1-1 0 0,0-1 1 0 0,-1 1-1 0 0,1-1 1 0 0,-2 1-14 0 0,-5 4 79 0 0,1 0 1 0 0,0 0 0 0 0,0 1-1 0 0,1 0 1 0 0,0 0-1 0 0,0 1 1 0 0,1 0 0 0 0,0 0-1 0 0,0 1-79 0 0,-3 5 88 0 0,-1-1 0 0 0,-11 12-88 0 0,17-21 16 0 0,1 0 0 0 0,0 0 0 0 0,0 0 0 0 0,0 0 0 0 0,1 1 0 0 0,-1-1 0 0 0,1 1 0 0 0,1 0 0 0 0,-1-1 0 0 0,1 1 0 0 0,0 0 0 0 0,0 0 0 0 0,1 0 0 0 0,0 0 0 0 0,0 2-16 0 0,-3 30 117 0 0,-1-5-1 0 0,4-32-110 0 0,0-1 1 0 0,0 1 0 0 0,0 0-1 0 0,0 0 1 0 0,1 0-1 0 0,-1 0 1 0 0,0-1-1 0 0,0 1 1 0 0,1 0 0 0 0,-1 0-1 0 0,1-1 1 0 0,-1 1-1 0 0,0 0 1 0 0,1 0-1 0 0,-1-1 1 0 0,1 1 0 0 0,0-1-1 0 0,-1 1 1 0 0,1 0-1 0 0,0-1 1 0 0,-1 1-1 0 0,1-1 1 0 0,0 0 0 0 0,-1 1-1 0 0,1-1 1 0 0,0 1-1 0 0,0-1-6 0 0,3 1 4 0 0,-1 0 0 0 0,1 0 0 0 0,-1 0 0 0 0,1-1 0 0 0,-1 1-1 0 0,1-1 1 0 0,3 0-4 0 0,4-1-10 0 0,0 0-1 0 0,0 0 0 0 0,0-1 0 0 0,8-3 11 0 0,-5 0 0 0 0,0-1 0 0 0,0-1-1 0 0,0 0 1 0 0,-1-1 0 0 0,0 0-1 0 0,0-1 1 0 0,-1 0 0 0 0,3-4 0 0 0,-12 10 3 0 0,0 0 0 0 0,-1-1-1 0 0,1 1 1 0 0,-1 0 0 0 0,0-1 0 0 0,0 0 0 0 0,0 1 0 0 0,1-4-3 0 0,-1 3 4 0 0,-1 1-1 0 0,1-1 1 0 0,0 1 0 0 0,0 0-1 0 0,1-1 1 0 0,-1 1-1 0 0,0 0 1 0 0,1 0 0 0 0,0 0-4 0 0,-2 2 15 0 0,0 0 0 0 0,-1 0 1 0 0,1 0-1 0 0,-1-1 1 0 0,1 1-1 0 0,-1 0 0 0 0,0 0 1 0 0,1-1-1 0 0,-1 1 0 0 0,0 0 1 0 0,0-1-1 0 0,0 1 1 0 0,0-1-16 0 0,0-2 317 0 0,0 12-220 0 0,-1 6-89 0 0,0-1 0 0 0,-1 1-1 0 0,-2 6-7 0 0,-2 13 4 0 0,-26 195 11 0 0,26-180 4 0 0,3 0 0 0 0,1 0 0 0 0,6 48-19 0 0,0-74 14 0 0,0-1 0 0 0,1 1 0 0 0,1-1 0 0 0,4 7-14 0 0,3 13 56 0 0,-12-39-50 0 0,0-1 1 0 0,-1 1-1 0 0,1 0 1 0 0,0-1-1 0 0,0 1 1 0 0,1 0-1 0 0,-1-1 1 0 0,0 1-1 0 0,0-1 1 0 0,1 0-1 0 0,-1 1 1 0 0,0-1-1 0 0,1 0 1 0 0,0 0-1 0 0,-1 0 1 0 0,1 0-1 0 0,0 0 1 0 0,-1 0-1 0 0,2 0-6 0 0,1 0 38 0 0,0 1 0 0 0,0-1 0 0 0,0 0 0 0 0,0 0 0 0 0,0-1 0 0 0,1 1 0 0 0,3-1-38 0 0,13-11 306 0 0,-20 11-284 0 0,0 0 1 0 0,1 0 0 0 0,-1 0-1 0 0,0 0 1 0 0,0-1 0 0 0,1 1-1 0 0,-1 0 1 0 0,0-1 0 0 0,0 1-1 0 0,0-1 1 0 0,0 1 0 0 0,0-1-1 0 0,0 0 1 0 0,1 1 0 0 0,-1-1 0 0 0,-1 0-1 0 0,1 0 1 0 0,0 0 0 0 0,0 0-1 0 0,0 0 1 0 0,0 0 0 0 0,-1 0-1 0 0,1 0 1 0 0,0 0 0 0 0,-1 0-1 0 0,1 0 1 0 0,-1 0 0 0 0,1 0-1 0 0,-1-1-22 0 0,8-12 184 0 0,8-8 163 0 0,-13 20-487 0 0,-1 0 0 0 0,0-1 0 0 0,0 1 0 0 0,0-1 0 0 0,-1 0 0 0 0,1 0 1 0 0,-1 0-1 0 0,1 0 0 0 0,-1 0 0 0 0,0 0 0 0 0,0 0 0 0 0,0-1 140 0 0,-1 2-10269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0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1 457 5720 0 0,'6'0'-547'0'0,"-6"0"659"0"0,0 0-1 0 0,1-1 0 0 0,-1 1 1 0 0,0 0-1 0 0,1 0 1 0 0,-1 0-1 0 0,0 0 0 0 0,1 0 1 0 0,-1 0-1 0 0,0 0 0 0 0,1 0 1 0 0,-1 0-1 0 0,0 0 1 0 0,1 0-1 0 0,-1 0 0 0 0,0 0 1 0 0,1 0-1 0 0,-1 0 0 0 0,0 0 1 0 0,1 0-1 0 0,-1 1 1 0 0,0-1-1 0 0,1 0 0 0 0,-1 0 1 0 0,0 0-1 0 0,1 0 0 0 0,-1 1 1 0 0,0-1-1 0 0,0 0 0 0 0,1 0 1 0 0,-1 1-1 0 0,0-1 1 0 0,0 0-1 0 0,0 0 0 0 0,1 1 1 0 0,-1-1-1 0 0,0 0 0 0 0,0 1 1 0 0,0-1-1 0 0,0 0 1 0 0,0 1-1 0 0,1-1 0 0 0,-1 0 1 0 0,0 1-1 0 0,0-1-111 0 0,25-5 1720 0 0,-22 4-1527 0 0,1 0-115 0 0,-1-1 0 0 0,0 1-1 0 0,1-1 1 0 0,-1 0 0 0 0,0 0-1 0 0,0 0 1 0 0,-1 0 0 0 0,1 0 0 0 0,0-1-1 0 0,-1 1 1 0 0,1-1 0 0 0,-1 1-1 0 0,0-1 1 0 0,0 0 0 0 0,0 0 0 0 0,2-4-78 0 0,20-23 362 0 0,-9 17-204 0 0,0-2 1 0 0,-1 0 0 0 0,-1 0-1 0 0,-1-1 1 0 0,0-1 0 0 0,-1 0-1 0 0,0-1 1 0 0,-2 0 0 0 0,0 0-1 0 0,0-3-158 0 0,-7 16 21 0 0,8-25 348 0 0,2 1 0 0 0,12-22-369 0 0,-19 42 217 0 0,0 0 1 0 0,1 1-1 0 0,0 0 1 0 0,0 1 0 0 0,1-1-1 0 0,1 0-217 0 0,-1 1 64 0 0,-6 7-35 0 0,-1-1-1 0 0,1 0 0 0 0,0 0 1 0 0,-1 1-1 0 0,1-1 0 0 0,0 0 0 0 0,0 1 1 0 0,0-1-1 0 0,0 0 0 0 0,0 1 1 0 0,0 0-1 0 0,0-1 0 0 0,0 1 1 0 0,0-1-1 0 0,0 1 0 0 0,0 0-28 0 0,9-6 59 0 0,-10 5-58 0 0,1 1 0 0 0,-1-1 0 0 0,1 1 0 0 0,0-1 0 0 0,-1 1 0 0 0,1-1 0 0 0,0 1 0 0 0,-1-1 0 0 0,1 1 0 0 0,0 0 0 0 0,-1-1 0 0 0,1 1 0 0 0,0 0 0 0 0,0 0 0 0 0,0-1 0 0 0,-1 1 0 0 0,1 0 0 0 0,0 0 0 0 0,0 0 0 0 0,0 0 0 0 0,-1 0 0 0 0,1 0 0 0 0,1 0-1 0 0,2 1 1 0 0,1 0 1 0 0,0 0-1 0 0,-1 0 1 0 0,1-1-1 0 0,0 0 1 0 0,0 0-1 0 0,1 0-1 0 0,22 0-58 0 0,-28 0 58 0 0,1 0 0 0 0,0 0 0 0 0,-1 1-1 0 0,1-1 1 0 0,-1 0 0 0 0,1 0 0 0 0,-1 0 0 0 0,1 1 0 0 0,-1-1 0 0 0,1 0 0 0 0,-1 0 0 0 0,0 1 0 0 0,1-1 0 0 0,-1 0 0 0 0,1 1 0 0 0,-1-1 0 0 0,0 1-1 0 0,1-1 1 0 0,-1 1 0 0 0,0-1 0 0 0,1 0 0 0 0,-1 1 0 0 0,0-1 0 0 0,0 1 0 0 0,0-1 0 0 0,1 0 0 0 0,-1 0 0 0 0,0 1 0 0 0,0-1 0 0 0,0 0 0 0 0,1 0 0 0 0,-1 1 0 0 0,0-1 0 0 0,0 0 0 0 0,1 0 0 0 0,-1 0 0 0 0,0 0 0 0 0,1 1 0 0 0,-1-1 0 0 0,0 0 0 0 0,0 0 0 0 0,1 0 0 0 0,-1 0 0 0 0,0 0 0 0 0,1 0 0 0 0,-1 0 0 0 0,0 0 0 0 0,1 0 0 0 0,-1 0 0 0 0,0 0 0 0 0,1 0 0 0 0,-1 0 0 0 0,0 0 0 0 0,0 0 0 0 0,1 0 0 0 0,-1 0 0 0 0,0 0 0 0 0,1 0 0 0 0,-1 0 0 0 0,0-1 0 0 0,0 1 0 0 0,1 0 0 0 0,-1 0 0 0 0,0 0 0 0 0,1-1 2 0 0,-1 1-1 0 0,1 0 0 0 0,0-1 1 0 0,-1 1-1 0 0,1 0 0 0 0,-1 0 0 0 0,1 0 1 0 0,-1 0-1 0 0,1 0 0 0 0,-1 0 1 0 0,1-1-1 0 0,0 1 0 0 0,-1 0 0 0 0,1 1 1 0 0,-1-1-1 0 0,1 0 0 0 0,-1 0 1 0 0,1 0-1 0 0,0 0 0 0 0,-1 0 0 0 0,1 0 1 0 0,-1 1-1 0 0,1-1 0 0 0,-1 0 1 0 0,1 1-1 0 0,-1-1 0 0 0,1 0 0 0 0,-1 1 1 0 0,0-1-1 0 0,1 0 0 0 0,-1 1 1 0 0,1-1-1 0 0,-1 1 0 0 0,0-1 0 0 0,1 1 1 0 0,-1-1-1 0 0,0 1 0 0 0,0-1 0 0 0,1 1 1 0 0,-1-1-1 0 0,0 1 0 0 0,0-1 1 0 0,0 1-1 0 0,0-1 0 0 0,1 1 0 0 0,-1 0 1 0 0,0-1-1 0 0,0 1 0 0 0,0-1 1 0 0,0 1-1 0 0,0-1 0 0 0,-1 1-1 0 0,3 7 35 0 0,19 23 147 0 0,-16-25-144 0 0,-1 0-1 0 0,0 0 1 0 0,0 1 0 0 0,0 0-1 0 0,-1 0 1 0 0,2 4-38 0 0,15 41 494 0 0,25 47-494 0 0,-30-68 102 0 0,0 4 54 0 0,-11-24-95 0 0,0 0-1 0 0,1 0 1 0 0,1 0-1 0 0,0 0-60 0 0,4 3 61 0 0,-8-12-54 0 0,0 1-1 0 0,0-1 1 0 0,-1 1 0 0 0,1-1-1 0 0,-1 1 1 0 0,1-1 0 0 0,-1 1 0 0 0,0 0-1 0 0,0 0 1 0 0,0-1 0 0 0,-1 1-1 0 0,1 0 1 0 0,-1 0 0 0 0,1 0 0 0 0,-1 0-1 0 0,0 0 1 0 0,0 1-7 0 0,0 15 46 0 0,0-14-2755 0 0,0-5-9386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0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0 150 6928 0 0,'1'1'132'0'0,"1"0"62"0"0,-1 0 0 0 0,0 1 0 0 0,1-1 0 0 0,-1 0 0 0 0,0 0 0 0 0,0 1 0 0 0,0-1 0 0 0,0 1 0 0 0,0-1 0 0 0,0 1 0 0 0,0-1 0 0 0,-1 1 0 0 0,1-1 0 0 0,-1 1 0 0 0,1 0 0 0 0,-1-1 0 0 0,1 1 0 0 0,-1 0 0 0 0,0 0 0 0 0,0-1 0 0 0,0 1 0 0 0,0 1-194 0 0,6 19 1008 0 0,-4-20-986 0 0,-1 1-1 0 0,0 0 1 0 0,0-1-1 0 0,-1 1 0 0 0,1 0 1 0 0,0 0-1 0 0,-1 0 1 0 0,0-1-1 0 0,1 2-21 0 0,-1 5 13 0 0,2 0 1 0 0,-1 0-1 0 0,1 1 0 0 0,1-2 1 0 0,0 3-14 0 0,8 34-6 0 0,-9-14-2 0 0,-2-23 3 0 0,0-1-1 0 0,1 1 1 0 0,0-1 0 0 0,0 1 0 0 0,1-1-1 0 0,-1 1 1 0 0,4 5 5 0 0,12 29 152 0 0,-16-40-72 0 0,0 0 0 0 0,-1 0 1 0 0,0 1-1 0 0,1-1 0 0 0,-1 0 0 0 0,0 0 0 0 0,0 0 1 0 0,0 1-1 0 0,-1-1 0 0 0,1 1-80 0 0,-1 6 661 0 0,1-9-477 0 0,0 0-3 0 0,0 0-12 0 0,0 0-7 0 0,0 0-2 0 0,0 0 1 0 0,0 0 8 0 0,0 0 11 0 0,1-24 703 0 0,5-33-620 0 0,-1 7 46 0 0,1 0 0 0 0,4 0 0 0 0,3-8-309 0 0,14-9 663 0 0,-25 64-623 0 0,0 1 0 0 0,0-1 0 0 0,0 0 0 0 0,0 1 0 0 0,0-1 0 0 0,0 1 0 0 0,1 0 0 0 0,0 0 0 0 0,-1 0 0 0 0,4-2-40 0 0,8-7 89 0 0,1-2 31 0 0,1 0 0 0 0,1 1 0 0 0,0 0 0 0 0,0 1 0 0 0,2 1 0 0 0,4-1-120 0 0,-5 3 84 0 0,1 0-1 0 0,13-3-83 0 0,-26 9 10 0 0,0 1 0 0 0,1 0-1 0 0,-1 0 1 0 0,1 0-1 0 0,-1 1 1 0 0,1 0-1 0 0,0 0 1 0 0,-1 1-1 0 0,1-1 1 0 0,0 2-10 0 0,-5-2-273 0 0,1 1-1 0 0,0-1 1 0 0,0 0 0 0 0,-1 0-1 0 0,1 0 1 0 0,0 0 0 0 0,0 0-1 0 0,-1 0 1 0 0,3-1 273 0 0,-2 0-12338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1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9240 0 0,'9'-1'113'0'0,"-6"1"79"0"0,1 0 0 0 0,0 0 0 0 0,-1 0 0 0 0,1 0 0 0 0,0 0-1 0 0,-1 1 1 0 0,1 0 0 0 0,-1-1 0 0 0,1 1 0 0 0,-1 1 0 0 0,0-1 0 0 0,1 0 0 0 0,-1 1 0 0 0,0 0 0 0 0,0 0 0 0 0,1 0-192 0 0,41 29 158 0 0,-34-24-150 0 0,1 0 0 0 0,-2 1 0 0 0,1 0 0 0 0,-1 1 0 0 0,0 0 0 0 0,-1 0 0 0 0,3 5-8 0 0,11 15-15 0 0,-6-7 16 0 0,-1-1 0 0 0,-1 2 0 0 0,11 23-1 0 0,-15-23 51 0 0,-2 0-1 0 0,0 1 0 0 0,-1 0 0 0 0,-2 0 1 0 0,0 0-1 0 0,-2 1 0 0 0,-1 0 0 0 0,-1 0 1 0 0,0 0-1 0 0,-3 19-50 0 0,1 24 211 0 0,1-51-160 0 0,-1-1-1 0 0,0 0 1 0 0,-1 0 0 0 0,-1 0 0 0 0,0 0 0 0 0,-1 0 0 0 0,-4 11-51 0 0,-5 5 45 0 0,0 6 236 0 0,-2-1-1 0 0,-2-1 1 0 0,-1 0 0 0 0,-8 9-281 0 0,17-34 158 0 0,-1 1 0 0 0,0-2 0 0 0,-3 3-158 0 0,-10 11 432 0 0,13-9 48 0 0,9-14-446 0 0,0 0 0 0 0,-1-1 0 0 0,1 1 1 0 0,-1 0-1 0 0,1 0 0 0 0,-1 0 0 0 0,1 0 1 0 0,-1 0-1 0 0,0-1 0 0 0,1 1 0 0 0,-1 0 1 0 0,0-1-1 0 0,1 1 0 0 0,-1 0 0 0 0,0-1 1 0 0,0 1-1 0 0,0-1 0 0 0,0 1 0 0 0,1-1 1 0 0,-1 1-1 0 0,0-1 0 0 0,0 0 0 0 0,0 0 1 0 0,0 1-1 0 0,0-1 0 0 0,0 0 0 0 0,0 0 1 0 0,0 0-1 0 0,0 0 0 0 0,0 0 0 0 0,-1 0-34 0 0,2 0 58 0 0,0 0-6 0 0,0 0-7 0 0,0 0 2 0 0,0 0-22 0 0,0 0-2198 0 0,0 0-8808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2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1 3408 0 0,'0'0'1464'0'0,"-2"5"2134"0"0,-4 15-1838 0 0,1-9-1482 0 0,2-4-221 0 0,0-1 0 0 0,-1 1 0 0 0,1-1 0 0 0,-1 0 0 0 0,0 0 0 0 0,-1-1 0 0 0,0 1 0 0 0,1-1 0 0 0,-5 3-57 0 0,1-1 0 0 0,0 1-1 0 0,1 0 1 0 0,0 1 0 0 0,0 0-1 0 0,0 0 1 0 0,1 1 0 0 0,-4 9 0 0 0,-6 14-32 0 0,-7 27 32 0 0,5-15-11 0 0,-3 10 23 0 0,2 2 0 0 0,2 0 0 0 0,3 0 0 0 0,1 12-12 0 0,4 36 198 0 0,8-84-70 0 0,0-1-1 0 0,2 1 0 0 0,0-1 1 0 0,2 1-1 0 0,0-1 0 0 0,1 0 0 0 0,2 0 1 0 0,3 12-128 0 0,1-6 106 0 0,1 0 0 0 0,1 0-1 0 0,1-1 1 0 0,2-1 0 0 0,16 22-106 0 0,-25-39 14 0 0,0 1 0 0 0,1-1 0 0 0,0 0-1 0 0,1-1 1 0 0,0 0 0 0 0,-1 0 0 0 0,2 0 0 0 0,-1-1-1 0 0,1 0 1 0 0,0-1 0 0 0,0 0 0 0 0,7 2-14 0 0,-8-4-125 0 0,0 1 1 0 0,0-1-1 0 0,0 0 0 0 0,0-1 1 0 0,1 0-1 0 0,-1-1 1 0 0,1 1-1 0 0,-1-1 1 0 0,0-1-1 0 0,1 0 0 0 0,-1 0 1 0 0,0-1-1 0 0,1 0 1 0 0,2-1 124 0 0,-8 2-8000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3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0 119 6224 0 0,'1'0'246'0'0,"0"1"1"0"0,0 0-1 0 0,0 0 1 0 0,-1 0-1 0 0,1 0 0 0 0,0 0 1 0 0,-1 0-1 0 0,1 1 1 0 0,-1-1-1 0 0,0 0 1 0 0,1 0-1 0 0,-1 0 0 0 0,0 0 1 0 0,1 1-1 0 0,-1 0-246 0 0,12 28 672 0 0,-7-22-585 0 0,-1 1 1 0 0,1 0 0 0 0,-2-1-1 0 0,1 1 1 0 0,-1 2-88 0 0,9 19 19 0 0,33 106-4 0 0,-33-106 44 0 0,-1 1 0 0 0,4 24-59 0 0,1 52 242 0 0,-8-38 332 0 0,0-51-230 0 0,-7-16-291 0 0,1 0-1 0 0,-1 0 1 0 0,0 0 0 0 0,0 0 0 0 0,-1 1 0 0 0,1-1-1 0 0,0 0 1 0 0,-1 0 0 0 0,1 0 0 0 0,-1 1 0 0 0,0-1 0 0 0,0 2-53 0 0,0-4 136 0 0,0 0-14 0 0,0 0-54 0 0,0 0-17 0 0,0 0 5 0 0,0 0 4 0 0,0 0-9 0 0,0 0-3 0 0,0 0-31 0 0,0-1 1 0 0,-1 1-1 0 0,1 0 1 0 0,-1 0 0 0 0,1-1-1 0 0,0 1 1 0 0,-1 0 0 0 0,1-1-1 0 0,0 1 1 0 0,-1-1-1 0 0,1 1 1 0 0,0 0 0 0 0,0-1-1 0 0,-1 1 1 0 0,1-1-1 0 0,0 1 1 0 0,0 0 0 0 0,0-1-1 0 0,0 1 1 0 0,-1-1 0 0 0,1 1-1 0 0,0-1 1 0 0,0 1-1 0 0,0-1 1 0 0,0 1 0 0 0,0-1-1 0 0,0 1 1 0 0,0-1-18 0 0,-2-10 145 0 0,-43-198 53 0 0,34 152-174 0 0,-2-47 64 0 0,1 15-35 0 0,11 77-51 0 0,0 0 1 0 0,1 1-1 0 0,0-1 1 0 0,1 0-1 0 0,1-7-2 0 0,1-27 9 0 0,-3 39-8 0 0,0 6 0 0 0,0 0-1 0 0,0 0 0 0 0,0 0 0 0 0,-1 0 0 0 0,1 0 0 0 0,0 0 1 0 0,0 0-1 0 0,1 0 0 0 0,-1 0 0 0 0,0 0 0 0 0,0 0 0 0 0,0 0 0 0 0,1 0 1 0 0,-1 0-1 0 0,0 0 0 0 0,1 1 0 0 0,-1-1 0 0 0,1 0 0 0 0,-1 0 0 0 0,1 0 1 0 0,-1 1-1 0 0,1-1 0 0 0,0 0 0 0 0,-1 0 0 0 0,1 1 0 0 0,0-1 0 0 0,0 1 1 0 0,0-1-1 0 0,26-21-39 0 0,-9 10 16 0 0,-13 9 19 0 0,0 0 0 0 0,0 0-1 0 0,0 0 1 0 0,0 0 0 0 0,1 1 0 0 0,0 0 4 0 0,75-31-132 0 0,-76 32 119 0 0,0 0 0 0 0,0 1 0 0 0,0-1 0 0 0,0 1 0 0 0,0 0 0 0 0,0 1 0 0 0,0-1 0 0 0,4 2 13 0 0,16 0-20 0 0,-23-2 17 0 0,1 1 0 0 0,-1 0 0 0 0,0-1 1 0 0,0 1-1 0 0,0 0 0 0 0,0 0 0 0 0,0 1 0 0 0,0-1 1 0 0,-1 0-1 0 0,1 0 0 0 0,0 1 0 0 0,-1-1 0 0 0,1 1 1 0 0,-1 0-1 0 0,1-1 0 0 0,-1 1 0 0 0,0 0 0 0 0,1 0 1 0 0,-1 0-1 0 0,0 0 0 0 0,0 0 3 0 0,14 18-50 0 0,-10-14 27 0 0,0 0 1 0 0,0 0-1 0 0,-1 0 1 0 0,1 0-1 0 0,-2 1 1 0 0,1 0-1 0 0,-1 0 1 0 0,0 0 0 0 0,0 0-1 0 0,0 1 1 0 0,-1-1-1 0 0,1 7 23 0 0,7 11-7 0 0,-9-23 6 0 0,0 0 0 0 0,1 0 0 0 0,-1 0 0 0 0,-1 0 1 0 0,1 0-1 0 0,0 0 0 0 0,0 0 0 0 0,-1 0 0 0 0,1 1 0 0 0,-1-1 0 0 0,0 0 0 0 0,1 0 0 0 0,-1 1 0 0 0,0-1 0 0 0,0 0 0 0 0,-1 0 0 0 0,1 1 0 0 0,0-1 0 0 0,-1 2 1 0 0,-4 16-5 0 0,5-18 5 0 0,0 0 0 0 0,0 0-1 0 0,0 0 1 0 0,-1 0 0 0 0,1 0-1 0 0,-1 0 1 0 0,1-1 0 0 0,-1 1-1 0 0,0 0 1 0 0,0 0 0 0 0,1-1 0 0 0,-1 1-1 0 0,0 0 1 0 0,-1-1 0 0 0,1 1-1 0 0,0-1 1 0 0,0 1 0 0 0,-1-1 0 0 0,1 0-1 0 0,-1 1 1 0 0,-3 1-1 0 0,1 1 0 0 0,-1-1 0 0 0,1 0 0 0 0,0 1 0 0 0,1 0 0 0 0,-1 0 0 0 0,-2 3 1 0 0,4-3 0 0 0,0-1 1 0 0,-1 0-1 0 0,1 0 1 0 0,-1 0-1 0 0,0-1 1 0 0,0 1-1 0 0,-1 0 1 0 0,1-1-1 0 0,0 0 1 0 0,-1 0-1 0 0,1 0 1 0 0,-1 0-1 0 0,0-1 1 0 0,1 1-1 0 0,-3-1 0 0 0,-3 1-247 0 0,0-1 0 0 0,-1 0 0 0 0,1 0 0 0 0,-1-1 0 0 0,1-1 0 0 0,-1 0 0 0 0,-5-1 247 0 0,12 2-8653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3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4416 0 0,'0'0'27'0'0,"0"0"0"0"0,0 0 1 0 0,0-1-1 0 0,0 1 0 0 0,0 0 0 0 0,0 0 1 0 0,0 0-1 0 0,0 0 0 0 0,0-1 0 0 0,0 1 0 0 0,0 0 1 0 0,0 0-1 0 0,0 0 0 0 0,0-1 0 0 0,0 1 1 0 0,0 0-1 0 0,0 0 0 0 0,0 0 0 0 0,0 0 1 0 0,0-1-1 0 0,0 1 0 0 0,0 0 0 0 0,1 0 0 0 0,-1 0 1 0 0,0 0-1 0 0,0 0 0 0 0,0-1 0 0 0,0 1 1 0 0,0 0-1 0 0,0 0 0 0 0,1 0 0 0 0,-1 0 1 0 0,0 0-1 0 0,0 0 0 0 0,0 0 0 0 0,0 0 1 0 0,0-1-1 0 0,1 1 0 0 0,-1 0 0 0 0,0 0 0 0 0,0 0 1 0 0,0 0-1 0 0,1 0 0 0 0,-1 0 0 0 0,0 0 1 0 0,0 0-1 0 0,0 0 0 0 0,0 0 0 0 0,1 0 1 0 0,-1 0-1 0 0,0 0 0 0 0,0 0 0 0 0,0 0 1 0 0,0 1-1 0 0,1-1 0 0 0,-1 0 0 0 0,0 0 0 0 0,0 0 1 0 0,0 0-1 0 0,0 0 0 0 0,1 0 0 0 0,-1 0 1 0 0,0 0-1 0 0,0 1 0 0 0,0-1 0 0 0,0 0 1 0 0,0 0-28 0 0,0 0 26 0 0,0 0 0 0 0,1 0 0 0 0,-1 1 1 0 0,0-1-1 0 0,0 0 0 0 0,0 0 1 0 0,0 0-1 0 0,0 0 0 0 0,0 0 0 0 0,0 0 1 0 0,1 0-1 0 0,-1 0 0 0 0,0 0 1 0 0,0 1-1 0 0,0-1 0 0 0,0 0 1 0 0,0 0-1 0 0,1 0 0 0 0,-1 0 0 0 0,0 0 1 0 0,0 0-1 0 0,0 0 0 0 0,0 0 1 0 0,0 0-1 0 0,1 0 0 0 0,-1 0 0 0 0,0 0 1 0 0,0 0-1 0 0,0 0 0 0 0,0 0 1 0 0,0 0-1 0 0,1 0 0 0 0,-1 0 0 0 0,0-1 1 0 0,0 1-1 0 0,0 0 0 0 0,0 0 1 0 0,0 0-1 0 0,0 0 0 0 0,1 0 0 0 0,-1 0 1 0 0,0 0-1 0 0,0 0 0 0 0,0 0 1 0 0,0-1-1 0 0,0 1 0 0 0,0 0 1 0 0,0 0-1 0 0,0 0 0 0 0,0 0 0 0 0,0 0 1 0 0,1 0-1 0 0,-1-1 0 0 0,0 1 1 0 0,0 0-1 0 0,0 0 0 0 0,0 0 0 0 0,0 0 1 0 0,0 0-1 0 0,0-1 0 0 0,0 1 1 0 0,0 0-1 0 0,0 0 0 0 0,0 0 0 0 0,0 0 1 0 0,0-1-27 0 0,25 1 1208 0 0,33 0-1116 0 0,0-3 0 0 0,25-5-92 0 0,-53 4 99 0 0,-1 1 0 0 0,16 1-99 0 0,-5-4 142 0 0,-35 4-103 0 0,-1 1 1 0 0,1 0 0 0 0,0 0-1 0 0,0 0 1 0 0,0 1-1 0 0,0 0 1 0 0,0 0 0 0 0,0 0-1 0 0,0 0 1 0 0,2 1-40 0 0,-3 0 44 0 0,1 0 0 0 0,-1 0 1 0 0,0 0-1 0 0,1-1 1 0 0,-1 0-1 0 0,0 0 0 0 0,1 0 1 0 0,-1-1-1 0 0,1 1 0 0 0,-1-1 1 0 0,0 0-45 0 0,-1 1 52 0 0,0 0 1 0 0,-1 0 0 0 0,1 0-1 0 0,-1 0 1 0 0,1 0-1 0 0,-1 1 1 0 0,1-1 0 0 0,1 2-53 0 0,15 1 355 0 0,53-15 589 0 0,-42 12-753 0 0,-19 0-514 0 0,0-1 0 0 0,-1 1 0 0 0,1-2-1 0 0,4 0 324 0 0,-12 1-8010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8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9144 0 0,'33'-9'880'0'0,"-24"6"-785"0"0,0 0 1 0 0,-1 0 0 0 0,1-1 0 0 0,2-2-96 0 0,18-7 1 0 0,24-5 14 0 0,17-2-15 0 0,-11 3 17 0 0,0-3-17 0 0,-55 19-47 0 0,13-5-570 0 0,1 0-1 0 0,14-3 618 0 0,6 3-6550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5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3912 0 0,'1'0'73'0'0,"0"0"0"0"0,0 0 1 0 0,0 0-1 0 0,0 0 0 0 0,0 0 0 0 0,0 0 1 0 0,0 0-1 0 0,-1 0 0 0 0,1 0 0 0 0,0 1 1 0 0,0-1-1 0 0,0 0 0 0 0,0 1 1 0 0,0-1-1 0 0,-1 1 0 0 0,2 0-73 0 0,-1 9 2299 0 0,-1-9-2147 0 0,-1 1 0 0 0,1 0 0 0 0,0 0 1 0 0,0-1-1 0 0,0 1 0 0 0,1 0 0 0 0,-1 0 0 0 0,0-1 1 0 0,1 1-1 0 0,-1 0 0 0 0,1 0-152 0 0,0 0 5 0 0,1 1-1 0 0,-1-1 0 0 0,1 1 1 0 0,0-1-1 0 0,0 1 1 0 0,0-1-1 0 0,0 0 1 0 0,0 0-1 0 0,2 1-4 0 0,-1-1 17 0 0,-1 0-1 0 0,0 0 1 0 0,0 0-1 0 0,1 0 1 0 0,-1 1-1 0 0,-1-1 1 0 0,1 1-1 0 0,0-1 1 0 0,-1 1-1 0 0,1 0 1 0 0,-1-1-1 0 0,0 1 1 0 0,1 1-17 0 0,-1-1 12 0 0,0 0 1 0 0,0-1 0 0 0,0 1 0 0 0,0-1 0 0 0,1 0-1 0 0,0 1 1 0 0,-1-1 0 0 0,1 0 0 0 0,0 0-1 0 0,0 0 1 0 0,0 0 0 0 0,0 0 0 0 0,1 0-13 0 0,35 24 103 0 0,-18-13-44 0 0,1 2-47 0 0,-16-10-8 0 0,0-1 0 0 0,1 0-1 0 0,0 0 1 0 0,-1-1 0 0 0,2 1 0 0 0,-1-1 0 0 0,0-1-1 0 0,4 2-3 0 0,-8-3 4 0 0,0-1-1 0 0,0 1 1 0 0,0-1-1 0 0,-1 1 0 0 0,1 0 1 0 0,0 0-1 0 0,0 0 1 0 0,-1 0-1 0 0,1 0 1 0 0,0 0-1 0 0,-1 1 0 0 0,1-1 1 0 0,-1 1-1 0 0,0-1 1 0 0,1 1-1 0 0,-1-1 0 0 0,0 1 1 0 0,0-1-1 0 0,0 1 1 0 0,0 0-4 0 0,7 11 66 0 0,-4-8-7 0 0,0-1 0 0 0,0 1 0 0 0,0-1-1 0 0,1 1 1 0 0,0-1 0 0 0,-1-1 0 0 0,4 3-59 0 0,-7-5 46 0 0,0 1 1 0 0,0-1-1 0 0,0 0 0 0 0,-1 1 1 0 0,1-1-1 0 0,-1 1 0 0 0,1-1 1 0 0,-1 1-1 0 0,1-1 0 0 0,-1 1 1 0 0,0 0-1 0 0,0-1 0 0 0,0 1 1 0 0,0-1-1 0 0,0 1 0 0 0,0-1 1 0 0,0 2-47 0 0,0-1 50 0 0,0 1 1 0 0,0 0 0 0 0,-1 0 0 0 0,1-1-1 0 0,-1 1 1 0 0,0 0 0 0 0,1-1-1 0 0,-1 1 1 0 0,-1 2-51 0 0,-1-2 66 0 0,1 1 0 0 0,0 0 0 0 0,0 0 0 0 0,0 1-1 0 0,0-1 1 0 0,1 0 0 0 0,0 1 0 0 0,-1 0-66 0 0,1 0 32 0 0,0 0 0 0 0,-1 0 0 0 0,0 0 1 0 0,0 0-1 0 0,-1 0 0 0 0,1-1 0 0 0,-1 1-32 0 0,-26 30 241 0 0,21-26-147 0 0,0 0-1 0 0,1 0 1 0 0,0 1 0 0 0,0 0-1 0 0,0 2-93 0 0,2-4 47 0 0,0 0 0 0 0,-1 0 0 0 0,0 0 0 0 0,0-1 0 0 0,-1 1 1 0 0,0-1-48 0 0,-1 1 114 0 0,0 0 1 0 0,1 1 0 0 0,-5 7-115 0 0,3-8 59 0 0,8-7-49 0 0,1-1-1 0 0,-1 0 1 0 0,0 1 0 0 0,1-1 0 0 0,-1 1-1 0 0,1-1 1 0 0,-1 1 0 0 0,1-1-1 0 0,-1 1 1 0 0,1-1 0 0 0,-1 1-1 0 0,1 0 1 0 0,0-1 0 0 0,-1 1-1 0 0,1-1 1 0 0,0 1 0 0 0,0 0-1 0 0,-1-1 1 0 0,1 1 0 0 0,0 0 0 0 0,0 0-10 0 0,-1 0 10 0 0,1-1 0 0 0,-1 1 0 0 0,1 0 0 0 0,-1 0 0 0 0,1 0 1 0 0,-1-1-1 0 0,1 1 0 0 0,-1 0 0 0 0,0-1 0 0 0,0 1 1 0 0,1 0-1 0 0,-1-1 0 0 0,0 1 0 0 0,0-1 0 0 0,0 1 0 0 0,0-1 1 0 0,0 1-1 0 0,1-1 0 0 0,-1 0 0 0 0,0 1 0 0 0,0-1 1 0 0,-1 0-11 0 0,2 0 8 0 0,0 0 1 0 0,0 0 4 0 0,0 0-3 0 0,0 0-1 0 0,0 0 4 0 0,0 0-1770 0 0,0 0-7068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6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5720 0 0,'3'28'1394'0'0,"-2"-26"-1207"0"0,0 1-1 0 0,1 0 0 0 0,-1-1 0 0 0,1 1 0 0 0,-1-1 1 0 0,1 1-1 0 0,0-1 0 0 0,0 0 0 0 0,0 0 1 0 0,0 0-1 0 0,0 0 0 0 0,1 1-186 0 0,-1-1 56 0 0,-1 1-1 0 0,1-1 0 0 0,-1 1 1 0 0,0 0-1 0 0,1 0 1 0 0,-1 0-1 0 0,-1-1 1 0 0,1 1-1 0 0,0 0 1 0 0,-1 0-1 0 0,1 0 1 0 0,-1 0-1 0 0,0 1 1 0 0,0-1-1 0 0,0 0 0 0 0,-1 2-55 0 0,4 27 252 0 0,7 12-98 0 0,-5-20-67 0 0,1 0 0 0 0,3 7-87 0 0,10 12 537 0 0,-15-30-277 0 0,0 0-1 0 0,1 0 1 0 0,1 0 0 0 0,3 5-260 0 0,-3-10 377 0 0,-6-7-272 0 0,1-1-1 0 0,0 1 1 0 0,-1-1 0 0 0,1 1 0 0 0,-1 0 0 0 0,1 0 0 0 0,-1-1 0 0 0,0 1 0 0 0,1 0 0 0 0,-1 0 0 0 0,0-1-1 0 0,1 1 1 0 0,-1 0 0 0 0,0 0 0 0 0,0 0 0 0 0,0 0 0 0 0,0 0 0 0 0,0-1 0 0 0,0 1 0 0 0,0 0 0 0 0,0 0-1 0 0,0 0 1 0 0,0 0 0 0 0,0 0-105 0 0,0-1 7 0 0,-1 0 0 0 0,1 0 0 0 0,0 0 0 0 0,0 0 0 0 0,0 0 0 0 0,0 1 0 0 0,0-1 0 0 0,0 0-1 0 0,0 0 1 0 0,0 0 0 0 0,0 0 0 0 0,0 0 0 0 0,0 0 0 0 0,0 0 0 0 0,-1 0 0 0 0,1 0 0 0 0,0 0 0 0 0,0 0 0 0 0,0 1 0 0 0,0-1 0 0 0,0 0-1 0 0,0 0 1 0 0,0 0 0 0 0,0 0 0 0 0,-1 0 0 0 0,1 0 0 0 0,0 0 0 0 0,0 0 0 0 0,0 0 0 0 0,0 0 0 0 0,0 0 0 0 0,0 0 0 0 0,0 0 0 0 0,-1 0-1 0 0,1 0 1 0 0,0 0 0 0 0,0 0 0 0 0,0 0 0 0 0,0-1 0 0 0,0 1 0 0 0,0 0 0 0 0,0 0 0 0 0,-1 0 0 0 0,1 0 0 0 0,0 0 0 0 0,0 0-1 0 0,0 0 1 0 0,0 0 0 0 0,0 0 0 0 0,0 0 0 0 0,0 0 0 0 0,0-1 0 0 0,0 1 0 0 0,0 0 0 0 0,0 0 0 0 0,0 0 0 0 0,0 0 0 0 0,-1 0 0 0 0,1 0-1 0 0,0 0 1 0 0,0 0 0 0 0,0-1-7 0 0,-4-6 215 0 0,-3-12-133 0 0,2 1 0 0 0,0-1 0 0 0,2 0 0 0 0,0 0 0 0 0,1-1 0 0 0,1 1 0 0 0,0 0 0 0 0,3-16-82 0 0,-1 27 33 0 0,1 0-1 0 0,0 1 1 0 0,0-1-1 0 0,1 1 1 0 0,0 0-1 0 0,0-1 1 0 0,1 1-1 0 0,-1 0 1 0 0,2 1-1 0 0,-1-1 0 0 0,6-5-32 0 0,-8 10 19 0 0,0 0 0 0 0,0 0 0 0 0,1 1 0 0 0,-1-1 0 0 0,1 1-1 0 0,0-1 1 0 0,-1 1 0 0 0,1 0 0 0 0,0 0 0 0 0,2-1-19 0 0,15-6 93 0 0,-5 0-40 0 0,1 0 1 0 0,0 2-1 0 0,0 0 1 0 0,0 0-1 0 0,1 2 0 0 0,2 0-53 0 0,5-2 16 0 0,-20 5-15 0 0,1 1 1 0 0,-1-1 0 0 0,1 1-1 0 0,0 0 1 0 0,-1 1 0 0 0,1-1-1 0 0,-1 1 1 0 0,1 0-1 0 0,-1 0 1 0 0,1 1 0 0 0,-1-1-1 0 0,1 1-1 0 0,1 0 2 0 0,0 0 0 0 0,0 0 0 0 0,0-1 0 0 0,1 0 0 0 0,-1 0-1 0 0,1 0-1 0 0,-7-1 1 0 0,25 2 404 0 0,-11 6-3106 0 0,-13-7-8235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6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5624 0 0,'3'0'101'0'0,"-1"1"-1"0"0,1-1 1 0 0,-1 0 0 0 0,1 1 0 0 0,-1 0-1 0 0,0-1 1 0 0,1 1 0 0 0,-1 0 0 0 0,0 0-1 0 0,1 1-100 0 0,4 2 759 0 0,0 1-1 0 0,0 0 0 0 0,-1 0 0 0 0,3 3-758 0 0,10 9 925 0 0,-3-5-774 0 0,-1 2 0 0 0,0 0 0 0 0,-1 1 1 0 0,-1 0-1 0 0,4 7-151 0 0,19 29 6 0 0,-1 4-6 0 0,-27-42 17 0 0,9 15 81 0 0,-2 1-1 0 0,-2 0 1 0 0,0 1 0 0 0,-2 1 0 0 0,-1 0 0 0 0,-2 0 0 0 0,0 1 0 0 0,-3 0 0 0 0,0 0 0 0 0,-2 0 0 0 0,-2 0 0 0 0,-1 1 0 0 0,-1-1 0 0 0,-2 1-1 0 0,-1-1 1 0 0,-1 0 0 0 0,-2 0 0 0 0,-2-1-98 0 0,-5 20 175 0 0,-2 2 344 0 0,-3 6-519 0 0,12-38 187 0 0,6-17-124 0 0,0 1 0 0 0,-1-1 0 0 0,0 0 0 0 0,1 0-1 0 0,-2 1 1 0 0,1-1 0 0 0,0 0 0 0 0,-1 0 0 0 0,0 0-63 0 0,2-3 51 0 0,0 1 0 0 0,1 0 0 0 0,-1-1 0 0 0,0 1 0 0 0,0 0 0 0 0,1 0-1 0 0,-1 0 1 0 0,1-1 0 0 0,0 1 0 0 0,-1 0 0 0 0,1 2-51 0 0,0 5 423 0 0,0-8-154 0 0,0-2 48 0 0,0 0-346 0 0,1 0 0 0 0,-1 0-1 0 0,0 1 1 0 0,1-1 0 0 0,-1 0-1 0 0,1 1 1 0 0,-1-1 0 0 0,1 1-1 0 0,-1-1 1 0 0,1 0 0 0 0,-1 1-1 0 0,1-1 1 0 0,0 1 0 0 0,-1-1-1 0 0,1 1 1 0 0,0 0 0 0 0,-1-1-1 0 0,1 1 1 0 0,0 0 0 0 0,-1-1-1 0 0,1 1 30 0 0,1-1-1226 0 0,0 0-8998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7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2 500 6328 0 0,'-1'-2'169'0'0,"1"0"1"0"0,0 0-1 0 0,0 0 1 0 0,0 0-1 0 0,0 0 0 0 0,0 0 1 0 0,0 0-1 0 0,0 0 1 0 0,1 0-1 0 0,-1 1 0 0 0,1-1 1 0 0,-1 0-1 0 0,1 0 1 0 0,0 0-1 0 0,0 0 1 0 0,0 1-1 0 0,0-1 0 0 0,0 0 1 0 0,0 1-1 0 0,0-1 1 0 0,0 1-1 0 0,1-1 1 0 0,-1 1-1 0 0,1 0 0 0 0,-1 0 1 0 0,1-1-1 0 0,-1 1 1 0 0,1 0-170 0 0,-1 1 86 0 0,0-1 1 0 0,0 0 0 0 0,-1 1 0 0 0,1-1 0 0 0,0 0 0 0 0,-1 0-1 0 0,1 0 1 0 0,0 1 0 0 0,-1-1 0 0 0,1 0 0 0 0,-1 0-1 0 0,0 0 1 0 0,1 0 0 0 0,-1 0 0 0 0,0 0 0 0 0,1 0-1 0 0,-1 0 1 0 0,0 0 0 0 0,0 0-87 0 0,5-13 416 0 0,66-64 800 0 0,-54 55-1054 0 0,-4 5 94 0 0,1 2 1 0 0,12-12-257 0 0,0 0 607 0 0,0-2 0 0 0,19-28-607 0 0,13-18 964 0 0,-48 62-798 0 0,-10 13-145 0 0,1-1 0 0 0,0 0-1 0 0,0 0 1 0 0,0 0 0 0 0,0 1 0 0 0,1-1-1 0 0,-1 1 1 0 0,0-1 0 0 0,1 1-1 0 0,-1-1 1 0 0,1 1 0 0 0,0 0 0 0 0,-1 0-1 0 0,1 0 1 0 0,0 0 0 0 0,-1 0 0 0 0,1 0-1 0 0,0 0 1 0 0,0 0 0 0 0,0 1-1 0 0,1-1-20 0 0,-2 1-12 0 0,0 0 0 0 0,0-1-1 0 0,0 1 1 0 0,0 0 0 0 0,0-1-1 0 0,0 1 1 0 0,0 0 0 0 0,0-1-1 0 0,0 1 1 0 0,0-1 0 0 0,0 0-1 0 0,0 1 1 0 0,0-1 0 0 0,0 0-1 0 0,0 0 1 0 0,0 0 12 0 0,0 1-17 0 0,0-1-1 0 0,0 0 1 0 0,0 0-1 0 0,0 0 1 0 0,0 1-1 0 0,0-1 1 0 0,0 0-1 0 0,0 1 1 0 0,0-1-1 0 0,0 1 1 0 0,1-1-1 0 0,-1 1 1 0 0,0 0-1 0 0,0-1 1 0 0,1 1-1 0 0,0 0 18 0 0,25-4-108 0 0,-15 21 701 0 0,-10-15-549 0 0,0 1 0 0 0,-1-1-1 0 0,1 0 1 0 0,0 1-1 0 0,-1 0 1 0 0,0-1 0 0 0,1 1-1 0 0,-1 0 1 0 0,0 0-1 0 0,0-1 1 0 0,-1 1-1 0 0,1 0 1 0 0,-1 0 0 0 0,1 2-44 0 0,6 20 191 0 0,26 42 167 0 0,-18-39-312 0 0,-2 1 0 0 0,0 0 0 0 0,6 24-46 0 0,-16-42-6 0 0,1-1 0 0 0,0-1 0 0 0,1 1 0 0 0,1 2 6 0 0,-2-4-30 0 0,1 1-1 0 0,-2-1 1 0 0,1 1-1 0 0,1 9 31 0 0,-4-13-12 0 0,0 1 0 0 0,1-1 0 0 0,-1 1-1 0 0,1-1 1 0 0,0 1 0 0 0,1-1 0 0 0,-1 0-1 0 0,1 0 1 0 0,0 0 0 0 0,0-1 0 0 0,3 3 12 0 0,4 11-47 0 0,-10-17 44 0 0,0 0 0 0 0,0 0 0 0 0,1 0 0 0 0,-1-1 0 0 0,0 1-1 0 0,1 0 1 0 0,-1 0 0 0 0,1 0 0 0 0,-1 0 0 0 0,1 0 0 0 0,0-1 0 0 0,-1 1 0 0 0,1 0 0 0 0,0 0 0 0 0,-1-1 0 0 0,1 1 0 0 0,0-1 0 0 0,0 1 0 0 0,0 0 0 0 0,-1-1 0 0 0,1 0 0 0 0,0 1 0 0 0,0-1 0 0 0,0 1 0 0 0,0-1-1 0 0,0 0 1 0 0,0 0 3 0 0,5 6-28 0 0,-5-5 25 0 0,-1 0-1 0 0,0-1 1 0 0,1 1-1 0 0,-1 0 1 0 0,1-1-1 0 0,-1 1 1 0 0,0-1-1 0 0,1 1 1 0 0,0-1 0 0 0,-1 1-1 0 0,1-1 1 0 0,-1 1-1 0 0,1-1 1 0 0,-1 0-1 0 0,1 1 1 0 0,0-1-1 0 0,-1 0 1 0 0,1 0 0 0 0,0 1-1 0 0,0-1 4 0 0,0 0-45 0 0,-1 0-2307 0 0,0 0-9241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8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169 1 2400 0 0,'13'1'1336'0'0,"-1"8"1492"0"0,-3-6-1215 0 0,-10-3-780 0 0,0 0-821 0 0,1 0 167 0 0,0 0-22 0 0,-7 16 534 0 0,6-11-595 0 0,-1 1 0 0 0,0-1 0 0 0,1 0 0 0 0,-2 0 0 0 0,1 0 0 0 0,-1 0-1 0 0,1 0 1 0 0,-2 1-96 0 0,-1 2 112 0 0,-26 50 1260 0 0,-17 45-1372 0 0,39-82 112 0 0,3-8-15 0 0,1 0 0 0 0,0 0-1 0 0,1 1 1 0 0,0 0 0 0 0,0 4-97 0 0,-5 41 681 0 0,-15 48-681 0 0,17-75 135 0 0,2 1 0 0 0,1-1-1 0 0,1 1 1 0 0,2 0 0 0 0,1 0 0 0 0,2 0 0 0 0,1-1-1 0 0,2 1 1 0 0,5 17-135 0 0,-4-25 57 0 0,1-1 0 0 0,1 0 0 0 0,7 13-57 0 0,7 20 120 0 0,-18-47-89 0 0,1 0 0 0 0,0 0-1 0 0,5 7-30 0 0,9 16 68 0 0,-9-15-20 0 0,1-1-1 0 0,0 0 1 0 0,1-1 0 0 0,5 4-48 0 0,0 5 219 0 0,2 3 10 0 0,-10-14-160 0 0,-9-13-55 0 0,0-1 1 0 0,1 1-1 0 0,-1 0 1 0 0,0-1 0 0 0,1 1-1 0 0,-1 0 1 0 0,0 0-1 0 0,1-1 1 0 0,-1 1-1 0 0,1-1 1 0 0,-1 1 0 0 0,1 0-1 0 0,-1-1 1 0 0,1 1-1 0 0,0-1 1 0 0,-1 1 0 0 0,1-1-1 0 0,0 0 1 0 0,-1 1-1 0 0,1-1 1 0 0,0 0 0 0 0,0 1-1 0 0,-1-1 1 0 0,1 0-1 0 0,0 0 1 0 0,0 1 0 0 0,-1-1-1 0 0,1 0 1 0 0,0 0-1 0 0,0 0 1 0 0,0 0-1 0 0,0 0-13 0 0,-1 0 152 0 0,0 0 4 0 0,0 0-4 0 0,0 0-1 0 0,0 0 3 0 0,0 0-14 0 0,0 0-90 0 0,0 0-16 0 0,0 0-7 0 0,0 0 29 0 0,0 0 110 0 0,0 0 29 0 0,0 0-7 0 0,0 0-10 0 0,0 0-73 0 0,0 0-16 0 0,0 0 3 0 0,0 0 3 0 0,0 0 25 0 0,0 0 7 0 0,0 0 2 0 0,0 0-17 0 0,0 0-82 0 0,0 0-2414 0 0,0 0-9587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09.8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242 173 4912 0 0,'1'0'37'0'0,"0"0"0"0"0,-1 0 1 0 0,1 0-1 0 0,0 0 0 0 0,0 0 0 0 0,-1 0 0 0 0,1 0 1 0 0,0-1-1 0 0,-1 1 0 0 0,1 0 0 0 0,0 0 1 0 0,-1-1-1 0 0,1 1 0 0 0,0-1 0 0 0,-1 1 1 0 0,1 0-1 0 0,-1-1 0 0 0,1 1 0 0 0,-1-1 1 0 0,1 0-1 0 0,-1 1 0 0 0,1-1 0 0 0,-1 1 0 0 0,1-1 1 0 0,-1 0-1 0 0,0 1 0 0 0,1-1 0 0 0,-1 0 1 0 0,0 0-38 0 0,1-2 265 0 0,0 1-1 0 0,-1-1 1 0 0,1 0 0 0 0,-1 0 0 0 0,0 0 0 0 0,0 0 0 0 0,0 0 0 0 0,-1 0-1 0 0,1 0-264 0 0,-2-10 1182 0 0,-1 0 0 0 0,-1-1 0 0 0,-1-4-1182 0 0,4 14 12 0 0,-1-1 0 0 0,1 1 0 0 0,0 0 0 0 0,-1 0 0 0 0,0 0 0 0 0,0 1 1 0 0,0-1-1 0 0,-1 0 0 0 0,1 1 0 0 0,-1-1 0 0 0,1 1 0 0 0,-1 0 0 0 0,0 0 0 0 0,-1 0 0 0 0,1 0 0 0 0,-4-2-12 0 0,6 4 19 0 0,-1 0 1 0 0,1 0-1 0 0,-1 0 0 0 0,0 0 0 0 0,1 0 0 0 0,-1 0 1 0 0,0 1-1 0 0,0-1 0 0 0,0 0 0 0 0,1 1 0 0 0,-1 0 1 0 0,0-1-1 0 0,0 1 0 0 0,0 0 0 0 0,0 0 0 0 0,0 0 0 0 0,1 0 1 0 0,-1 0-1 0 0,0 0 0 0 0,-1 1-19 0 0,0 0 24 0 0,1 0 0 0 0,0 0 0 0 0,-1 1 0 0 0,1-1 0 0 0,0 1 0 0 0,0-1-1 0 0,0 1 1 0 0,0 0 0 0 0,0 0 0 0 0,0 0 0 0 0,1 0 0 0 0,-1 0 0 0 0,1 0 0 0 0,-1 0-24 0 0,-9 13 53 0 0,-1-1 0 0 0,0-1 0 0 0,-1 0-53 0 0,5-6 20 0 0,1 0 0 0 0,0 0 0 0 0,1 0 0 0 0,0 1-1 0 0,0 0 1 0 0,0 0 0 0 0,1 1 0 0 0,0 0 0 0 0,1 0 0 0 0,0 0-1 0 0,0 0 1 0 0,0 4-20 0 0,-1 6 25 0 0,-5 26 27 0 0,10-42-48 0 0,0 0-1 0 0,0 0 1 0 0,0 0-1 0 0,0 0 0 0 0,0 0 1 0 0,1 0-1 0 0,-1 0 1 0 0,1 0-1 0 0,0 0 0 0 0,0 0 1 0 0,0 0-1 0 0,0 0 1 0 0,1 1-4 0 0,5 12 20 0 0,-6-13-17 0 0,0 0 0 0 0,0 0-1 0 0,1 0 1 0 0,-1-1 0 0 0,1 1 0 0 0,-1 0 0 0 0,1-1 0 0 0,2 3-3 0 0,-4-5 0 0 0,1 1 1 0 0,0-1 0 0 0,0 1 0 0 0,0-1 0 0 0,0 1-1 0 0,0-1 1 0 0,-1 0 0 0 0,1 1 0 0 0,0-1 0 0 0,0 0-1 0 0,0 0 1 0 0,0 0 0 0 0,0 0 0 0 0,0 0 0 0 0,0 0 0 0 0,0 0-1 0 0,0 0 1 0 0,0 0 0 0 0,0 0 0 0 0,0 0 0 0 0,0-1-1 0 0,0 1 1 0 0,0 0 0 0 0,0-1 0 0 0,-1 1 0 0 0,1-1-1 0 0,0 1 1 0 0,0-1 0 0 0,0 1 0 0 0,-1-1 0 0 0,2 0-1 0 0,23-14 94 0 0,-1-2 1 0 0,16-14-95 0 0,-30 22 16 0 0,-1-1 0 0 0,0 1 0 0 0,0-2 0 0 0,-1 1 0 0 0,0-1 0 0 0,-1 0 0 0 0,1-3-16 0 0,46-75 296 0 0,-43 76-220 0 0,-10 12-71 0 0,0 0 0 0 0,0 0 0 0 0,0 0 0 0 0,0 0 0 0 0,0 0 0 0 0,0 0 0 0 0,-1 0 1 0 0,1 0-1 0 0,0-1 0 0 0,-1 1 0 0 0,1 0 0 0 0,-1-1 0 0 0,1 1 0 0 0,-1 0 0 0 0,1-1-5 0 0,6-7-202 0 0,-7 8 257 0 0,0 1 0 0 0,0 0 0 0 0,0 0 0 0 0,0 0 0 0 0,0 0 1 0 0,0 0-1 0 0,0 0 0 0 0,0 0 0 0 0,0-1 0 0 0,1 1 0 0 0,-1 0 0 0 0,0 0 0 0 0,0 0 0 0 0,0 0 0 0 0,0 0 0 0 0,0 0 0 0 0,0 0 0 0 0,1 0 0 0 0,-1 0 1 0 0,0 0-1 0 0,0 0 0 0 0,0 0 0 0 0,0 0 0 0 0,0 0 0 0 0,0 0 0 0 0,1 0 0 0 0,-1 0 0 0 0,0 0 0 0 0,0 0 0 0 0,0 0 0 0 0,0 0 0 0 0,0 0 0 0 0,1 0 1 0 0,-1 0-1 0 0,0 0 0 0 0,0 0 0 0 0,0 0 0 0 0,0 0 0 0 0,0 0 0 0 0,0 0 0 0 0,1 0 0 0 0,-1 0 0 0 0,0 0 0 0 0,0 0 0 0 0,0 0 0 0 0,0 1 1 0 0,0-1-1 0 0,0 0 0 0 0,0 0 0 0 0,0 0 0 0 0,0 0 0 0 0,1 0 0 0 0,-1 0 0 0 0,0 0 0 0 0,0 1 0 0 0,0-1 0 0 0,0 0 0 0 0,0 0 0 0 0,0 0 0 0 0,0 0-55 0 0,-2 37 170 0 0,-2 0 0 0 0,-6 21-170 0 0,1-3-34 0 0,-12 52-109 0 0,11-66-98 0 0,3-1-1 0 0,-1 20 242 0 0,5-37-66 0 0,-1 0-1 0 0,-1-1 1 0 0,-2 1-1 0 0,0 1 67 0 0,-3 8-54 0 0,7-21 32 0 0,1 1 0 0 0,0 0-1 0 0,0-1 1 0 0,1 1-1 0 0,0 0 1 0 0,1 0 0 0 0,1 0-1 0 0,0 0 1 0 0,1 0-1 0 0,0 0 1 0 0,0-1 0 0 0,1 1-1 0 0,1-1 1 0 0,0 1-1 0 0,5 9 24 0 0,-6-17 24 0 0,0 0 0 0 0,0-1 0 0 0,0 1 0 0 0,1-1 0 0 0,-1 0 1 0 0,1 0-1 0 0,0 0 0 0 0,0 0 0 0 0,0-1 0 0 0,0 0 1 0 0,0 1-1 0 0,0-1 0 0 0,1-1 0 0 0,-1 1 0 0 0,1-1 1 0 0,-1 0-1 0 0,1 0 0 0 0,0 0 0 0 0,-1 0 0 0 0,1-1 1 0 0,0 0-1 0 0,-1 0 0 0 0,1 0 0 0 0,0-1 0 0 0,0 1 0 0 0,-1-1 1 0 0,1 0-1 0 0,0-1-25 0 0,27-6 325 0 0,-1-2 0 0 0,0-2 1 0 0,11-6-326 0 0,-40 18 18 0 0,0-1 0 0 0,-1 0 0 0 0,1 0 0 0 0,-1 0 0 0 0,1 0 0 0 0,-1 0 0 0 0,0 0 0 0 0,1-1 0 0 0,-1 1 0 0 0,0 0-1 0 0,0-1 1 0 0,0 1 0 0 0,0 0 0 0 0,0-1 0 0 0,0 0 0 0 0,0 1 0 0 0,-1-1-18 0 0,4-10-2282 0 0,-4 11-9150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0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7136 0 0,'-1'2'298'0'0,"1"-1"-1"0"0,0 0 1 0 0,0 0 0 0 0,0 0-1 0 0,0 0 1 0 0,0 0 0 0 0,0 0 0 0 0,1 1-1 0 0,-1-1 1 0 0,0 0 0 0 0,1 0-1 0 0,-1 0 1 0 0,0 0 0 0 0,1 0 0 0 0,-1 0-1 0 0,1 0 1 0 0,0 0 0 0 0,-1 0-1 0 0,1 0 1 0 0,0 0 0 0 0,-1-1 0 0 0,2 2-298 0 0,-1-2 175 0 0,1 1 1 0 0,1 0-1 0 0,-1-1 1 0 0,0 0 0 0 0,0 1-1 0 0,0-1 1 0 0,0 0-1 0 0,0 0 1 0 0,0 0-1 0 0,0 0 1 0 0,0-1-176 0 0,11 1-697 0 0,54-3 693 0 0,1-3 0 0 0,-2-3 0 0 0,1-3 0 0 0,48-15 4 0 0,-101 24 118 0 0,1 1 1 0 0,0 1 0 0 0,0 0 0 0 0,-1 1 0 0 0,6 1-119 0 0,11 0 172 0 0,-30-1-168 0 0,0 0 0 0 0,-1 0-1 0 0,1 0 1 0 0,0 1 0 0 0,0-1 0 0 0,0 0-1 0 0,0 1 1 0 0,0-1 0 0 0,-1 0 0 0 0,1 1-1 0 0,0-1 1 0 0,0 1 0 0 0,-1-1 0 0 0,1 1-1 0 0,0 0-3 0 0,0 0 1 0 0,0-1 0 0 0,-1 1-1 0 0,1 0 1 0 0,0-1 0 0 0,0 1 0 0 0,0-1-1 0 0,0 1 1 0 0,0-1 0 0 0,0 1-1 0 0,0-1 1 0 0,0 0 0 0 0,0 1-1 0 0,0-1 1 0 0,0 0 0 0 0,1 0-1 0 0,39 0-2069 0 0,-40 0-7695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1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96 0 0,'1'1'17'0'0,"-1"-1"0"0"0,0 0 1 0 0,0 1-1 0 0,0-1 0 0 0,0 1 0 0 0,0-1 0 0 0,0 1 1 0 0,0-1-1 0 0,0 1 0 0 0,0-1 0 0 0,-1 1 0 0 0,1-1 1 0 0,0 0-1 0 0,0 1 0 0 0,0-1 0 0 0,0 1 0 0 0,-1-1 1 0 0,1 1-1 0 0,0-1 0 0 0,0 0 0 0 0,-1 1 0 0 0,1-1 1 0 0,0 0-1 0 0,-1 1 0 0 0,1-1 0 0 0,0 0 0 0 0,-1 1 1 0 0,1-1-1 0 0,0 0 0 0 0,-1 0 0 0 0,1 0 0 0 0,-1 1 1 0 0,1-1-1 0 0,-1 0 0 0 0,1 0 0 0 0,0 0 0 0 0,-1 0 1 0 0,1 0-1 0 0,-1 0 0 0 0,1 0 0 0 0,-1 0-17 0 0,0 0 711 0 0,-2 7 2802 0 0,9-6-3457 0 0,0 0-1 0 0,-1 0 0 0 0,1 1 1 0 0,0 0-1 0 0,0 0 0 0 0,-1 0 1 0 0,1 1-1 0 0,-1 0 0 0 0,0 0 1 0 0,1 0-1 0 0,-1 0 0 0 0,3 4-55 0 0,16 9 128 0 0,-21-14-88 0 0,0 1-1 0 0,0-1 0 0 0,0 0 1 0 0,-1 1-1 0 0,1 0 0 0 0,-1 0 1 0 0,0 0-1 0 0,1 0 0 0 0,0 2-39 0 0,0-1 108 0 0,-1 0 0 0 0,1 0-1 0 0,0 0 1 0 0,0-1-1 0 0,1 1 1 0 0,1 1-108 0 0,-3-3 41 0 0,0 0 1 0 0,-1 0-1 0 0,1 0 1 0 0,0 0-1 0 0,-1 0 0 0 0,0 1 1 0 0,1-1-1 0 0,-1 2-41 0 0,0-2 39 0 0,0 0-1 0 0,0 0 1 0 0,0 0 0 0 0,0 0-1 0 0,1 0 1 0 0,-1 0 0 0 0,0-1-1 0 0,1 1 1 0 0,-1 0-1 0 0,1-1 1 0 0,0 1 0 0 0,-1-1-1 0 0,1 0 1 0 0,0 1 0 0 0,1-1-39 0 0,-3 0 21 0 0,1-1-1 0 0,0 0 1 0 0,-1 0 0 0 0,1 1 0 0 0,-1-1 0 0 0,1 1 0 0 0,-1-1-1 0 0,1 1 1 0 0,-1-1 0 0 0,1 1 0 0 0,-1-1 0 0 0,0 1 0 0 0,1-1-1 0 0,-1 1 1 0 0,1-1 0 0 0,-1 1 0 0 0,0-1 0 0 0,0 1-1 0 0,1 0 1 0 0,-1-1 0 0 0,0 1 0 0 0,0 0 0 0 0,0-1 0 0 0,0 1-1 0 0,0 0 1 0 0,0-1 0 0 0,0 1 0 0 0,0 0 0 0 0,0-1-21 0 0,0 1 27 0 0,0 0 0 0 0,0 0 0 0 0,0 0 0 0 0,0-1 0 0 0,0 1 0 0 0,1 0 0 0 0,-1 0 0 0 0,0 0 0 0 0,0-1 0 0 0,1 1 0 0 0,-1 0 0 0 0,0 0 0 0 0,1-1 0 0 0,-1 1 0 0 0,1 0 0 0 0,-1-1 0 0 0,1 1 0 0 0,-1 0 0 0 0,1-1 0 0 0,-1 1-27 0 0,2 0 29 0 0,-1 0 1 0 0,0 1-1 0 0,1-1 1 0 0,-1 1-1 0 0,0-1 1 0 0,0 1-1 0 0,0-1 1 0 0,0 1-1 0 0,-1 0 1 0 0,1-1-1 0 0,0 1 1 0 0,-1 0-1 0 0,1 0 1 0 0,-1-1-1 0 0,0 1 1 0 0,1 0-1 0 0,-1 0 1 0 0,0 0 0 0 0,0 0-1 0 0,0-1 1 0 0,0 1-1 0 0,-1 2-29 0 0,-1 19 150 0 0,2-21-136 0 0,0 1-1 0 0,1-1 0 0 0,-2 1 1 0 0,1-1-1 0 0,0 1 1 0 0,0-1-1 0 0,-1 1 0 0 0,0-1 1 0 0,0 2-14 0 0,-5 27-51 0 0,6-28 43 0 0,0 0 0 0 0,-1 0 1 0 0,1 0-1 0 0,-1 1 0 0 0,0-1 0 0 0,0 0 1 0 0,0 0-1 0 0,0-1 0 0 0,0 1 0 0 0,0 0 0 0 0,-1 0 1 0 0,1 0-1 0 0,-2 0 8 0 0,-40 63-175 0 0,36-63 164 0 0,7-3 11 0 0,0 0 0 0 0,-1 0-1 0 0,1 0 1 0 0,0 0 0 0 0,-1 0 0 0 0,1 0-1 0 0,0 0 1 0 0,-1 1 0 0 0,1-1 0 0 0,0 0-1 0 0,0 0 1 0 0,-1 0 0 0 0,1 0 0 0 0,0 0-1 0 0,0 1 1 0 0,-1-1 0 0 0,1 0 0 0 0,0 0-1 0 0,0 1 1 0 0,-1-1 0 0 0,1 0 0 0 0,0 0-1 0 0,0 1 1 0 0,0-1 0 0 0,0 0 0 0 0,-1 1 0 0 0,-2 4-1182 0 0,3-4-4724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1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4416 0 0,'0'0'889'0'0,"1"1"-593"0"0,1-1 0 0 0,-1 1 0 0 0,1-1 0 0 0,-1 1 0 0 0,1 0 1 0 0,-1-1-1 0 0,0 1 0 0 0,1 0 0 0 0,-1 0 0 0 0,0 0 0 0 0,0 0 0 0 0,0 0 0 0 0,1 0 0 0 0,-1 1-296 0 0,6 10 171 0 0,0 0-1 0 0,-1 0 0 0 0,0 0 1 0 0,-1 1-171 0 0,0 0 95 0 0,0-1 1 0 0,2 0-1 0 0,5 9-95 0 0,-9-16 73 0 0,0 1 0 0 0,0 0 1 0 0,-1 0-1 0 0,0-1 0 0 0,0 1 0 0 0,1 3-73 0 0,-2-5 81 0 0,0 0 0 0 0,0 0 1 0 0,1 0-1 0 0,-1 0 0 0 0,1 0 1 0 0,0 0-1 0 0,0 0 1 0 0,1 0-1 0 0,-1-1 0 0 0,3 3-81 0 0,-5-6 41 0 0,1 1-1 0 0,-1-1 0 0 0,0 1 1 0 0,1-1-1 0 0,-1 1 0 0 0,1-1 1 0 0,-1 1-1 0 0,0-1 0 0 0,1 1 1 0 0,-1 0-1 0 0,0-1 1 0 0,0 1-1 0 0,0 0 0 0 0,1-1 1 0 0,-1 1-1 0 0,0 0 0 0 0,0-1 1 0 0,0 1-1 0 0,0 0 0 0 0,0-1 1 0 0,0 1-41 0 0,1 5 589 0 0,11-4-199 0 0,-8-2 99 0 0,-7 0 170 0 0,3 0-629 0 0,0 0 0 0 0,-1 0 0 0 0,1 0 0 0 0,0 0 0 0 0,-1 0 0 0 0,1 0-1 0 0,0 0 1 0 0,-1 0 0 0 0,1 0 0 0 0,0-1 0 0 0,-1 1 0 0 0,1 0 0 0 0,0 0 0 0 0,0 0 0 0 0,-1-1 0 0 0,1 1 0 0 0,0 0 0 0 0,0 0-1 0 0,-1 0 1 0 0,1-1 0 0 0,0 1 0 0 0,0 0 0 0 0,0-1 0 0 0,-1 1 0 0 0,1 0 0 0 0,0 0 0 0 0,0-1 0 0 0,0 1 0 0 0,0 0 0 0 0,0-1-1 0 0,0 1 1 0 0,0 0 0 0 0,0-1 0 0 0,0 1-30 0 0,-9-13 363 0 0,4 0-232 0 0,1 0 0 0 0,0 0 1 0 0,1 0-1 0 0,1-1 0 0 0,0 0 0 0 0,0-4-131 0 0,-3-17 173 0 0,4 27-99 0 0,1 0-1 0 0,-1 1 1 0 0,1-1 0 0 0,1 0 0 0 0,0-4-74 0 0,1-18 245 0 0,0 28-229 0 0,-1 0 0 0 0,1-1 0 0 0,0 1 0 0 0,0 0-1 0 0,0 0 1 0 0,0 0 0 0 0,0 0 0 0 0,0 1-1 0 0,0-1 1 0 0,1 1 0 0 0,-1-1 0 0 0,1 1-1 0 0,-1 0 1 0 0,1 0 0 0 0,-1 0 0 0 0,1 0-1 0 0,1 0-15 0 0,16-4 41 0 0,-1-1-1 0 0,13-5-40 0 0,-8 2 19 0 0,-2 3 2 0 0,1 1-1 0 0,0 1 0 0 0,0 1 1 0 0,21 1-21 0 0,-3 2 27 0 0,-31 0-488 0 0,1 1 0 0 0,0-2 0 0 0,-1 1 0 0 0,1-2 1 0 0,6 0 460 0 0,-15 1-11268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2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0,'5'11'683'0'0,"15"3"1631"0"0,-3-3-910 0 0,32 36-42 0 0,-12-12-876 0 0,5 9-486 0 0,-30-30 9 0 0,-1 0 0 0 0,-1 0 1 0 0,0 1-1 0 0,-1 0 1 0 0,3 7-10 0 0,-3-4-24 0 0,-1 0 0 0 0,0 1 0 0 0,-2 0 0 0 0,0 0 0 0 0,-1 1 1 0 0,-1-1-1 0 0,-1 1 0 0 0,0 0 0 0 0,-1 20 24 0 0,-2-22 2 0 0,1 5 44 0 0,-1-1 1 0 0,-1 1-1 0 0,-1-1 0 0 0,-1 0 1 0 0,0 0-1 0 0,-2 0 1 0 0,-7 21-47 0 0,-34 91 678 0 0,31-91-444 0 0,11-29-120 0 0,-2 1 0 0 0,1-1 0 0 0,-1 0 0 0 0,-8 11-114 0 0,11-21 33 0 0,0 1 23 0 0,0 0-1 0 0,0 0 1 0 0,0 0 0 0 0,1 0 0 0 0,0 0 0 0 0,0 0 0 0 0,0 1 0 0 0,0 1-56 0 0,-8 27 355 0 0,10-32-322 0 0,-1-1 0 0 0,1 1 1 0 0,-1 0-1 0 0,0 0 1 0 0,1-1-1 0 0,-1 1 0 0 0,0-1 1 0 0,0 1-1 0 0,0-1 1 0 0,0 1-1 0 0,-1-1 0 0 0,1 0 1 0 0,0 1-1 0 0,-1-1 1 0 0,1 0-1 0 0,-2 1-33 0 0,-4 16-987 0 0,7-18-8355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9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7328 0 0,'11'-1'-619'0'0,"-6"2"4019"0"0,-4 8-1419 0 0,-1-4-1887 0 0,1 1-1 0 0,1 0 0 0 0,-1-1 0 0 0,1 1 1 0 0,-1-1-1 0 0,2 1 0 0 0,-1-1-93 0 0,8 24 170 0 0,-6-5 4 0 0,0 1 0 0 0,-2-1 0 0 0,-1 0 0 0 0,-1 7-174 0 0,12 37 1215 0 0,-11-55-1394 0 0,-1-10 140 0 0,1 0 1 0 0,-1 0 0 0 0,0 0 0 0 0,0 0 0 0 0,0 0-1 0 0,0 0 1 0 0,0 0 0 0 0,-1 0 0 0 0,1 0-1 0 0,-1 0 1 0 0,0-1 0 0 0,0 1 0 0 0,0 0-1 0 0,0 0 1 0 0,-1-1 0 0 0,0 2 38 0 0,2-3-10033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3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1800 0 0,'2'-1'340'0'0,"0"-1"0"0"0,1 1 0 0 0,-1 0 0 0 0,1 0 1 0 0,-1 0-1 0 0,1 0 0 0 0,-1 0 0 0 0,1 0 0 0 0,-1 1 0 0 0,1-1 0 0 0,2 0-340 0 0,9-2 1467 0 0,30-5 1005 0 0,4-2-1391 0 0,-34 4-801 0 0,-3 2-187 0 0,0 0 0 0 0,0 1 0 0 0,1 0 0 0 0,-1 0-1 0 0,1 1 1 0 0,4 1-93 0 0,3-1 55 0 0,0-1-1 0 0,0-1 0 0 0,-1 0 0 0 0,8-3-54 0 0,37-9 59 0 0,-44 14 79 0 0,0 1 0 0 0,0 0 0 0 0,5 2-138 0 0,0-1-1288 0 0,-22 0-6424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3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5320 0 0,'9'-1'793'0'0,"0"0"0"0"0,-1 0 1 0 0,1-1-1 0 0,0 0 0 0 0,-1-1 0 0 0,9-4-793 0 0,-6 3 113 0 0,0 1-1 0 0,0-1 1 0 0,9 0-113 0 0,2 1 114 0 0,0-1-1 0 0,0 0 1 0 0,-1-2-1 0 0,0-1 1 0 0,13-5-114 0 0,-29 10 44 0 0,-1 0 1 0 0,1 1-1 0 0,0-1 1 0 0,0 1-1 0 0,0 0 0 0 0,1 1-44 0 0,16-5 157 0 0,-17 4-82 0 0,0 0 0 0 0,0 1 0 0 0,-1 0-1 0 0,1-1 1 0 0,0 2 0 0 0,0-1 0 0 0,-1 0 0 0 0,4 2-75 0 0,17 0 231 0 0,-23-2-250 0 0,1 1-1 0 0,-1 0 0 0 0,0-1 1 0 0,0 1-1 0 0,0 0 1 0 0,0 0-1 0 0,0 0 0 0 0,0 0 1 0 0,0 1-1 0 0,0-1 1 0 0,-1 0-1 0 0,1 1 0 0 0,0 0 1 0 0,-1-1-1 0 0,1 1 1 0 0,-1 0 19 0 0,2 1-916 0 0,-1-2-6949 0 0</inkml:trace>
  <inkml:trace contextRef="#ctx0" brushRef="#br0" timeOffset="1">72 292 3312 0 0,'0'0'1001'0'0,"0"0"6"0"0,10 11 1481 0 0,-10-11-2415 0 0,1 1-1 0 0,0-1 1 0 0,0 1 0 0 0,-1-1 0 0 0,1 0-1 0 0,0 1 1 0 0,0-1 0 0 0,0 0 0 0 0,-1 1-1 0 0,1-1 1 0 0,0 0 0 0 0,0 0 0 0 0,0 0 0 0 0,0 0-1 0 0,0 0 1 0 0,0 0 0 0 0,-1 0 0 0 0,1 0-1 0 0,0 0 1 0 0,0-1 0 0 0,0 1 0 0 0,0 0-73 0 0,16-2 760 0 0,1 0-535 0 0,0 0-1 0 0,0-1 1 0 0,-1-1-1 0 0,1 0 1 0 0,-1-1-1 0 0,5-3-224 0 0,-5 2 138 0 0,1 0-1 0 0,-1 1 1 0 0,1 1 0 0 0,0 1 0 0 0,1 1-1 0 0,5 0-137 0 0,-17 2 42 0 0,8 0 41 0 0,-1 0 1 0 0,1-1-1 0 0,0 0 1 0 0,-1-1-1 0 0,1-1 1 0 0,2-1-84 0 0,-9 2-63 0 0,0 0-1 0 0,1 0 1 0 0,-1 1 0 0 0,0 0-1 0 0,1 1 1 0 0,-1 0 0 0 0,0 0-1 0 0,5 1 64 0 0,-13-1-8842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6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1 4216 0 0,'0'0'547'0'0,"0"0"7"0"0,-4 5-5 0 0,-18 23 104 0 0,-1-1-1 0 0,0-1 1 0 0,-27 21-653 0 0,40-37 18 0 0,2-1-1 0 0,-1 2 1 0 0,1-1 0 0 0,1 1 0 0 0,0 0 0 0 0,0 0 0 0 0,1 1 0 0 0,1 0 0 0 0,0 1-18 0 0,-15 27 63 0 0,13-26-21 0 0,1 0 0 0 0,1 1 0 0 0,1-1 0 0 0,0 1 0 0 0,0 0 0 0 0,2 0 0 0 0,0 0 1 0 0,0 0-1 0 0,2 9-42 0 0,-7 45 231 0 0,2-33 1 0 0,2 0-1 0 0,2 0 0 0 0,3 29-231 0 0,-1-26 152 0 0,-1-20-53 0 0,1-1 0 0 0,0 1 0 0 0,2 0 0 0 0,0-1 1 0 0,5 17-100 0 0,7 12 177 0 0,0-1 165 0 0,10 20-342 0 0,-19-51 35 0 0,1-1-1 0 0,1-1 1 0 0,0 1-1 0 0,1-1 1 0 0,0-1-1 0 0,6 7-34 0 0,-5-8 7 0 0,0 1-1 0 0,0-1 1 0 0,2-1-1 0 0,-1 0 1 0 0,1-1 0 0 0,1 0-1 0 0,-1-1 1 0 0,1 0-1 0 0,1-1 1 0 0,10 4-7 0 0,-20-10-83 0 0,1 0 0 0 0,0-1 1 0 0,-1 1-1 0 0,1-1 1 0 0,0 0-1 0 0,0 0 1 0 0,-1 0-1 0 0,1-1 0 0 0,0 0 1 0 0,-1 0-1 0 0,1 0 1 0 0,0 0-1 0 0,-1-1 0 0 0,0 0 1 0 0,1 0-1 0 0,-1 0 1 0 0,1-1 82 0 0,-3 1-6716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6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26 172 4616 0 0,'0'0'497'0'0,"0"4"503"0"0,10 17-91 0 0,0 0-70 0 0,9 39-253 0 0,-4 0 0 0 0,-2 2 0 0 0,-1 14-586 0 0,-7-47 306 0 0,-2-1 76 0 0,-1 1 1 0 0,-2-1-1 0 0,-1 11-382 0 0,0 11 1222 0 0,1-49-1184 0 0,0-1 14 0 0,0 0 4 0 0,-1-1-50 0 0,0 0 0 0 0,1 0 1 0 0,-1 1-1 0 0,0-1 1 0 0,1 0-1 0 0,-1 0 0 0 0,1 0 1 0 0,-1 0-1 0 0,1 0 1 0 0,-1-1-1 0 0,1 1 0 0 0,0 0 1 0 0,0 0-1 0 0,-1 0 1 0 0,1 0-1 0 0,0 0 0 0 0,0 0 1 0 0,0 0-1 0 0,0-1 1 0 0,0 1-1 0 0,1-1-6 0 0,-2-7 18 0 0,-19-100 72 0 0,-25-75-90 0 0,31 131 38 0 0,8 16-16 0 0,5 29-22 0 0,0 1 1 0 0,0-1-1 0 0,0 1 1 0 0,-1 0-1 0 0,0 0 1 0 0,-2-3-1 0 0,2 3-51 0 0,1 1 0 0 0,-1-1 0 0 0,1 0 0 0 0,0 0 0 0 0,1 0 0 0 0,0 0 1 0 0,0 0-1 0 0,0 0 0 0 0,1-1 51 0 0,0-15-727 0 0,1 20 694 0 0,-1 0 0 0 0,1 1 0 0 0,-1-1 0 0 0,1 1 0 0 0,0 0 1 0 0,0 0-1 0 0,0-1 0 0 0,0 1 0 0 0,0 0 0 0 0,1 1 0 0 0,-1-1 0 0 0,1 0 1 0 0,-1 1-1 0 0,1-1 33 0 0,2-1-91 0 0,80-51-398 0 0,-79 50 469 0 0,1 0 0 0 0,-1 1 1 0 0,1 0-1 0 0,0 0 1 0 0,0 1-1 0 0,0 0 0 0 0,1 0 1 0 0,-1 1-1 0 0,0 0 0 0 0,7 0 20 0 0,11 0-131 0 0,0 1-1 0 0,15 3 132 0 0,5 0-52 0 0,-37-2 109 0 0,0 0 1 0 0,-1 0-1 0 0,0 0 1 0 0,1 1-1 0 0,-1 0 1 0 0,0 1-1 0 0,0 0 1 0 0,4 2-58 0 0,-7-4 33 0 0,-1 1 0 0 0,1 0 0 0 0,-1 0 1 0 0,0 1-1 0 0,1-1 0 0 0,-1 1 0 0 0,0-1 0 0 0,-1 1 0 0 0,1 0 0 0 0,0 0 1 0 0,-1 0-1 0 0,0 0 0 0 0,1 1 0 0 0,-1-1 0 0 0,-1 1 0 0 0,2 2-33 0 0,-2-2 46 0 0,0 1-1 0 0,0 0 0 0 0,0-1 0 0 0,0 1 0 0 0,-1 0 1 0 0,0 0-1 0 0,0-1 0 0 0,0 1 0 0 0,-1 0 1 0 0,0-1-1 0 0,0 1 0 0 0,0 0 0 0 0,0-1 1 0 0,-1 1-1 0 0,1-1 0 0 0,-1 0 0 0 0,0 1 0 0 0,-1-1 1 0 0,1 0-1 0 0,-1 0 0 0 0,-3 3-45 0 0,-1 2 15 0 0,-1-1 1 0 0,0 1-1 0 0,0-2 0 0 0,-1 1 1 0 0,0-1-1 0 0,0-1 0 0 0,-1 1 0 0 0,-3 0-15 0 0,-1-1-144 0 0,0 0 0 0 0,0-2 0 0 0,0 1 0 0 0,0-2 0 0 0,0 0 0 0 0,-1-1-1 0 0,0 0 1 0 0,1-1 0 0 0,-1-1 0 0 0,-4 0 144 0 0,18 0-7597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7.4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1 465 3712 0 0,'21'3'2420'0'0,"-19"-3"-2150"0"0,0 1 0 0 0,1-1 0 0 0,-1 1 0 0 0,1-1 0 0 0,-1 0 0 0 0,1 0 0 0 0,-1 0 0 0 0,0 0 0 0 0,1 0 0 0 0,-1-1 0 0 0,1 1 0 0 0,-1-1 0 0 0,2 0-270 0 0,8-4 314 0 0,-9 4-199 0 0,0 0-1 0 0,0 0 0 0 0,0 0 1 0 0,0-1-1 0 0,0 0 0 0 0,-1 1 0 0 0,1-1 1 0 0,0 0-1 0 0,-1 0-114 0 0,16-18 249 0 0,-1-1 1 0 0,-1 0-1 0 0,-1-2 0 0 0,10-18-249 0 0,-5 4 261 0 0,-1-1 0 0 0,-1-2-261 0 0,-14 32 61 0 0,0 0 0 0 0,0 1 0 0 0,1-1 0 0 0,4-4-61 0 0,13-22 141 0 0,-13 16 83 0 0,1 0 0 0 0,1 0 0 0 0,0 2 0 0 0,9-10-224 0 0,-14 14 334 0 0,-6 11-307 0 0,1-1 0 0 0,-1 1 1 0 0,1 0-1 0 0,-1 0 0 0 0,1 0 1 0 0,0 0-1 0 0,-1 0 0 0 0,1 0 1 0 0,0 0-1 0 0,-1 0 0 0 0,1 0 1 0 0,0 0-1 0 0,0 0 0 0 0,0 0 1 0 0,0 0-1 0 0,0 1 1 0 0,0-1-1 0 0,0 0 0 0 0,1 0-27 0 0,6 1 76 0 0,-1 1 97 0 0,-1 10-94 0 0,-1 1-69 0 0,1 0-1 0 0,1-1 1 0 0,-1 0-1 0 0,5 5-9 0 0,18 31 45 0 0,-8-1-7 0 0,-13-28 9 0 0,0 0-1 0 0,1-1 0 0 0,0 0 1 0 0,7 8-47 0 0,1 6 112 0 0,-15-26-75 0 0,1 1 0 0 0,0-1 0 0 0,-1 0 0 0 0,1 0 0 0 0,1-1 1 0 0,1 3-38 0 0,4 3 34 0 0,-1 0 1 0 0,0 0 0 0 0,0 1 0 0 0,-1 0 0 0 0,0 0 0 0 0,2 6-35 0 0,2-1-9 0 0,-10-15 5 0 0,0 0 0 0 0,0 0 0 0 0,0 0 0 0 0,0 0 1 0 0,0 0-1 0 0,-1 0 0 0 0,1 0 0 0 0,-1 0 0 0 0,1 0 0 0 0,0 0 0 0 0,-1 0 0 0 0,0 1 0 0 0,1-1 1 0 0,-1 0-1 0 0,0 0 0 0 0,1 0 0 0 0,-1 1 0 0 0,0-1 0 0 0,0 0 0 0 0,0 1 4 0 0,0-1-40 0 0,31-1-2037 0 0,-31 0-7656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8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83 4912 0 0,'1'-17'800'0'0,"-1"-22"3706"0"0,-1 38-4391 0 0,1 0 0 0 0,0 0 0 0 0,0-1 1 0 0,-1 1-1 0 0,1 0 0 0 0,-1 0 0 0 0,1 0 0 0 0,-1 0 0 0 0,1 0 0 0 0,-1-1 0 0 0,0 1 0 0 0,1 0 0 0 0,-1 1 0 0 0,0-1 0 0 0,0 0 0 0 0,0 0 0 0 0,0 0 0 0 0,0 0 0 0 0,0 1 0 0 0,0-1 0 0 0,0 0 0 0 0,0 1 0 0 0,0-1 0 0 0,0 1 0 0 0,0-1 0 0 0,-2 1-115 0 0,-1-1 64 0 0,-10-1 121 0 0,-2 16-162 0 0,15-14-23 0 0,-16 16 21 0 0,1 2 1 0 0,0-1-1 0 0,1 2 1 0 0,1 0 0 0 0,1 0-1 0 0,1 1 1 0 0,0 3-22 0 0,11-22 4 0 0,1 0 0 0 0,-1 1 0 0 0,1-1 0 0 0,0 0 0 0 0,0 1 0 0 0,-1-1 0 0 0,1 0 0 0 0,0 1 0 0 0,0-1 0 0 0,0 1 0 0 0,1-1 0 0 0,-1 0 1 0 0,0 1-1 0 0,0-1 0 0 0,1 1-4 0 0,0 0 10 0 0,-1-1 0 0 0,0 1 0 0 0,1-1 0 0 0,-1 1 0 0 0,0-1 0 0 0,0 1 1 0 0,0-1-1 0 0,0 1 0 0 0,0-1 0 0 0,0 1 0 0 0,-1-1 0 0 0,1 2-10 0 0,-1-3 2 0 0,1 1 0 0 0,0-1-1 0 0,0 1 1 0 0,0-1 0 0 0,0 1-1 0 0,0-1 1 0 0,0 1 0 0 0,0-1 0 0 0,0 1-1 0 0,0-1 1 0 0,0 1 0 0 0,0-1-1 0 0,0 1 1 0 0,0-1 0 0 0,0 1 0 0 0,0-1-1 0 0,0 1 1 0 0,1-1 0 0 0,-1 1-1 0 0,0-1 1 0 0,0 0 0 0 0,1 1 0 0 0,-1-1-1 0 0,0 1 1 0 0,0-1 0 0 0,1 1-1 0 0,-1-1 1 0 0,1 0 0 0 0,-1 1-1 0 0,0-1 1 0 0,1 0 0 0 0,-1 0 0 0 0,1 1-1 0 0,-1-1 1 0 0,0 0 0 0 0,1 0-1 0 0,-1 1 1 0 0,1-1 0 0 0,-1 0 0 0 0,1 0-1 0 0,-1 0 1 0 0,1 0 0 0 0,0 0-2 0 0,20 0 32 0 0,3-7 1 0 0,0-1 1 0 0,0-2 0 0 0,16-8-34 0 0,-32 14 3 0 0,0-1 0 0 0,0 0 0 0 0,-1-1 0 0 0,0 1 0 0 0,0-1-1 0 0,0-1 1 0 0,-1 1 0 0 0,1-1 0 0 0,-2 0 0 0 0,1-1 0 0 0,-1 1 0 0 0,1-3-3 0 0,28-34 61 0 0,-25 36 216 0 0,-9 7-277 0 0,0 1 1 0 0,1 0-1 0 0,-1 0 1 0 0,0 0-1 0 0,1-1 1 0 0,-1 1-1 0 0,0 0 1 0 0,1-1-1 0 0,-1 1 1 0 0,0 0-1 0 0,1-1 1 0 0,-1 1-1 0 0,0 0 1 0 0,0-1-1 0 0,0 1 1 0 0,1 0 0 0 0,-1-1-1 0 0,0 1 1 0 0,0 0-1 0 0,0-1 1 0 0,0 1-1 0 0,0-1 1 0 0,1 1-1 0 0,-1-1 1 0 0,0 1-1 0 0,0 0 1 0 0,0-1-1 0 0,0 1 1 0 0,0-1-1 0 0,0 0 21 0 0,0 1 63 0 0,0 0 24 0 0,0 0-2 0 0,0 0-4 0 0,0 0-6 0 0,0 0-6 0 0,0 0-2 0 0,0 25 297 0 0,-12 116 99 0 0,-1 97-313 0 0,12-200-177 0 0,0-23-7 0 0,1 1 0 0 0,0 0 0 0 0,1-1-1 0 0,0 1 1 0 0,1-1 0 0 0,1 1 0 0 0,4 8 13 0 0,9 29-120 0 0,-9-30 40 0 0,0 0-1 0 0,1-1 0 0 0,2 1 81 0 0,-7-18-5 0 0,-1 1 0 0 0,2-1 0 0 0,-1 1 0 0 0,1-1-1 0 0,0 0 1 0 0,0 0 0 0 0,0 0 0 0 0,1-1 0 0 0,-1 0-1 0 0,1 0 1 0 0,0 0 0 0 0,0 0 0 0 0,2 0 5 0 0,-1-2 36 0 0,-1-1 0 0 0,1 0 0 0 0,0 0 0 0 0,-1 0 0 0 0,1-1 0 0 0,0 0 0 0 0,-1 0 0 0 0,1 0 0 0 0,-1-1 0 0 0,2 0-36 0 0,-3 1 15 0 0,17-9 174 0 0,-5 2-217 0 0,-14 6-28 0 0,0 1-1 0 0,0-1 1 0 0,-1 0 0 0 0,1-1-1 0 0,0 1 1 0 0,-1 0 0 0 0,1 0 0 0 0,0-1-1 0 0,-1 1 1 0 0,0-1 0 0 0,1 1-1 0 0,-1-1 1 0 0,0 1 0 0 0,0-1 0 0 0,0 0-1 0 0,0 0 1 0 0,0 0 0 0 0,1-1 56 0 0,0-1-1152 0 0,0 1-8844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8.7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3312 0 0,'0'3'288'0'0,"1"0"0"0"0,-1 0 0 0 0,1 0 0 0 0,0 0-1 0 0,0 0 1 0 0,0 0 0 0 0,0 0 0 0 0,0 0 0 0 0,0-1 0 0 0,1 1 0 0 0,0 0 0 0 0,1 1-288 0 0,2 5 313 0 0,21 9 405 0 0,60 34 368 0 0,-63-32-925 0 0,0 1 1 0 0,-2 1-1 0 0,0 2 1 0 0,-1 0-1 0 0,-2 1 0 0 0,0 0 1 0 0,-2 2-1 0 0,-1 0 1 0 0,-1 1-1 0 0,0 3-161 0 0,-2 5 210 0 0,-1 1 0 0 0,-2 0 0 0 0,-1 1-1 0 0,1 32-209 0 0,-5-42 125 0 0,-2-2 0 0 0,-2 1 0 0 0,0-1-1 0 0,-2 0 1 0 0,-1 0-1 0 0,-5 18-124 0 0,-1 18 257 0 0,4-34-82 0 0,0-1-1 0 0,-4 6-174 0 0,-8 38 365 0 0,14-58-268 0 0,-1 0 0 0 0,-1 0 0 0 0,0-1 1 0 0,0 0-1 0 0,-1 0-97 0 0,-8 17 210 0 0,3-12 11 0 0,9-16-193 0 0,1 0 1 0 0,0 0 0 0 0,0 1-1 0 0,0-1 1 0 0,0 0 0 0 0,0 1-1 0 0,0-1 1 0 0,1 1 0 0 0,-1-1-1 0 0,0 1 1 0 0,1-1 0 0 0,-1 1 0 0 0,1 0-1 0 0,-1-1 1 0 0,1 1 0 0 0,0 1-29 0 0,-5 15 80 0 0,5-18-10448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19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3408 0 0,'0'0'960'0'0,"0"0"0"0"0,27 0 3656 0 0,-12 0-4373 0 0,30 0 583 0 0,0-1 1 0 0,43-8-827 0 0,-43 4 266 0 0,-31 5-140 0 0,-1-2 0 0 0,0 0 0 0 0,0 0 0 0 0,12-4-126 0 0,11-6 341 0 0,0 1-1 0 0,0 2 1 0 0,17-1-341 0 0,-30 9 386 0 0,0 0 0 0 0,6 2-386 0 0,4 0 405 0 0,4-12 59 0 0,14 6 131 0 0,-23 5-2527 0 0,-27 0-8028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0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7024 0 0,'2'0'24'0'0,"0"0"1"0"0,0 1-1 0 0,0-1 0 0 0,0 0 1 0 0,0 1-1 0 0,0 0 1 0 0,-1 0-1 0 0,1-1 0 0 0,0 1 1 0 0,0 0-1 0 0,-1 0 0 0 0,1 1 1 0 0,0-1-1 0 0,-1 0 1 0 0,2 2-25 0 0,22 25 671 0 0,-4-5-332 0 0,-2-9-203 0 0,-16-12-132 0 0,0 0 1 0 0,0 0 0 0 0,-1 0 0 0 0,1 0 0 0 0,0 0 0 0 0,-1 1 0 0 0,0-1 0 0 0,0 1 0 0 0,0 0 0 0 0,1 0-5 0 0,-1-1 1 0 0,0 1 1 0 0,0-1-1 0 0,0 0 0 0 0,0 0 1 0 0,1 0-1 0 0,-1 0 0 0 0,1 0 1 0 0,2 1-2 0 0,-2-1-9 0 0,1 0 1 0 0,-1 0-1 0 0,0 1 1 0 0,0-1-1 0 0,0 1 1 0 0,-1 0-1 0 0,1 0 1 0 0,0 0 8 0 0,14 15-56 0 0,-14-16 43 0 0,-1 1-1 0 0,1-1 1 0 0,-1 0 0 0 0,0 1 0 0 0,1-1-1 0 0,-1 1 1 0 0,0 0 0 0 0,-1-1 0 0 0,1 1-1 0 0,0 0 1 0 0,-1 0 0 0 0,0 0 0 0 0,0 1-1 0 0,0-1 14 0 0,2 8-17 0 0,0-1 0 0 0,0 0-1 0 0,1 0 1 0 0,1 1 17 0 0,-1-3 11 0 0,-1 0-1 0 0,0-1 1 0 0,0 1 0 0 0,-1 0 0 0 0,0 0 0 0 0,-1 1 0 0 0,1-1 0 0 0,-1 7-11 0 0,5 86 670 0 0,-6-96-605 0 0,-1 0 1 0 0,-1 0-1 0 0,1 0 0 0 0,-1 0 0 0 0,0 0 0 0 0,0 0 0 0 0,0 0 0 0 0,-1-1 0 0 0,0 1 0 0 0,1-1 0 0 0,-2 0 0 0 0,1 1 0 0 0,0-1 1 0 0,-1-1-1 0 0,-2 3-65 0 0,0 0 71 0 0,1 0 0 0 0,0 0 0 0 0,1 0 0 0 0,0 0 0 0 0,0 1 0 0 0,0-1 0 0 0,0 2-71 0 0,3-6 36 0 0,0 0 0 0 0,0-1 0 0 0,0 1 0 0 0,0 0 0 0 0,-1-1 0 0 0,1 1 0 0 0,0-1 0 0 0,-1 1 0 0 0,1-1 1 0 0,-1 0-1 0 0,0 1 0 0 0,1-1 0 0 0,-1 0 0 0 0,0 0 0 0 0,0 0 0 0 0,-1 0-36 0 0,1 0 21 0 0,0 0 0 0 0,0 0-1 0 0,0 0 1 0 0,0 0 0 0 0,0 1-1 0 0,0-1 1 0 0,1 0 0 0 0,-1 1-1 0 0,0 0 1 0 0,1-1 0 0 0,-1 1 0 0 0,1 0-1 0 0,-1 1-20 0 0,1-2 15 0 0,1 0 0 0 0,-1 1 1 0 0,0-1-1 0 0,1 0 0 0 0,-1 0 0 0 0,0-1 0 0 0,0 1 0 0 0,0 0 0 0 0,0 0 0 0 0,0 0 0 0 0,1 0 0 0 0,-1-1 0 0 0,-1 1 0 0 0,1 0 1 0 0,0-1-1 0 0,0 1 0 0 0,0-1 0 0 0,0 0 0 0 0,0 1 0 0 0,0-1 0 0 0,-1 0 0 0 0,1 1 0 0 0,0-1 0 0 0,0 0 0 0 0,-1 0-15 0 0,-9 2 123 0 0,0 5 137 0 0,10-7-338 0 0,1 1-1 0 0,0-1 1 0 0,-1 1 0 0 0,1-1-1 0 0,-1 1 1 0 0,1-1 0 0 0,-1 0-1 0 0,1 1 1 0 0,-1-1-1 0 0,1 0 1 0 0,-1 0 0 0 0,1 1-1 0 0,-1-1 1 0 0,1 0 0 0 0,-1 0-1 0 0,0 0 1 0 0,1 0-1 0 0,-1 0 1 0 0,0 0 78 0 0,0 0-7549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1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0 235 7024 0 0,'1'-1'43'0'0,"-1"0"0"0"0,1 0 0 0 0,-1 1 0 0 0,1-1 0 0 0,-1 0 0 0 0,1 1 0 0 0,0-1-1 0 0,-1 0 1 0 0,1 1 0 0 0,0-1 0 0 0,-1 1 0 0 0,1-1 0 0 0,0 1 0 0 0,0 0 0 0 0,-1-1 0 0 0,1 1 0 0 0,0 0 0 0 0,0-1 0 0 0,0 1 0 0 0,0 0 0 0 0,0 0 0 0 0,-1 0 0 0 0,1 0 0 0 0,0 0 0 0 0,0 0 0 0 0,0 0 0 0 0,0 0 0 0 0,0 0 0 0 0,0 0 0 0 0,-1 0 0 0 0,1 1 0 0 0,0-1 0 0 0,0 0 0 0 0,0 0-1 0 0,0 1 1 0 0,-1-1 0 0 0,1 1-43 0 0,3 0 196 0 0,-1 0 0 0 0,0 1 0 0 0,0 0 0 0 0,1-1 0 0 0,-1 1 0 0 0,-1 0 0 0 0,1 1 0 0 0,0-1 0 0 0,1 2-196 0 0,27 28 722 0 0,-21-22-601 0 0,-1 0 0 0 0,1 1 0 0 0,-1 0 0 0 0,-1 0 0 0 0,0 1 0 0 0,-1 0 0 0 0,3 7-121 0 0,-5-9 140 0 0,0 1 0 0 0,1-1 0 0 0,4 5-140 0 0,-5-8 79 0 0,0 1 0 0 0,0 0 0 0 0,-1 0 1 0 0,0 0-1 0 0,-1 0 0 0 0,1 3-79 0 0,6 18 174 0 0,-7-23 182 0 0,-1 1 0 0 0,1 0 1 0 0,-1 1-1 0 0,-1-1 0 0 0,1 0 1 0 0,-1 1-1 0 0,0 3-356 0 0,-8-25 566 0 0,-1 0-322 0 0,2-4-137 0 0,0 0-1 0 0,1 0 0 0 0,1-1 0 0 0,1 0 0 0 0,1 0 0 0 0,0 0 0 0 0,2 0 0 0 0,0 0 0 0 0,1 0 0 0 0,1 0 0 0 0,1 0 0 0 0,0 0 0 0 0,6-15-106 0 0,-8 27 47 0 0,0 3-15 0 0,0-1 0 0 0,0 1 0 0 0,0-1 0 0 0,1 1-1 0 0,-1 0 1 0 0,1 0 0 0 0,0 0 0 0 0,0-1-1 0 0,1 2 1 0 0,-1-1 0 0 0,1 0 0 0 0,0 0 0 0 0,0 1-1 0 0,0 0 1 0 0,3-3-32 0 0,26-21 171 0 0,-13 11-73 0 0,0 1 1 0 0,0 1 0 0 0,2 0-1 0 0,0 2 1 0 0,9-5-99 0 0,15 0 180 0 0,1 2 1 0 0,1 2-1 0 0,8 0-180 0 0,-33 8 94 0 0,-9 3 15 0 0,0 0 1 0 0,1 1 0 0 0,10 0-110 0 0,33-4 317 0 0,-57 5-305 0 0,1 0-1 0 0,0 0 1 0 0,0 0 0 0 0,0 0-1 0 0,-1 0 1 0 0,1 0-1 0 0,0 0 1 0 0,0 0-1 0 0,-1 0 1 0 0,1 1-1 0 0,0-1 1 0 0,0 0-1 0 0,-1 1 1 0 0,1-1 0 0 0,0 0-1 0 0,0 1-11 0 0,8 2 66 0 0,-7-3-54 0 0,10 5 43 0 0,-1-5-2766 0 0,-11 0-9991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29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 6728 0 0,'0'0'205'0'0,"1"-1"0"0"0,0 1 1 0 0,-1-1-1 0 0,1 1 0 0 0,0-1 0 0 0,-1 1 0 0 0,1-1 1 0 0,0 1-1 0 0,0 0 0 0 0,-1-1 0 0 0,1 1 1 0 0,0 0-1 0 0,0 0 0 0 0,0-1 0 0 0,0 1-205 0 0,9 0 321 0 0,-1-1 0 0 0,0-1 0 0 0,1 1 0 0 0,-1-1-1 0 0,2-2-320 0 0,34-5 60 0 0,-19 5-46 0 0,54-9-153 0 0,0 4 0 0 0,38 3 139 0 0,-42 0-128 0 0,-52 4 125 0 0,0 0 0 0 0,0 1 0 0 0,3 2 3 0 0,-10 1 16 0 0,-11-1-2 0 0,0-1 0 0 0,1 1 0 0 0,-1-1 0 0 0,1 0 0 0 0,-1-1 1 0 0,0 0-1 0 0,5-1-14 0 0,-9 2 12 0 0,-1 0 0 0 0,1 0 1 0 0,-1 0-1 0 0,1 0 1 0 0,0 0-1 0 0,-1 0 0 0 0,1 1 1 0 0,-1-1-1 0 0,1 0 1 0 0,0 1-1 0 0,-1-1 1 0 0,1 1-1 0 0,-1 0 0 0 0,0-1 1 0 0,1 1-1 0 0,-1 0 1 0 0,1 0-1 0 0,-1 0 0 0 0,0 0 1 0 0,1 1-13 0 0,-1-1 11 0 0,0 0 1 0 0,1 0-1 0 0,-1 0 1 0 0,1 0-1 0 0,-1 0 1 0 0,1 0-1 0 0,0-1 1 0 0,-1 1-1 0 0,1 0 1 0 0,0-1-1 0 0,0 1 1 0 0,-1-1-1 0 0,1 0 1 0 0,0 1-1 0 0,0-1 1 0 0,0 0-12 0 0,1-1 20 0 0,11 0 58 0 0,-14 1-73 0 0,1 0-1 0 0,-1 0 1 0 0,0 0 0 0 0,1 0-1 0 0,-1 0 1 0 0,0 0-1 0 0,0 0 1 0 0,1 0 0 0 0,-1 0-1 0 0,0 0 1 0 0,1 0 0 0 0,-1 0-1 0 0,0 0 1 0 0,0 1 0 0 0,1-1-1 0 0,-1 0 1 0 0,0 0 0 0 0,0 0-1 0 0,1 0 1 0 0,-1 0-1 0 0,0 1 1 0 0,0-1 0 0 0,0 0-1 0 0,1 0 1 0 0,-1 1 0 0 0,0-1-1 0 0,0 0 1 0 0,0 0 0 0 0,0 0-1 0 0,0 1 1 0 0,1-1-1 0 0,-1 0 1 0 0,0 1 0 0 0,0-1-1 0 0,0 0 1 0 0,0 0-5 0 0,2 1 141 0 0,-1-1-135 0 0,-1 0 0 0 0,1 0 0 0 0,-1 0 0 0 0,1 0 0 0 0,-1 0 0 0 0,0 0 0 0 0,1 0-1 0 0,-1 0 1 0 0,1 0 0 0 0,-1 1 0 0 0,1-1 0 0 0,-1 0 0 0 0,1 0 0 0 0,-1 0 0 0 0,1 1 0 0 0,-1-1 0 0 0,0 0-1 0 0,1 0 1 0 0,-1 1 0 0 0,0-1 0 0 0,1 0 0 0 0,-1 1 0 0 0,0-1 0 0 0,1 1 0 0 0,-1-1 0 0 0,0 0 0 0 0,0 1-1 0 0,1-1 1 0 0,-1 1 0 0 0,0-1 0 0 0,0 1 0 0 0,0-1 0 0 0,0 1-6 0 0,1 6 30 0 0,0 1-1 0 0,0 0 1 0 0,1-1 0 0 0,-1 1 0 0 0,2-1-1 0 0,0 3-29 0 0,8 29 5 0 0,-2 7 29 0 0,-4-20 90 0 0,0 1-1 0 0,-1 11-123 0 0,2-12 104 0 0,0 9 87 0 0,-6-32-157 0 0,1 0 0 0 0,-1 0 0 0 0,1 0 0 0 0,0 0 1 0 0,0 0-1 0 0,0 0 0 0 0,1 2-34 0 0,0-2 98 0 0,-1 0 0 0 0,0 0 0 0 0,0 0 0 0 0,0 1 0 0 0,-1-1 0 0 0,1 0 0 0 0,-1 0 1 0 0,1 1-99 0 0,0-2-1215 0 0,0-2-7922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5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0 3408 0 0,'0'0'360'0'0,"0"0"0"0"0,1 6-1 0 0,-1-3-376 0 0,1 3 196 0 0,0-1-1 0 0,-1 0 1 0 0,1 0 0 0 0,-1 1-1 0 0,0-1 1 0 0,-1 0 0 0 0,1 0 0 0 0,-1 1-1 0 0,0-1 1 0 0,0 0 0 0 0,-1 0-1 0 0,-1 4-178 0 0,-8 15 59 0 0,-15 33 171 0 0,-1 11-230 0 0,20-47 50 0 0,1 1 0 0 0,1-1 0 0 0,0 1 0 0 0,2 1 0 0 0,0 1-50 0 0,-4 12 172 0 0,5-29-83 0 0,0 0 0 0 0,1 0-1 0 0,0 0 1 0 0,0 0 0 0 0,0 1-89 0 0,2 36 583 0 0,1 0 1 0 0,5 22-584 0 0,-3-43 147 0 0,0 1-1 0 0,2-1 1 0 0,1-1 0 0 0,1 1 0 0 0,1-1 0 0 0,1 1-147 0 0,-2-3 125 0 0,-7-16-93 0 0,1 0 1 0 0,-1 1-1 0 0,1-1 1 0 0,0 0-1 0 0,1 0 0 0 0,-1 0 1 0 0,1 0-1 0 0,1 1-32 0 0,51 60 328 0 0,-53-63-309 0 0,0-1 0 0 0,-1 0-1 0 0,1 1 1 0 0,0-1 0 0 0,0 0 0 0 0,0 0-1 0 0,0 0 1 0 0,-1 0 0 0 0,2 0 0 0 0,-1 0-19 0 0,0-1 20 0 0,0 1 1 0 0,-1 0 0 0 0,1 0-1 0 0,0 0 1 0 0,-1-1-1 0 0,1 1 1 0 0,-1 1 0 0 0,1-1-1 0 0,-1 0 1 0 0,1 0 0 0 0,-1 1-1 0 0,0-1 1 0 0,1 1-21 0 0,0 1 37 0 0,0-1 0 0 0,0 0 0 0 0,0 0 0 0 0,1 0 0 0 0,-1 0 0 0 0,1 0 0 0 0,-1-1 0 0 0,1 1-1 0 0,-1-1 1 0 0,3 1-37 0 0,16 12-1317 0 0,-21-13-5848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6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3312 0 0,'0'0'33'0'0,"0"0"0"0"0,0-1 1 0 0,0 1-1 0 0,0 0 0 0 0,0-1 1 0 0,0 1-1 0 0,0 0 0 0 0,0-1 1 0 0,0 1-1 0 0,0 0 0 0 0,0 0 0 0 0,0-1 1 0 0,0 1-1 0 0,0 0 0 0 0,0-1 1 0 0,0 1-1 0 0,0 0 0 0 0,0-1 0 0 0,0 1 1 0 0,0 0-1 0 0,1 0 0 0 0,-1-1 1 0 0,0 1-1 0 0,0 0 0 0 0,0 0 0 0 0,0-1 1 0 0,1 1-1 0 0,-1 0 0 0 0,0 0 1 0 0,0 0-1 0 0,1-1 0 0 0,-1 1 1 0 0,0 0-1 0 0,0 0 0 0 0,1 0 0 0 0,-1 0 1 0 0,0 0-1 0 0,1-1 0 0 0,-1 1 1 0 0,0 0-1 0 0,0 0 0 0 0,1 0 0 0 0,-1 0 1 0 0,0 0-1 0 0,1 0 0 0 0,-1 0 1 0 0,0 0-1 0 0,1 0 0 0 0,-1 0-33 0 0,1 1 109 0 0,-1-1 0 0 0,1 0 0 0 0,-1 1-1 0 0,1-1 1 0 0,-1 0 0 0 0,1 1 0 0 0,-1-1-1 0 0,1 1 1 0 0,-1-1 0 0 0,0 1 0 0 0,1-1-1 0 0,-1 1 1 0 0,0-1 0 0 0,1 1 0 0 0,-1 0 0 0 0,0-1-1 0 0,0 1 1 0 0,0-1 0 0 0,1 1 0 0 0,-1 0-1 0 0,0-1 1 0 0,0 1 0 0 0,0 0 0 0 0,0-1-1 0 0,0 1-108 0 0,6 0 1211 0 0,-6-2-1188 0 0,1 1 1 0 0,-1 0-1 0 0,0 0 1 0 0,1 0-1 0 0,-1 0 1 0 0,1 0-1 0 0,-1 0 1 0 0,0 0-1 0 0,1 0 0 0 0,-1 0 1 0 0,0 0-1 0 0,1 0 1 0 0,-1 0-1 0 0,1 0 1 0 0,-1 0-1 0 0,0 0 1 0 0,1 0-1 0 0,-1 0 1 0 0,0 0-1 0 0,1 1 0 0 0,-1-1 1 0 0,1 0-1 0 0,-1 0 1 0 0,0 0-1 0 0,0 1 1 0 0,1-1-1 0 0,-1 0 1 0 0,0 0-1 0 0,1 1 1 0 0,-1-1-1 0 0,0 0 0 0 0,0 1 1 0 0,1-1-1 0 0,-1 0-23 0 0,1 16 182 0 0,1-1 0 0 0,1 0 0 0 0,0 0 0 0 0,1-1 0 0 0,0 1 0 0 0,2 1-182 0 0,2 6 131 0 0,-2-1 0 0 0,1 11-131 0 0,7 35 784 0 0,19 55-784 0 0,-26-100 154 0 0,4 12 142 0 0,-2 1 0 0 0,-1 1 0 0 0,2 20-296 0 0,-10 4 968 0 0,0-59-786 0 0,0-1 26 0 0,0 0 1 0 0,0 0-8 0 0,0 0-51 0 0,0 0-14 0 0,-3-12 116 0 0,-4-30-2156 0 0,-1 18-7572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6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0 101 6424 0 0,'0'-1'43'0'0,"1"0"0"0"0,-1 0 1 0 0,0 0-1 0 0,0 0 0 0 0,0 0 1 0 0,1 1-1 0 0,-1-1 0 0 0,0 0 1 0 0,1 0-1 0 0,-1 0 0 0 0,1 1 0 0 0,-1-1 1 0 0,1 0-1 0 0,-1 1 0 0 0,1-1 1 0 0,0 0-1 0 0,-1 1 0 0 0,1-1 1 0 0,0 0-1 0 0,-1 1 0 0 0,1-1 1 0 0,0 1-1 0 0,0 0 0 0 0,-1-1 0 0 0,1 1 1 0 0,0 0-1 0 0,0-1 0 0 0,0 1 1 0 0,0 0-1 0 0,0 0 0 0 0,-1 0 1 0 0,1-1-1 0 0,0 1 0 0 0,0 0 1 0 0,0 0-1 0 0,0 1-43 0 0,1-2 86 0 0,0 1 0 0 0,0 0-1 0 0,0-1 1 0 0,0 1 0 0 0,-1-1 0 0 0,1 0 0 0 0,0 1-1 0 0,0-1 1 0 0,-1 0 0 0 0,2-1-86 0 0,7-5 85 0 0,2 0-1 0 0,-1 0 0 0 0,1 1 1 0 0,0 1-1 0 0,0 0 1 0 0,0 0-1 0 0,1 2 1 0 0,0-1-1 0 0,5 1-84 0 0,18-9 67 0 0,-33 10-60 0 0,0 1-1 0 0,1 0 1 0 0,-1-1 0 0 0,0 1 0 0 0,0 1-1 0 0,0-1 1 0 0,1 0 0 0 0,-1 1-1 0 0,0-1 1 0 0,1 1 0 0 0,-1 0 0 0 0,0 0-1 0 0,1 1 1 0 0,-1-1 0 0 0,0 0 0 0 0,1 1-1 0 0,-1 0-6 0 0,32 8 236 0 0,-18-4-27 0 0,1 0 1 0 0,-1 1 0 0 0,4 2-210 0 0,-17-6 40 0 0,0 0 1 0 0,0 0-1 0 0,0 0 1 0 0,0 0 0 0 0,-1 1-1 0 0,1 0 1 0 0,-1 0-1 0 0,1 0 1 0 0,-1 0 0 0 0,0 0-1 0 0,-1 1 1 0 0,1-1-1 0 0,0 1 1 0 0,-1 0 0 0 0,0 0-41 0 0,18 32 350 0 0,-16-30-250 0 0,0 0 0 0 0,0 1 0 0 0,-1-1 0 0 0,0 1-1 0 0,0 0 1 0 0,0 0 0 0 0,-1 0 0 0 0,0 0 0 0 0,-1 1 0 0 0,1-1 0 0 0,-2 0 0 0 0,1 2-100 0 0,-1-3 43 0 0,0-1 0 0 0,0 1-1 0 0,-1-1 1 0 0,1 1 0 0 0,-1-1 0 0 0,-1 1-1 0 0,1-1 1 0 0,-1 0 0 0 0,0 0 0 0 0,0 0 0 0 0,0 0-1 0 0,-1 0 1 0 0,0 0 0 0 0,0 0 0 0 0,0-1 0 0 0,-1 1-1 0 0,1-1 1 0 0,-1 0 0 0 0,0 0 0 0 0,0-1 0 0 0,-3 3-43 0 0,0-1 65 0 0,0-1 0 0 0,0 1 1 0 0,0-1-1 0 0,-1-1 0 0 0,-4 2-65 0 0,4-1 63 0 0,0 0-1 0 0,0 0 0 0 0,0 1 1 0 0,-1 0-63 0 0,5-3 26 0 0,-1 0 1 0 0,1-1-1 0 0,-1 1 1 0 0,1-1-1 0 0,-1 0 1 0 0,0 0-1 0 0,1-1 1 0 0,-1 0-1 0 0,0 1 1 0 0,0-2-1 0 0,1 1 1 0 0,-1 0-1 0 0,-1-1-26 0 0,-12 0 16 0 0,-12-4 0 0 0,30 5-9 0 0,-1 0 0 0 0,0 0 0 0 0,1 0 1 0 0,-1 0-1 0 0,0-1 0 0 0,1 1 0 0 0,-1 0 1 0 0,0-1-1 0 0,1 1 0 0 0,-1 0 1 0 0,1-1-1 0 0,-1 1 0 0 0,0-1 0 0 0,1 1 1 0 0,-1-1-1 0 0,1 1 0 0 0,-1-1 0 0 0,1 1 1 0 0,0-1-1 0 0,-1 1 0 0 0,1-1 0 0 0,0 0 1 0 0,-1 1-1 0 0,1-1-7 0 0,-5-6-2062 0 0,5 6-7066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7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4512 0 0,'3'18'2016'0'0,"8"-17"1612"0"0,11-2-1984 0 0,19 4-1301 0 0,54 1 115 0 0,-40-3 67 0 0,28 4-525 0 0,33 2 394 0 0,-95-6-220 0 0,0 1 1 0 0,0 1 0 0 0,-1 1-1 0 0,1 0 1 0 0,4 4-175 0 0,-15-7 110 0 0,1 1 0 0 0,0-1 0 0 0,0-1 0 0 0,-1 0 0 0 0,7-1-110 0 0,7 0-1785 0 0,-23 1-7613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8.0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0,'0'2'72'0'0,"0"0"1"0"0,1 0-1 0 0,-1 0 0 0 0,0 0 1 0 0,1 0-1 0 0,-1 0 1 0 0,1 0-1 0 0,0 0 0 0 0,0 0 1 0 0,-1 0-1 0 0,1 0 1 0 0,0 0-1 0 0,1 0 0 0 0,-1 0 1 0 0,0-1-73 0 0,16 18 655 0 0,-15-17-651 0 0,26 29-311 0 0,-1 3 0 0 0,-2 0 0 0 0,10 20 307 0 0,-13-21-80 0 0,-17-24 146 0 0,0 0-1 0 0,-1 0 1 0 0,-1 1 0 0 0,2 4-66 0 0,2 5 81 0 0,-5-12-60 0 0,1 0 0 0 0,-2 0 1 0 0,1 0-1 0 0,-1 1 0 0 0,0-1 0 0 0,0 1 1 0 0,-1-1-1 0 0,0 1 0 0 0,-1-1 0 0 0,1 0 1 0 0,-1 1-1 0 0,-1-1 0 0 0,1 1 1 0 0,-1-1-1 0 0,-1 0 0 0 0,1 0 0 0 0,-1 0 1 0 0,0 0-1 0 0,-1-1 0 0 0,0 1 0 0 0,0-1 1 0 0,-1 1-22 0 0,-39 29-11 0 0,41-34 7 0 0,0 1-1 0 0,0-1 1 0 0,0 0 0 0 0,0 0-1 0 0,0 0 1 0 0,-1 0-1 0 0,-1 1 5 0 0,-16 10 36 0 0,20-7-1197 0 0,1-5-4860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9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20 7632 0 0,'0'-3'188'0'0,"-3"-2"559"0"0,0-6 484 0 0,3 10-900 0 0,-5 14 652 0 0,5-13-970 0 0,0 1 0 0 0,0-1 0 0 0,0 0 0 0 0,0 0 0 0 0,-1 0 0 0 0,1 1 0 0 0,0-1 0 0 0,0 0 0 0 0,0 0 0 0 0,0 1 0 0 0,0-1 0 0 0,-1 0 0 0 0,1 0 0 0 0,0 1 0 0 0,0-1 0 0 0,0 0 0 0 0,0 0 0 0 0,0 1 0 0 0,0-1 0 0 0,0 0 0 0 0,0 0 0 0 0,0 1 0 0 0,0-1 1 0 0,0 0-1 0 0,0 0 0 0 0,0 1 0 0 0,0-1 0 0 0,0 0 0 0 0,0 1 0 0 0,1-1 0 0 0,-1 0 0 0 0,0 0 0 0 0,0 0 0 0 0,0 1 0 0 0,0-1 0 0 0,0 0 0 0 0,1 0 0 0 0,-1 1 0 0 0,0-1-13 0 0,0 0 12 0 0,1 1 0 0 0,-1-1 1 0 0,0 0-1 0 0,0 1 0 0 0,1-1 0 0 0,-1 1 0 0 0,0-1 1 0 0,0 0-1 0 0,0 1 0 0 0,0-1 0 0 0,0 1 0 0 0,1-1 1 0 0,-1 1-1 0 0,0-1 0 0 0,0 1 0 0 0,0-1 0 0 0,0 0 1 0 0,0 1-1 0 0,0-1 0 0 0,-1 1 0 0 0,1-1 0 0 0,0 1 1 0 0,0-1-1 0 0,0 1 0 0 0,0-1 0 0 0,0 0 0 0 0,-1 1 1 0 0,1-1-1 0 0,0 1 0 0 0,0-1 0 0 0,-1 0 0 0 0,1 1 1 0 0,0-1-1 0 0,-1 0 0 0 0,1 1 0 0 0,0-1 0 0 0,-1 0 1 0 0,1 1-13 0 0,-13 5 225 0 0,0 2 1 0 0,0 0 0 0 0,1 1 0 0 0,0 0 0 0 0,0 0-1 0 0,1 2-225 0 0,-3 4 117 0 0,1 0 1 0 0,0 1-1 0 0,1 0 0 0 0,1 1 0 0 0,1 0 0 0 0,-8 16-117 0 0,16-28 16 0 0,0 1 0 0 0,0 0 0 0 0,1 0 0 0 0,0 0 0 0 0,0 0 1 0 0,0 0-1 0 0,0 0 0 0 0,1 0 0 0 0,0 0 0 0 0,1 0 0 0 0,-1 0 0 0 0,2 7-16 0 0,-1-11 4 0 0,0 0 0 0 0,0 0 1 0 0,0 0-1 0 0,0 0 0 0 0,0-1 0 0 0,0 1 0 0 0,1 0 0 0 0,-1 0 0 0 0,1-1 1 0 0,-1 1-1 0 0,1-1 0 0 0,0 1 0 0 0,0 0-4 0 0,15 16 65 0 0,-16-17-63 0 0,0 1 0 0 0,1 0 1 0 0,-1-1-1 0 0,1 1 0 0 0,-1-1 0 0 0,1 0 1 0 0,0 1-1 0 0,-1-1 0 0 0,1 0 1 0 0,0 0-1 0 0,0 0 0 0 0,0 0 0 0 0,0 0 1 0 0,0-1-1 0 0,0 1 0 0 0,0 0 0 0 0,0-1 1 0 0,0 0-1 0 0,0 1 0 0 0,0-1 0 0 0,0 0 1 0 0,0 0-1 0 0,1 0 0 0 0,-1 0 0 0 0,0-1 1 0 0,0 1-1 0 0,1-1-2 0 0,2 0 3 0 0,1-1-1 0 0,-1 1 1 0 0,0-1-1 0 0,1-1 1 0 0,-1 1-1 0 0,0-1 1 0 0,-1 0-1 0 0,1 0 1 0 0,2-2-3 0 0,5-4 12 0 0,-9 7-10 0 0,1-1-1 0 0,-1 1 0 0 0,0-1 1 0 0,0 0-1 0 0,0 0 1 0 0,0 0-1 0 0,0-1 1 0 0,-1 1-1 0 0,1-1 0 0 0,-1 1 1 0 0,0-1-1 0 0,2-4-1 0 0,-2 3 5 0 0,1 0 0 0 0,0 0 0 0 0,0 1 0 0 0,1-1 1 0 0,-1 1-1 0 0,1 0 0 0 0,2-2-5 0 0,-2 2 17 0 0,0 0 1 0 0,0 0 0 0 0,-1-1-1 0 0,1 0 1 0 0,-1 1 0 0 0,2-6-18 0 0,8-23 165 0 0,8-14 34 0 0,-21 46-185 0 0,1-1 0 0 0,0 1 0 0 0,-1-1 0 0 0,1 0 0 0 0,-1 1 0 0 0,1-1 0 0 0,-1 1 0 0 0,0-1 0 0 0,1 0 0 0 0,-1 1 0 0 0,0-3-14 0 0,2-11 255 0 0,-2 15-246 0 0,0 0 0 0 0,1 0 0 0 0,-1-1 0 0 0,0 1 0 0 0,0 0 0 0 0,1 0 0 0 0,-1 0 0 0 0,0-1 0 0 0,0 1 0 0 0,1 0 0 0 0,-1 0 0 0 0,0 0 0 0 0,1 0 0 0 0,-1 0 0 0 0,0 0 0 0 0,1 0 0 0 0,-1 0 0 0 0,0 0 0 0 0,1 0 1 0 0,-1 0-1 0 0,0 0 0 0 0,1 0 0 0 0,-1 0 0 0 0,0 0 0 0 0,1 0 0 0 0,-1 0 0 0 0,0 0 0 0 0,0 0 0 0 0,1 0 0 0 0,-1 0 0 0 0,0 0 0 0 0,1 1 0 0 0,-1-1 0 0 0,0 0 0 0 0,0 0 0 0 0,1 0 0 0 0,-1 1 0 0 0,0-1 0 0 0,0 0 0 0 0,1 0 0 0 0,-1 0 0 0 0,0 1 0 0 0,0-1 0 0 0,0 0 0 0 0,1 1 0 0 0,-1-1 0 0 0,0 0 0 0 0,0 0 0 0 0,0 1 0 0 0,0-1 0 0 0,0 0 1 0 0,0 1-1 0 0,0-1 0 0 0,0 0 0 0 0,0 1 0 0 0,0-1 0 0 0,0 0 0 0 0,0 1 0 0 0,0-1 0 0 0,0 0 0 0 0,0 1 0 0 0,0-1-9 0 0,-1 128 1176 0 0,-10 51-1176 0 0,3-132 139 0 0,6-36-131 0 0,0-1 0 0 0,1 1 1 0 0,0 0-1 0 0,0 0 0 0 0,1-1 1 0 0,1 1-1 0 0,0 6-8 0 0,4 26 29 0 0,-4-31-18 0 0,0 0-1 0 0,1 0 1 0 0,0 0-1 0 0,1-1 0 0 0,1 6-10 0 0,3 7-21 0 0,-7-21 14 0 0,1 0 1 0 0,-1 0-1 0 0,1 0 1 0 0,-1 0-1 0 0,1-1 1 0 0,0 1-1 0 0,1 0 1 0 0,-1 0-1 0 0,0 0 1 0 0,1-1-1 0 0,-1 1 1 0 0,1-1-1 0 0,0 1 1 0 0,0-1-1 0 0,0 0 1 0 0,0 0-1 0 0,0 0 1 0 0,0 0-1 0 0,2 1 7 0 0,0-1-18 0 0,0-1 0 0 0,0 1 0 0 0,0-1 1 0 0,0 0-1 0 0,1 0 0 0 0,-1 0 0 0 0,0-1 0 0 0,0 0 0 0 0,1 0 0 0 0,-1 0 0 0 0,0 0 0 0 0,1 0 0 0 0,-1-1 1 0 0,0 0-1 0 0,0 0 0 0 0,2-1 18 0 0,-4 2-1 0 0,79-20 418 0 0,-36 2-3028 0 0,-40 15-8018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29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0,'33'22'1169'0'0,"-23"-16"-563"0"0,-1 0 1 0 0,0 0-1 0 0,-1 1 1 0 0,1 0-1 0 0,2 4-606 0 0,21 27 222 0 0,-2 1 1 0 0,-2 2-1 0 0,-2 1 1 0 0,-2 1-1 0 0,-1 1-222 0 0,-8-17 90 0 0,-2 1 1 0 0,-1 1-1 0 0,-1 0 0 0 0,-1 1 0 0 0,-1 0 1 0 0,-2 0-1 0 0,0 11-90 0 0,-6-28 40 0 0,-1 0 0 0 0,0 1-1 0 0,-1-1 1 0 0,0 0 0 0 0,-1 1 0 0 0,-1-1 0 0 0,0 0 0 0 0,0 0 0 0 0,-4 6-40 0 0,2-8 63 0 0,0-1 0 0 0,0 0 0 0 0,-1 0 1 0 0,0-1-1 0 0,0 0 0 0 0,-1 0 0 0 0,-1 0 1 0 0,1-1-1 0 0,-1 0 0 0 0,-1-1 1 0 0,-7 6-64 0 0,15-12 17 0 0,-1 0 1 0 0,1 0 0 0 0,0 0 0 0 0,0 0 0 0 0,0 1 0 0 0,0-1-1 0 0,0 0 1 0 0,1 1 0 0 0,-1-1 0 0 0,0 0 0 0 0,1 1 0 0 0,-1-1-1 0 0,0 2-17 0 0,1-2-55 0 0,0-1 0 0 0,0 1 0 0 0,-1 0 0 0 0,1 0 0 0 0,0 0 0 0 0,-1-1 0 0 0,1 1 0 0 0,0 0 0 0 0,-1 0 0 0 0,1-1-1 0 0,-1 1 1 0 0,1 0 0 0 0,-1-1 0 0 0,1 1 0 0 0,-1 0 0 0 0,0-1 0 0 0,1 1 0 0 0,-1-1 0 0 0,0 1 0 0 0,0-1 0 0 0,1 0-1 0 0,-1 1 1 0 0,0-1 0 0 0,0 0 0 0 0,0 1 0 0 0,1-1 0 0 0,-1 0 0 0 0,0 0 0 0 0,0 0 0 0 0,0 1 0 0 0,0-1 55 0 0,0 0-8900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0.9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8640 0 0,'0'2'108'0'0,"0"0"1"0"0,1 0 0 0 0,-1 0 0 0 0,1-1-1 0 0,0 1 1 0 0,-1 0 0 0 0,1 0-1 0 0,0-1 1 0 0,0 1 0 0 0,0-1 0 0 0,0 1-1 0 0,0-1 1 0 0,1 1 0 0 0,-1-1-1 0 0,0 0 1 0 0,1 1 0 0 0,-1-1 0 0 0,1 0-1 0 0,-1 0 1 0 0,1 0 0 0 0,-1 0-1 0 0,1 0 1 0 0,0 0 0 0 0,-1-1 0 0 0,1 1-1 0 0,0-1 1 0 0,1 1-109 0 0,0 0 70 0 0,0 1-1 0 0,0-1 1 0 0,0 1 0 0 0,0 0-1 0 0,0 0 1 0 0,0 0 0 0 0,0 0-1 0 0,-1 0 1 0 0,1 1 0 0 0,1 1-70 0 0,32 42 772 0 0,28 26-772 0 0,-23-27-4 0 0,73 67 44 0 0,-70-73 111 0 0,-32-29-5 0 0,0 0 0 0 0,-1 1 0 0 0,8 10-146 0 0,-12-13 64 0 0,-1 0 0 0 0,2 0 0 0 0,-1-1 1 0 0,1 0-1 0 0,0 0 0 0 0,0-1 0 0 0,1 0 0 0 0,0 0-64 0 0,-7-5 13 0 0,-1 0 1 0 0,1 0-1 0 0,-1 0 0 0 0,0 0 0 0 0,1 1 1 0 0,-1-1-1 0 0,0 0 0 0 0,0 1 0 0 0,0-1 0 0 0,0 1 1 0 0,0-1-1 0 0,0 1 0 0 0,0 0-13 0 0,0 0 10 0 0,-1-1-1 0 0,1 1 0 0 0,0-1 1 0 0,-1 0-1 0 0,1 1 1 0 0,0-1-1 0 0,0 0 1 0 0,0 0-1 0 0,0 0 0 0 0,1 0 1 0 0,-1 0-1 0 0,0 0 1 0 0,0 0-1 0 0,2 1-9 0 0,2 1 50 0 0,-5-2-23 0 0,1-1-1 0 0,0 1 0 0 0,0 0 0 0 0,-1-1 1 0 0,1 1-1 0 0,0 0 0 0 0,0-1 0 0 0,0 1 1 0 0,0-1-1 0 0,0 0 0 0 0,-1 1 1 0 0,1-1-1 0 0,0 0 0 0 0,0 1 0 0 0,0-1 1 0 0,0 0-1 0 0,0 0 0 0 0,0 0 0 0 0,0 0 1 0 0,0 0-1 0 0,0 0 0 0 0,0 0 0 0 0,0 0 1 0 0,0 0-1 0 0,1-1-26 0 0,9-16 1288 0 0,-5 8-1188 0 0,0 1 0 0 0,-1-1-1 0 0,0 0 1 0 0,0 0 0 0 0,-1 0 0 0 0,0-1 0 0 0,-1 1 0 0 0,0-1 0 0 0,0-2-100 0 0,6-16 186 0 0,44-127 734 0 0,-44 136-741 0 0,0-1 0 0 0,1 2 0 0 0,1-1 0 0 0,10-10-179 0 0,-9 11 161 0 0,0 0-1 0 0,-1-1 1 0 0,-1-1 0 0 0,2-5-161 0 0,-10 22 22 0 0,-1 0 0 0 0,1 0 0 0 0,0 0 0 0 0,0 1 0 0 0,0-1 0 0 0,0 1 0 0 0,1-1 0 0 0,-1 1 0 0 0,1 0 0 0 0,0 0-22 0 0,-2 1 23 0 0,1 0-1 0 0,0-1 1 0 0,-1 1-1 0 0,1 0 1 0 0,-1-1-1 0 0,0 1 1 0 0,1 0 0 0 0,-1-1-1 0 0,0 0 1 0 0,0 1-1 0 0,0-1 1 0 0,0 0-1 0 0,0 1 1 0 0,0-1 0 0 0,-1 0-1 0 0,1 0 1 0 0,0-1-23 0 0,-1 2 86 0 0,0 1 4 0 0,0 0-6 0 0,0 0-42 0 0,0 0-8 0 0,0 0 3 0 0,0 0-2617 0 0,0 0-10454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5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3112 0 0,'0'1'57'0'0,"0"-1"0"0"0,-1 1 0 0 0,1-1 0 0 0,0 0 0 0 0,0 1 1 0 0,0-1-1 0 0,0 1 0 0 0,0-1 0 0 0,0 1 0 0 0,0-1 0 0 0,0 0 0 0 0,0 1 0 0 0,0-1 1 0 0,0 1-1 0 0,0-1 0 0 0,0 1 0 0 0,0-1 0 0 0,1 0 0 0 0,-1 1 0 0 0,0-1 0 0 0,0 1 1 0 0,0-1-1 0 0,1 0 0 0 0,-1 1 0 0 0,0-1 0 0 0,0 0 0 0 0,1 1 0 0 0,-1-1 0 0 0,0 0 0 0 0,1 1 1 0 0,-1-1-1 0 0,0 0 0 0 0,1 0 0 0 0,-1 0 0 0 0,1 1 0 0 0,-1-1 0 0 0,0 0 0 0 0,1 0 1 0 0,-1 0-1 0 0,1 0 0 0 0,-1 0 0 0 0,1 1 0 0 0,-1-1 0 0 0,0 0 0 0 0,1 0 0 0 0,-1 0 0 0 0,1 0 1 0 0,-1 0-1 0 0,1-1 0 0 0,-1 1 0 0 0,0 0 0 0 0,1 0 0 0 0,-1 0 0 0 0,1 0 0 0 0,-1 0-57 0 0,1-1 126 0 0,0 1-1 0 0,0 0 0 0 0,0 0 1 0 0,0 0-1 0 0,0 0 0 0 0,-1 0 1 0 0,1 0-1 0 0,0 0 0 0 0,0 0 1 0 0,0 0-1 0 0,0 0 0 0 0,0 1 0 0 0,-1-1 1 0 0,1 0-1 0 0,0 0 0 0 0,1 1-125 0 0,-1 0 219 0 0,1 0 0 0 0,0-1 0 0 0,0 1 0 0 0,0-1 0 0 0,0 0 0 0 0,0 1 0 0 0,-1-1 0 0 0,1 0-1 0 0,0 0 1 0 0,0 0 0 0 0,2-1-219 0 0,17 3 262 0 0,3 5 28 0 0,0-1 0 0 0,1 0 1 0 0,0-2-1 0 0,1-1-290 0 0,24-3 267 0 0,-40-1-226 0 0,-1 1 0 0 0,0 0 0 0 0,0 0 0 0 0,6 2-41 0 0,53 11 574 0 0,-65-12-655 0 0,3 0 10 0 0,0 1 0 0 0,-1 0 0 0 0,1 0 0 0 0,-1 1-1 0 0,1-1 1 0 0,-1 1 0 0 0,0 0 0 0 0,0 0 0 0 0,3 4 71 0 0,-7-7-8837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5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0,'10'3'529'0'0,"4"8"48"0"0,-12-9-488 0 0,1-1 0 0 0,-1 1-1 0 0,0 0 1 0 0,0-1 0 0 0,1 1-1 0 0,-1-1 1 0 0,1 0 0 0 0,2 1-89 0 0,50 5 458 0 0,-48-6-325 0 0,-1-1 0 0 0,1 1 0 0 0,-1-1 0 0 0,1-1-1 0 0,-1 1 1 0 0,1-1 0 0 0,-1 0 0 0 0,0 0 0 0 0,4-2-133 0 0,36-4 472 0 0,0 5 24 0 0,-28 1-146 0 0,0 0 0 0 0,0 1 0 0 0,14 3-350 0 0,53 9 1617 0 0,-57-8-1028 0 0,-24-4-535 0 0,0 0-1 0 0,0 1 0 0 0,0-1 1 0 0,0 1-1 0 0,0 0 0 0 0,0 0 1 0 0,0 1-1 0 0,1 0-53 0 0,9 1-1839 0 0,-13-3-7459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0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18 7232 0 0,'0'0'609'0'0,"-23"-7"2004"0"0,-5 3-2460 0 0,0 0-1 0 0,0 2 1 0 0,0 1-1 0 0,-1 2 1 0 0,-19 2-153 0 0,43-1 42 0 0,0-1 1 0 0,-1 1-1 0 0,1 0 1 0 0,0 0-1 0 0,0 0 0 0 0,0 1 1 0 0,0 0-1 0 0,0 0 0 0 0,0 0 1 0 0,1 1-1 0 0,-1-1 1 0 0,1 1-1 0 0,0 0 0 0 0,1 0 1 0 0,-4 4-43 0 0,-2 4 26 0 0,1 0 0 0 0,0 1-1 0 0,0 0 1 0 0,1 0 0 0 0,-1 6-26 0 0,1-3 70 0 0,2 0 0 0 0,0 0-1 0 0,1 0 1 0 0,1 1-1 0 0,0-1 1 0 0,1 1 0 0 0,1-1-1 0 0,0 1 1 0 0,2 6-70 0 0,0-14 26 0 0,1 0-1 0 0,0 0 1 0 0,1 0-1 0 0,0-1 1 0 0,0 1-1 0 0,1-1 1 0 0,0 0 0 0 0,0 0-1 0 0,1 0 1 0 0,0-1-1 0 0,5 7-25 0 0,-6-9 23 0 0,0-1-1 0 0,0 1 0 0 0,0-1 0 0 0,1 0 0 0 0,-1 0 1 0 0,1 0-1 0 0,0-1 0 0 0,0 1 0 0 0,0-1 1 0 0,1 0-1 0 0,-1-1 0 0 0,1 0 0 0 0,0 1 0 0 0,-1-2 1 0 0,1 1-1 0 0,0-1 0 0 0,0 0 0 0 0,1 0-22 0 0,3 0 36 0 0,-1-1 0 0 0,1 0 0 0 0,0 0 0 0 0,0-1 0 0 0,0 0 0 0 0,0-1-1 0 0,-1 0 1 0 0,1-1 0 0 0,-1 0 0 0 0,0 0 0 0 0,1-1 0 0 0,4-3-36 0 0,0 0 36 0 0,-7 4-14 0 0,0 0 1 0 0,-1-1-1 0 0,1 0 0 0 0,-1 0 1 0 0,0 0-1 0 0,0-1 0 0 0,0 0 1 0 0,0-1-23 0 0,8-10 43 0 0,-5 8-4 0 0,-1-2 1 0 0,0 1 0 0 0,0-1 0 0 0,-1 0 0 0 0,-1 0-1 0 0,0-1 1 0 0,0 0 0 0 0,1-3-40 0 0,8-23 142 0 0,-12 32-104 0 0,0-1 0 0 0,-1 0 1 0 0,0 0-1 0 0,0 0 0 0 0,0-1 0 0 0,-1 1 1 0 0,0 0-1 0 0,1-5-38 0 0,-2 2-50 0 0,0-1 1 0 0,0 1-1 0 0,-1 0 1 0 0,0 0-1 0 0,0-1 1 0 0,-1 1-1 0 0,-1 0 1 0 0,1 0-1 0 0,-1 1 1 0 0,-1-1-1 0 0,0 1 1 0 0,0-1-1 0 0,0 1 1 0 0,-1 0-1 0 0,-1 0 50 0 0,5 7-10002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6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 3408 0 0,'0'0'456'0'0,"0"0"1"0"0,11 11 695 0 0,-8-10-1062 0 0,0 1 0 0 0,1-1 0 0 0,-1 0 1 0 0,0 0-1 0 0,0 0 0 0 0,1 0 0 0 0,-1-1 0 0 0,0 1 0 0 0,1-1 0 0 0,-1 0 0 0 0,1 0 0 0 0,-1 0 1 0 0,1 0-1 0 0,-1 0 0 0 0,0-1 0 0 0,1 0 0 0 0,-1 0 0 0 0,0 0 0 0 0,1 0-90 0 0,25-3 407 0 0,31-6 534 0 0,3 0 84 0 0,82-1 1173 0 0,-140 11-2049 0 0,1 0 1 0 0,-1 0-1 0 0,1 1 1 0 0,-1 0-1 0 0,0 0 1 0 0,1 0-1 0 0,-1 0 1 0 0,3 2-150 0 0,-3-2 172 0 0,-1 1 1 0 0,1-1 0 0 0,0 0-1 0 0,0 0 1 0 0,0-1 0 0 0,0 1-1 0 0,0-1 1 0 0,0 0 0 0 0,0 0-1 0 0,2-1-172 0 0,38 0-264 0 0,-45 1-10030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8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8840 0 0,'0'0'545'0'0,"0"0"4"0"0,0 0-1 0 0,0 0-29 0 0,0 0-151 0 0,0 0-35 0 0,0 6-2 0 0,-1 61 382 0 0,-1-29-615 0 0,2 1 0 0 0,1-1 0 0 0,2 0 0 0 0,7 33-98 0 0,-7-56 107 0 0,-1 0-1 0 0,-1 0 0 0 0,0 0 1 0 0,-1 0-1 0 0,-1 13-106 0 0,-1 15 115 0 0,3-34-71 0 0,0 1 1 0 0,0-1-1 0 0,1 1 1 0 0,1 4-45 0 0,0-5 64 0 0,-1 1 1 0 0,-1-1-1 0 0,0 1 1 0 0,0 5-65 0 0,-1 0 88 0 0,0-11-45 0 0,-1-1-1 0 0,1 1 0 0 0,0 0 1 0 0,1 0-1 0 0,-1 0 1 0 0,1 0-1 0 0,-1-1 0 0 0,1 1 1 0 0,0 0-1 0 0,1 0 1 0 0,0 1-43 0 0,-2-4 13 0 0,0-1 1 0 0,1 1 0 0 0,-1 0-1 0 0,0-1 1 0 0,0 1 0 0 0,1-1-1 0 0,-1 1 1 0 0,0 0 0 0 0,0-1-1 0 0,0 1 1 0 0,0 0 0 0 0,0-1 0 0 0,0 1-1 0 0,0 0 1 0 0,0-1 0 0 0,0 1-1 0 0,0 0 1 0 0,0-1 0 0 0,-1 1-1 0 0,1 0 1 0 0,0-1 0 0 0,0 1-1 0 0,-1-1 1 0 0,1 1 0 0 0,0 0 0 0 0,-1-1-1 0 0,1 1 1 0 0,-1-1-14 0 0,-4 13-1547 0 0,5-13-8185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8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6728 0 0,'1'0'2'0'0,"1"0"1"0"0,-1 0 0 0 0,0-1 0 0 0,0 1-1 0 0,0 0 1 0 0,0 0 0 0 0,0-1-1 0 0,0 1 1 0 0,0-1 0 0 0,0 1-1 0 0,0-1 1 0 0,0 1 0 0 0,-1-1-1 0 0,1 0 1 0 0,0 1 0 0 0,0-1-1 0 0,0 0-2 0 0,13-8 315 0 0,18-2 419 0 0,-24 8-564 0 0,1 0 0 0 0,-1 0 0 0 0,0 1 0 0 0,1 0 0 0 0,-1 1 0 0 0,1-1 0 0 0,6 1-170 0 0,11 1 113 0 0,-18-1-95 0 0,0 0 0 0 0,0 1 0 0 0,0 0 0 0 0,1 0 0 0 0,-1 1-1 0 0,0 0 1 0 0,0 1 0 0 0,-1 0 0 0 0,1 0 0 0 0,7 3-18 0 0,24 16 360 0 0,-2 1 0 0 0,5 6-360 0 0,-36-24 78 0 0,0 1 1 0 0,-1 0 0 0 0,0 0 0 0 0,0 0-1 0 0,0 0 1 0 0,-1 1 0 0 0,0 0 0 0 0,0 0-1 0 0,0 0 1 0 0,-1 1 0 0 0,1-1 0 0 0,-2 1-1 0 0,1-1 1 0 0,-1 1 0 0 0,0 0-1 0 0,0 0 1 0 0,-1 0 0 0 0,0 3-79 0 0,1 0 81 0 0,-1-4-8 0 0,0 1 1 0 0,0-1-1 0 0,-1 1 0 0 0,1 0 1 0 0,-1-1-1 0 0,-1 1 1 0 0,0 1-74 0 0,0 0 63 0 0,0-1 0 0 0,0 0 1 0 0,-1 0-1 0 0,0 0 0 0 0,0-1 1 0 0,-1 1-1 0 0,0 0 0 0 0,0-1 1 0 0,-1 0-1 0 0,1 0 0 0 0,-1 0 1 0 0,-1 0-1 0 0,1 0 0 0 0,-1-1 1 0 0,0 0-1 0 0,0 0 0 0 0,-1 0 1 0 0,-2 1-64 0 0,-13 9 182 0 0,-1-1 1 0 0,-1-1 0 0 0,0-2-1 0 0,-1 0 1 0 0,-18 5-183 0 0,35-13-84 0 0,-2 1-85 0 0,1-1-1 0 0,-1 0 1 0 0,0 0 0 0 0,0-1 0 0 0,0 0 0 0 0,0-1 0 0 0,0 0 0 0 0,-3 0 169 0 0,12-1-9036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9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 9944 0 0,'38'-7'1117'0'0,"35"-3"-193"0"0,14 8-395 0 0,-44 2-194 0 0,0-2 0 0 0,0-1-335 0 0,-16 0 175 0 0,0 2 1 0 0,0 2 0 0 0,8 1-176 0 0,-2-1 530 0 0,24-1-530 0 0,32-2 555 0 0,-43 2 247 0 0,25-4-802 0 0,-57 3 154 0 0,1 1-1 0 0,-1 1 1 0 0,9 1-154 0 0,20 1 219 0 0,167-9 584 0 0,-122 5-160 0 0,-49 2-3022 0 0,-38-1-8590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9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3408 0 0,'1'0'105'0'0,"-1"1"-1"0"0,1-1 1 0 0,-1 1 0 0 0,1-1 0 0 0,-1 1 0 0 0,1-1-1 0 0,-1 1 1 0 0,1-1 0 0 0,-1 1 0 0 0,1 0-1 0 0,-1-1 1 0 0,0 1 0 0 0,1-1 0 0 0,-1 1 0 0 0,0 0-1 0 0,0-1 1 0 0,0 1 0 0 0,1 0 0 0 0,-1 0-105 0 0,0 1 224 0 0,1 0 1 0 0,0 0 0 0 0,-1 0-1 0 0,1-1 1 0 0,0 1 0 0 0,0 0 0 0 0,0-1-1 0 0,0 1 1 0 0,0-1 0 0 0,1 1-1 0 0,-1-1 1 0 0,0 1 0 0 0,2 0-225 0 0,34 22 1053 0 0,0 2 0 0 0,11 11-1053 0 0,-37-26 192 0 0,0 0-1 0 0,0 0 1 0 0,2 5-192 0 0,5 6 344 0 0,-9-10-116 0 0,0 0 0 0 0,-1 1 0 0 0,-1 0-1 0 0,0 1 1 0 0,-1-1 0 0 0,4 14-228 0 0,-5-16 96 0 0,-3-5-27 0 0,0 0 0 0 0,-1-1 1 0 0,1 1-1 0 0,-1 0 0 0 0,0 0 1 0 0,-1 0-1 0 0,0 1 0 0 0,0-1 1 0 0,0 0-1 0 0,0 0 0 0 0,-1 0 1 0 0,0 0-1 0 0,0 0 0 0 0,-1 1-69 0 0,1-5 23 0 0,-1 13 172 0 0,1-9-169 0 0,1-1 0 0 0,-1 0 0 0 0,0 1 0 0 0,0-1 0 0 0,0 0-1 0 0,-1 0 1 0 0,0 0 0 0 0,0 0 0 0 0,0 0 0 0 0,0-1 0 0 0,-1 1 0 0 0,0-1 0 0 0,0 1 0 0 0,0-1 0 0 0,-1 0 0 0 0,1 0 0 0 0,-4 3-26 0 0,1-3 22 0 0,1 0-1 0 0,-1 1 1 0 0,1-1 0 0 0,0 1-1 0 0,0 1 1 0 0,1-1 0 0 0,0 1-1 0 0,-2 2-21 0 0,4-5 8 0 0,0 0 0 0 0,-1 0-1 0 0,1-1 1 0 0,-1 1 0 0 0,0-1-1 0 0,0 0 1 0 0,1 0 0 0 0,-1 0 0 0 0,-1 0-1 0 0,1 0 1 0 0,-1-1-8 0 0,-1 2 7 0 0,1-1 0 0 0,-1 1-1 0 0,1 0 1 0 0,0 0 0 0 0,-4 4-7 0 0,-13 8 21 0 0,17-13-21 0 0,1 1 1 0 0,-1-1 0 0 0,1 1-1 0 0,0 0 1 0 0,-1 0 0 0 0,1 0-1 0 0,-1 1 0 0 0,-27 27 14 0 0,28-30-17 0 0,2-1-1852 0 0,1 0-7367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0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1 7432 0 0,'6'0'644'0'0,"-6"0"237"0"0,1 3 444 0 0,-1-1-1228 0 0,1-1-1 0 0,0 1 1 0 0,-1-1-1 0 0,1 1 0 0 0,-1 0 1 0 0,0-1-1 0 0,0 1 1 0 0,1 0-1 0 0,-1 0 1 0 0,0-1-1 0 0,0 1 0 0 0,-1 0 1 0 0,1-1-1 0 0,0 1 1 0 0,0 0-1 0 0,-1-1 0 0 0,1 1 1 0 0,-1 0-1 0 0,0-1 1 0 0,1 1-1 0 0,-1-1 1 0 0,0 1-1 0 0,0-1 0 0 0,0 1 1 0 0,0-1-1 0 0,0 0 1 0 0,-1 1-97 0 0,-3 5 60 0 0,-1 1 1 0 0,0-1-1 0 0,-1-1 1 0 0,-5 5-61 0 0,-85 87 952 0 0,89-89-927 0 0,0 0 1 0 0,1 0 0 0 0,0 0-1 0 0,0 1 1 0 0,1 0 0 0 0,1 0-1 0 0,0 1 1 0 0,0-1 0 0 0,1 1-1 0 0,0 0 1 0 0,1 1 0 0 0,0-1 0 0 0,1 0-1 0 0,1 1 1 0 0,-1 2-26 0 0,-5 51 90 0 0,4-49-69 0 0,1 1 0 0 0,0 0-1 0 0,2-1 1 0 0,0 8-21 0 0,2 14 29 0 0,-2-21-15 0 0,1 1 0 0 0,1-1-1 0 0,0 1 1 0 0,2-1 0 0 0,2 10-14 0 0,7 30 26 0 0,-12-45-21 0 0,1-1 0 0 0,1 1 0 0 0,0-1 0 0 0,1 0 0 0 0,0 0 0 0 0,5 9-5 0 0,11 16 13 0 0,2-1 1 0 0,2-1 0 0 0,6 4-14 0 0,-25-33 6 0 0,0 1-1 0 0,1-1 1 0 0,-1-1 0 0 0,1 1-1 0 0,1-1-5 0 0,25 23 37 0 0,-27-22 7 0 0,0 1 1 0 0,1-1-1 0 0,0 0 0 0 0,0 0 0 0 0,0-1 0 0 0,1 0 0 0 0,-1 0 0 0 0,1 0 1 0 0,3 1-45 0 0,1 0-129 0 0,-9-4 504 0 0,-1 0-1 0 0,0-1 1 0 0,1 1-1 0 0,-1 0 0 0 0,1-1 1 0 0,-1 1-1 0 0,1-1 0 0 0,-1 1 1 0 0,1-1-1 0 0,0 0 1 0 0,-1 0-1 0 0,1 0 0 0 0,-1 0 1 0 0,1 0-375 0 0,1 0-93 0 0,5 0-2326 0 0,-8 0-10374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1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4 3208 0 0,'11'-3'45'0'0,"-6"3"1776"0"0,-3 10 341 0 0,-2-10-2108 0 0,0 1 1 0 0,0 0-1 0 0,0-1 0 0 0,0 1 1 0 0,0-1-1 0 0,1 1 0 0 0,-1 0 1 0 0,0-1-1 0 0,0 1 0 0 0,1-1 1 0 0,-1 1-1 0 0,0-1 1 0 0,1 1-1 0 0,-1-1 0 0 0,1 1 1 0 0,-1-1-1 0 0,0 1 0 0 0,1-1 1 0 0,-1 0-1 0 0,1 1 1 0 0,-1-1-1 0 0,1 0 0 0 0,-1 1 1 0 0,1-1-1 0 0,0 0 0 0 0,-1 0 1 0 0,1 1-1 0 0,-1-1 1 0 0,1 0-1 0 0,0 0 0 0 0,-1 0 1 0 0,1 0-1 0 0,-1 0 0 0 0,1 0 1 0 0,0 0-1 0 0,-1 0 1 0 0,1 0-55 0 0,13 4 704 0 0,-13-3-362 0 0,-15-23 1612 0 0,13 22-1899 0 0,-1 0 1 0 0,0 0 0 0 0,1 0 0 0 0,-1 0 0 0 0,0 0-1 0 0,1 1 1 0 0,-1-1 0 0 0,0 1 0 0 0,1-1-1 0 0,-1 1 1 0 0,1-1 0 0 0,-1 1 0 0 0,1 0-1 0 0,-1 0 1 0 0,1 0 0 0 0,0 0 0 0 0,-1 0 0 0 0,1 0-1 0 0,-1 1-55 0 0,-3 1 126 0 0,-10 7 37 0 0,1 0-1 0 0,0 1 1 0 0,0 1 0 0 0,1 0-1 0 0,1 0 1 0 0,0 2 0 0 0,1-1-1 0 0,0 1 1 0 0,-3 7-163 0 0,7-10 93 0 0,-1 0 1 0 0,0 0-1 0 0,-1-1 0 0 0,0 0 1 0 0,-6 4-94 0 0,10-9 24 0 0,0 1 1 0 0,0 0 0 0 0,1 0-1 0 0,0 1 1 0 0,0-1 0 0 0,1 1-1 0 0,-1 0 1 0 0,1-1 0 0 0,1 2 0 0 0,-1-1-1 0 0,0 5-24 0 0,-17 38 102 0 0,19-46-98 0 0,-1 0-1 0 0,1 0 1 0 0,0 0 0 0 0,0 0-1 0 0,0 0 1 0 0,1 0 0 0 0,-1 0-1 0 0,1 0 1 0 0,0 1-4 0 0,-3 23 28 0 0,3-27-27 0 0,0 0 0 0 0,0 0-1 0 0,0 0 1 0 0,0 0 0 0 0,1 0-1 0 0,-1 0 1 0 0,0 0 0 0 0,1 0-1 0 0,-1 0 1 0 0,0 0 0 0 0,1 0-1 0 0,-1 0 1 0 0,1 0 0 0 0,0-1-1 0 0,-1 1 1 0 0,1 0 0 0 0,-1 0-1 0 0,1 0 1 0 0,0-1 0 0 0,0 1-1 0 0,0-1 1 0 0,-1 1 0 0 0,1 0-1 0 0,0-1 1 0 0,1 1-1 0 0,0 0-5 0 0,0 1 0 0 0,0-1 0 0 0,0 0 0 0 0,0 0 1 0 0,0 0-1 0 0,1 0 0 0 0,-1-1 0 0 0,0 1 0 0 0,1-1 0 0 0,1 1 5 0 0,3-1-3 0 0,1-1 0 0 0,0 0-1 0 0,-1 0 1 0 0,1-1 0 0 0,-1 0 0 0 0,1 0-1 0 0,-1-1 1 0 0,0 0 0 0 0,5-3 3 0 0,9-6-20 0 0,0 0 0 0 0,7-8 20 0 0,13-7-9 0 0,-34 22 9 0 0,0 0 0 0 0,-1 0 0 0 0,0 0-1 0 0,0-1 1 0 0,-1 1 0 0 0,0-1 0 0 0,1-1 0 0 0,-2 1 0 0 0,1-1 0 0 0,0-1 0 0 0,15-21 2 0 0,-13 16 26 0 0,0 1 1 0 0,-1-1 0 0 0,0 0-1 0 0,-1 0 1 0 0,-1-1-1 0 0,0 0 1 0 0,-1-1-29 0 0,-2 13 15 0 0,0-1 0 0 0,0 1 0 0 0,0 0 0 0 0,1 0 0 0 0,-1 0 0 0 0,0 0 0 0 0,1 0 1 0 0,-1 0-1 0 0,1 0 0 0 0,0 0 0 0 0,0 1 0 0 0,1-2-15 0 0,-1 1 12 0 0,0 1 1 0 0,-1-1-1 0 0,1 1 0 0 0,0-1 1 0 0,-1 0-1 0 0,0 0 0 0 0,1 0 1 0 0,-1 1-1 0 0,0-2-12 0 0,0-1 35 0 0,0 0 0 0 0,-1 0 0 0 0,1 0 0 0 0,-1 1 0 0 0,0-1 1 0 0,0 0-1 0 0,-1 0 0 0 0,1 0-35 0 0,-1-8 49 0 0,1 11-39 0 0,0 1 3 0 0,0 0-4 0 0,0 0-1 0 0,0 0 10 0 0,0 0 38 0 0,0 0 13 0 0,-4 14 80 0 0,-15 104 373 0 0,8-47-217 0 0,-2-1 0 0 0,-18 50-305 0 0,21-83 124 0 0,2 0 0 0 0,-2 22-124 0 0,7-22 33 0 0,3-28-23 0 0,0-1 0 0 0,-1 1-1 0 0,0 0 1 0 0,-1 0 0 0 0,-1 2-10 0 0,3-8 1 0 0,-1 0-1 0 0,0 0 1 0 0,1 0 0 0 0,0 0-1 0 0,0 0 1 0 0,0 0 0 0 0,0 0 0 0 0,0 0-1 0 0,1 0 1 0 0,-1 0 0 0 0,1 0 0 0 0,0 0-1 0 0,0 0 1 0 0,0 0-1 0 0,5 30 4 0 0,-6-31-3 0 0,1 0-1 0 0,-1 0 1 0 0,1 0-1 0 0,0 1 1 0 0,-1-1-1 0 0,1 0 1 0 0,0 0-1 0 0,0 0 1 0 0,1 0-1 0 0,-1 0 1 0 0,0-1-1 0 0,1 1 1 0 0,-1 0-1 0 0,1-1 1 0 0,-1 1-1 0 0,1-1 1 0 0,0 1-1 0 0,-1-1 1 0 0,1 0-1 0 0,0 1 1 0 0,0-1-1 0 0,0 0 1 0 0,0 0-1 0 0,0-1 1 0 0,0 1-1 0 0,1 0 1 0 0,-1-1-1 0 0,0 1 0 0 0,0-1 1 0 0,0 0-1 0 0,1 0 1 0 0,-1 0-1 0 0,2 0 0 0 0,19-1 74 0 0,-1-1 0 0 0,1-2-1 0 0,8-2-73 0 0,9-2 57 0 0,-27 6-67 0 0,-1-2 0 0 0,0 0 0 0 0,0-1 0 0 0,0 0 1 0 0,3-2 9 0 0,10-4-2177 0 0,-7 3-9538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2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10448 0 0,'0'0'55'0'0,"0"-1"0"0"0,1 1 0 0 0,-1-1 0 0 0,0 1 0 0 0,1-1 0 0 0,-1 1 0 0 0,0-1 0 0 0,1 1 1 0 0,-1-1-1 0 0,1 1 0 0 0,-1-1 0 0 0,1 1 0 0 0,-1 0 0 0 0,1-1 0 0 0,-1 1 0 0 0,1 0 0 0 0,-1 0 0 0 0,1-1 0 0 0,-1 1 1 0 0,1 0-1 0 0,0 0 0 0 0,-1 0 0 0 0,1 0 0 0 0,-1 0 0 0 0,1 0 0 0 0,0 0 0 0 0,-1 0 0 0 0,1 0 0 0 0,0 0 0 0 0,-1 0 1 0 0,1 0-1 0 0,-1 0 0 0 0,1 0 0 0 0,0 0 0 0 0,-1 1 0 0 0,1-1 0 0 0,-1 0 0 0 0,1 0 0 0 0,-1 1 0 0 0,1-1 0 0 0,-1 0 1 0 0,1 1-1 0 0,-1-1 0 0 0,1 1 0 0 0,-1-1-55 0 0,1 1 100 0 0,0-1-1 0 0,0 1 1 0 0,0 0 0 0 0,0-1-1 0 0,0 0 1 0 0,0 1 0 0 0,0-1 0 0 0,0 0-1 0 0,0 1 1 0 0,1-1 0 0 0,-1 0 0 0 0,0 0-1 0 0,0 0 1 0 0,0 0 0 0 0,0 0-1 0 0,0 0 1 0 0,1 0-100 0 0,3 2 434 0 0,1 1 0 0 0,0 0 0 0 0,-1 0 0 0 0,0 0-1 0 0,2 2-433 0 0,0 2 66 0 0,0 0 0 0 0,-1 0 0 0 0,1 0 0 0 0,-2 1 0 0 0,1 0 0 0 0,-1 0 0 0 0,0 1 0 0 0,-1-1 0 0 0,3 7-66 0 0,11 20 14 0 0,40 65-28 0 0,36 49 103 0 0,-79-126-20 0 0,-11-19-40 0 0,-1 1 0 0 0,0 0 0 0 0,0 0 0 0 0,0 0-1 0 0,1 4-28 0 0,-4-8 29 0 0,1 0 0 0 0,-1 0 0 0 0,0 0 0 0 0,1 1-1 0 0,-1-1 1 0 0,1 0 0 0 0,-1 0 0 0 0,1 0 0 0 0,0 0-1 0 0,-1 0 1 0 0,1 0 0 0 0,0 0 0 0 0,0 0 0 0 0,0-1-1 0 0,-1 1 1 0 0,1 0 0 0 0,0 0 0 0 0,0-1 0 0 0,0 1-1 0 0,0 0 1 0 0,0-1 0 0 0,1 1 0 0 0,-1-1 0 0 0,0 0-1 0 0,1 1-28 0 0,-2-1 8 0 0,-1 0 0 0 0,1-1 0 0 0,0 1 1 0 0,0 0-1 0 0,0 0 0 0 0,0-1 0 0 0,0 1 0 0 0,0 0 0 0 0,0-1 0 0 0,0 1 0 0 0,0 0 0 0 0,0 0 0 0 0,0-1 0 0 0,0 1 0 0 0,0 0 0 0 0,0 0 0 0 0,0-1 0 0 0,0 1 0 0 0,0 0 0 0 0,0 0 0 0 0,1-1 0 0 0,-1 1 0 0 0,0 0 0 0 0,0 0 0 0 0,0-1 0 0 0,0 1 0 0 0,0 0 0 0 0,1 0 0 0 0,-1 0 0 0 0,0-1 0 0 0,0 1 0 0 0,0 0 0 0 0,1 0 0 0 0,-1 0 0 0 0,0 0 0 0 0,0 0 0 0 0,1-1-8 0 0,9-10 170 0 0,44-46 114 0 0,-26 26-171 0 0,-20 21-63 0 0,-1 0 0 0 0,1 0 1 0 0,-2 0-1 0 0,1-1 0 0 0,3-10-50 0 0,-4 10 58 0 0,-1 0 0 0 0,1 1 0 0 0,1 0 0 0 0,0 0 0 0 0,1 0 0 0 0,0 1-58 0 0,-2 1 63 0 0,1 0 0 0 0,-2 0 0 0 0,1-1 0 0 0,-1 1-1 0 0,0-1 1 0 0,2-7-63 0 0,4-8 128 0 0,-8 19-76 0 0,1 0-1 0 0,-1 1 0 0 0,1-1 0 0 0,-1 1 0 0 0,1 0 0 0 0,0 0 1 0 0,1 0-52 0 0,19-23 268 0 0,-21 23-214 0 0,-1 1-1 0 0,1-1 1 0 0,0 0 0 0 0,1 1 0 0 0,-1 0-1 0 0,1-1 1 0 0,-1 2 0 0 0,1-1-1 0 0,0 0 1 0 0,0 1 0 0 0,2-2-54 0 0,15-12 292 0 0,-16 11-3074 0 0,-4 4-10865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2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1 117 10848 0 0,'0'0'704'0'0,"0"0"1"0"0,4 4 667 0 0,-1 0-1190 0 0,0 1 1 0 0,-1-1-1 0 0,0 1 0 0 0,0-1 0 0 0,0 1 1 0 0,0 0-1 0 0,-1 0 0 0 0,0-1 1 0 0,0 1-1 0 0,0 2-182 0 0,11 35 382 0 0,-9-33-371 0 0,0 0 0 0 0,-1 0 1 0 0,1 0-1 0 0,-2 0 0 0 0,1 1 0 0 0,-2-1 0 0 0,1 6-11 0 0,2 17 272 0 0,-2-28-222 0 0,0 0 1 0 0,0-1-1 0 0,1 1 1 0 0,-1 0-1 0 0,1-1 1 0 0,0 1-1 0 0,0-1 1 0 0,0 1-1 0 0,1 0-50 0 0,-1-1 57 0 0,0 0 0 0 0,0 0 0 0 0,0 0 0 0 0,0 0 0 0 0,-1 1 0 0 0,1-1-1 0 0,-1 1 1 0 0,0-1 0 0 0,0 1-57 0 0,-1-3 13 0 0,0-1-1 0 0,0 1 1 0 0,0 0-1 0 0,1-1 1 0 0,-1 1 0 0 0,0-1-1 0 0,0 1 1 0 0,0-1-1 0 0,1 0 1 0 0,-1 1 0 0 0,0-1-1 0 0,1 1 1 0 0,-1-1-1 0 0,0 1 1 0 0,1-1 0 0 0,-1 0-1 0 0,1 1 1 0 0,-1-1-1 0 0,0 0 1 0 0,1 1-1 0 0,-1-1 1 0 0,1 0-13 0 0,-1 0 19 0 0,1 1-1 0 0,-1-1 1 0 0,1 0 0 0 0,-1 0-1 0 0,0 1 1 0 0,1-1-1 0 0,-1 0 1 0 0,0 1 0 0 0,1-1-1 0 0,-1 0 1 0 0,0 1 0 0 0,0-1-1 0 0,1 1 1 0 0,-1-1 0 0 0,0 0-1 0 0,0 1 1 0 0,0-1-1 0 0,1 1 1 0 0,-1-1 0 0 0,0 1-1 0 0,0-1 1 0 0,0 0 0 0 0,0 1-1 0 0,0-1 1 0 0,0 1-1 0 0,0-1-18 0 0,0 1 154 0 0,0-1 3 0 0,0 0-13 0 0,0 0-39 0 0,0 0-7 0 0,0 0 3 0 0,0 0 2 0 0,0 0 18 0 0,0 0 2 0 0,3-15 411 0 0,5 2-445 0 0,-1 0-1 0 0,0 0 1 0 0,-1 0-1 0 0,-1 0 1 0 0,0-1-1 0 0,-1 0 1 0 0,0 0-1 0 0,0-11-88 0 0,-3 17 18 0 0,-1 3-7 0 0,0 0 1 0 0,1-1-1 0 0,-1 1 1 0 0,1 0-1 0 0,0 0 1 0 0,1 0-1 0 0,-1 0 1 0 0,1 0-1 0 0,0 0 1 0 0,0 0 0 0 0,1 1-1 0 0,0-1 1 0 0,-1 1-1 0 0,2-1-11 0 0,14-26 97 0 0,-15 24-52 0 0,0 1 0 0 0,1 0 0 0 0,-1 0-1 0 0,2 0 1 0 0,1-3-45 0 0,2-1 75 0 0,-6 8-68 0 0,-1 0 0 0 0,0 0-1 0 0,1 0 1 0 0,-1 0 0 0 0,1 1-1 0 0,0-1 1 0 0,-1 1-1 0 0,1-1 1 0 0,0 1 0 0 0,0 0-1 0 0,0 0 1 0 0,0 0 0 0 0,0 0-7 0 0,1-1 13 0 0,0 0 0 0 0,0 1-1 0 0,0-1 1 0 0,-1 0 0 0 0,1 0 0 0 0,-1 0 0 0 0,3-3-13 0 0,-3 3 11 0 0,0 0-1 0 0,0 0 1 0 0,0 0 0 0 0,0 1 0 0 0,1-1-1 0 0,-1 0 1 0 0,1 1 0 0 0,-1 0-1 0 0,1 0 1 0 0,-1-1 0 0 0,3 1-11 0 0,23-5 54 0 0,-19 5-35 0 0,-1-1-1 0 0,1 0 1 0 0,-1 0 0 0 0,0-1 0 0 0,0 0-1 0 0,0-1 1 0 0,4-1-19 0 0,-7 2 6 0 0,1 1 0 0 0,0-1 1 0 0,0 2-1 0 0,0-1 0 0 0,0 1 0 0 0,0 0 1 0 0,0 0-1 0 0,0 0 0 0 0,0 1 0 0 0,4 0-6 0 0,21-3 7 0 0,-12 1 12 0 0,0 1-1 0 0,12 1-18 0 0,-2 1-2730 0 0,-8 1-10624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3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6328 0 0,'-1'1'78'0'0,"1"0"0"0"0,0 0 1 0 0,0 0-1 0 0,0 0 0 0 0,1 1 0 0 0,-1-1 1 0 0,0 0-1 0 0,0 0 0 0 0,1 0 1 0 0,-1 0-1 0 0,0 0 0 0 0,1 0 0 0 0,-1 0 1 0 0,1 0-1 0 0,-1 0 0 0 0,1 0 0 0 0,0 0 1 0 0,-1-1-1 0 0,1 1 0 0 0,0 0 1 0 0,0 0-1 0 0,0-1 0 0 0,-1 1 0 0 0,1 0 1 0 0,0-1-1 0 0,0 1 0 0 0,0-1 0 0 0,0 1 1 0 0,1 0-79 0 0,0 0 147 0 0,0 0 0 0 0,0 0 1 0 0,-1 0-1 0 0,1 0 0 0 0,0 0 1 0 0,-1 1-1 0 0,1-1 0 0 0,-1 1 1 0 0,1-1-1 0 0,-1 1 0 0 0,0 0-147 0 0,4 4 365 0 0,0 0-1 0 0,0-1 0 0 0,1 1 0 0 0,0-1 0 0 0,0 0-364 0 0,21 21 697 0 0,36 45 183 0 0,-29-34-501 0 0,16 24-379 0 0,-41-48 32 0 0,0 0 1 0 0,-1 1 0 0 0,0-1 0 0 0,-1 2 0 0 0,0-1 0 0 0,-2 1 0 0 0,1 1-33 0 0,-1 1 94 0 0,-1-1 0 0 0,0 1-1 0 0,-1 0 1 0 0,-1 0 0 0 0,0 14-94 0 0,0 25 219 0 0,-1-16 149 0 0,-2 21-368 0 0,1-51 48 0 0,-1 1-1 0 0,-1-1 0 0 0,0 0 0 0 0,0 1 0 0 0,-1-1 0 0 0,-1 0 1 0 0,-4 9-48 0 0,-5 13 40 0 0,10-25-33 0 0,0-1-1 0 0,0 1 1 0 0,0 0-1 0 0,0-1 1 0 0,-1 0 0 0 0,0 0-1 0 0,-1 0 1 0 0,0 1-7 0 0,-45 33 171 0 0,9-7 162 0 0,38-31-293 0 0,1 1 0 0 0,0-1 0 0 0,1 1 0 0 0,-1 0 0 0 0,0 0 0 0 0,1-1 1 0 0,-1 1-1 0 0,0 2-40 0 0,1-2 38 0 0,0-1 0 0 0,0 1 0 0 0,0-1 0 0 0,-1 1 0 0 0,1-1 0 0 0,-1 1 0 0 0,0-1-1 0 0,0 0 1 0 0,-1 2-38 0 0,-4 1 71 0 0,3 0 44 0 0,-1-1 0 0 0,0 0-1 0 0,0-1 1 0 0,-1 1 0 0 0,1-1-1 0 0,-1 0 1 0 0,-1 0-115 0 0,-5 3 427 0 0,11-5-393 0 0,0-1-1 0 0,0 1 0 0 0,-1 0 1 0 0,1-1-1 0 0,0 1 0 0 0,-1-1 1 0 0,1 0-1 0 0,0 1 1 0 0,-1-1-1 0 0,1 0 0 0 0,0 0 1 0 0,-1 0-1 0 0,-1 0-33 0 0,3 0 10 0 0,0 0 1 0 0,-1 0-1 0 0,1 0 1 0 0,-1 0-1 0 0,1 0 0 0 0,-1 0 1 0 0,1 0-1 0 0,0 0 1 0 0,-1 0-1 0 0,1 0 0 0 0,-1 1 1 0 0,1-1-1 0 0,0 0 0 0 0,-1 0 1 0 0,1 0-1 0 0,0 0 1 0 0,-1 1-1 0 0,1-1 0 0 0,0 0 1 0 0,-1 0-1 0 0,1 1 0 0 0,0-1 1 0 0,-1 0-1 0 0,1 1 1 0 0,0-1-1 0 0,0 0 0 0 0,-1 1 1 0 0,1-1-1 0 0,0 0 1 0 0,0 1-1 0 0,0-1 0 0 0,0 1 1 0 0,-1-1-11 0 0,1 0 16 0 0,0 1 1 0 0,0-1 0 0 0,0 1 0 0 0,0-1 0 0 0,0 0 0 0 0,-1 1-1 0 0,1-1 1 0 0,0 0 0 0 0,0 0 0 0 0,-1 1 0 0 0,1-1-1 0 0,0 0 1 0 0,0 1 0 0 0,-1-1 0 0 0,1 0 0 0 0,0 0-1 0 0,-1 0 1 0 0,1 1 0 0 0,0-1 0 0 0,-1 0 0 0 0,1 0-1 0 0,0 0 1 0 0,-1 0 0 0 0,1 0 0 0 0,0 1 0 0 0,-1-1 0 0 0,1 0-1 0 0,0 0 1 0 0,-1 0 0 0 0,1 0 0 0 0,-1 0 0 0 0,1 0-1 0 0,0 0-16 0 0,0 2 31 0 0,0 1 0 0 0,0-1 0 0 0,-1 1 0 0 0,1 0 0 0 0,-1-1-1 0 0,1 1 1 0 0,-1-1 0 0 0,0 2-31 0 0,5 1-553 0 0,-3-4-1337 0 0,0 0-10473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0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3 571 8536 0 0,'0'0'44'0'0,"-1"0"-1"0"0,1-1 1 0 0,0 1 0 0 0,0 0 0 0 0,0 0 0 0 0,0 0 0 0 0,0-1 0 0 0,-1 1-1 0 0,1 0 1 0 0,0 0 0 0 0,0 0 0 0 0,0-1 0 0 0,0 1 0 0 0,0 0 0 0 0,0 0-1 0 0,0 0 1 0 0,0-1 0 0 0,0 1 0 0 0,0 0 0 0 0,0 0 0 0 0,0-1 0 0 0,0 1 0 0 0,0 0-1 0 0,0 0 1 0 0,0 0 0 0 0,0-1 0 0 0,0 1 0 0 0,0 0 0 0 0,0 0 0 0 0,0 0-1 0 0,1-1 1 0 0,-1 1 0 0 0,0 0 0 0 0,0 0 0 0 0,0 0 0 0 0,0-1 0 0 0,0 1-1 0 0,1 0 1 0 0,-1 0 0 0 0,0 0 0 0 0,0 0 0 0 0,0 0 0 0 0,0-1 0 0 0,1 1-1 0 0,-1 0 1 0 0,0 0 0 0 0,0 0 0 0 0,0 0 0 0 0,1 0 0 0 0,-1 0-44 0 0,0 0 88 0 0,1-1-1 0 0,-1 1 1 0 0,1 0 0 0 0,-1 0 0 0 0,1-1-1 0 0,-1 1 1 0 0,1 0 0 0 0,-1-1 0 0 0,1 1 0 0 0,-1-1-1 0 0,0 1 1 0 0,1 0 0 0 0,-1-1 0 0 0,0 1-1 0 0,1-1 1 0 0,-1 1 0 0 0,0-1 0 0 0,0 1 0 0 0,1-1-1 0 0,-1 1 1 0 0,0-1 0 0 0,0 1 0 0 0,0-1 0 0 0,0 0-1 0 0,0 1 1 0 0,0-1 0 0 0,0 1 0 0 0,0-1-1 0 0,0 1 1 0 0,0-1-88 0 0,6-96 1642 0 0,-3 51-1325 0 0,7-45 386 0 0,-11 74-531 0 0,1 0 1 0 0,1 0-1 0 0,1 0 1 0 0,1 0-1 0 0,0 0 1 0 0,1 0-1 0 0,1-1-172 0 0,-4 15 56 0 0,1 0-1 0 0,0-1 0 0 0,0 1 0 0 0,0 1 0 0 0,0-1 1 0 0,1 0-1 0 0,-1 0 0 0 0,1 0-55 0 0,0 1 46 0 0,-1-1 0 0 0,0 1 0 0 0,0-1 0 0 0,0 1 0 0 0,0-1-1 0 0,0 0 1 0 0,0 0 0 0 0,-1 0 0 0 0,1 0-46 0 0,-2 1 22 0 0,1 1-1 0 0,0 0 1 0 0,0 0-1 0 0,0-1 1 0 0,0 1 0 0 0,0 0-1 0 0,0 0 1 0 0,0 0-1 0 0,0 0 1 0 0,0 0 0 0 0,1 0-1 0 0,-1 0 1 0 0,0 1-1 0 0,0-1 1 0 0,1 0-1 0 0,-1 1 1 0 0,1-1 0 0 0,-1 1-1 0 0,1-1 1 0 0,-1 1-22 0 0,19-10 196 0 0,-19 8-173 0 0,0 1-1 0 0,0 0 1 0 0,1-1-1 0 0,-1 1 1 0 0,1 0 0 0 0,-1 0-1 0 0,1 0 1 0 0,-1 0-1 0 0,1 1 1 0 0,0-1-1 0 0,-1 0 1 0 0,1 1 0 0 0,0-1-1 0 0,0 1 1 0 0,-1-1-1 0 0,1 1 1 0 0,0 0 0 0 0,0 0-1 0 0,0 0 1 0 0,-1 0-1 0 0,1 0 1 0 0,0 0-1 0 0,0 0 1 0 0,0 1 0 0 0,-1-1-1 0 0,1 1 1 0 0,1 0-23 0 0,0 0 29 0 0,1 1 0 0 0,-1 1 1 0 0,1-1-1 0 0,-1 0 0 0 0,1 1 1 0 0,-1 0-1 0 0,0-1 0 0 0,0 1 0 0 0,-1 1 1 0 0,1-1-1 0 0,1 3-29 0 0,28 30 90 0 0,-23-27-57 0 0,0 1 0 0 0,-1-1 0 0 0,0 2 1 0 0,4 6-34 0 0,-5-4 8 0 0,15 24 115 0 0,14 19-123 0 0,-28-45 14 0 0,2 1 1 0 0,-1-1 0 0 0,2 0-1 0 0,-1-1 1 0 0,1-1-1 0 0,6 5-14 0 0,11 8-4 0 0,-22-16 1 0 0,1 0-1 0 0,-1-1 1 0 0,2 0-1 0 0,-1 0 1 0 0,0 0-1 0 0,2-1 4 0 0,-7-3-1 0 0,1 0 0 0 0,-1 0 0 0 0,1 0 1 0 0,-1-1-1 0 0,1 1 0 0 0,-1-1 0 0 0,1 0 0 0 0,-1 0 0 0 0,1 0 0 0 0,-1 0 0 0 0,1 0 0 0 0,-1 0 0 0 0,1-1 0 0 0,-1 1 0 0 0,1-1 0 0 0,-1 0 0 0 0,0 0 0 0 0,1 1 0 0 0,-1-2 1 0 0,0 1-1 0 0,0 0 0 0 0,1 0 0 0 0,-1-1 1 0 0,2-2-8 0 0,-1 0 1 0 0,0-1 0 0 0,-1 1-1 0 0,1 0 1 0 0,-1-1-1 0 0,0 0 1 0 0,0 0 0 0 0,0 1-1 0 0,0-1 1 0 0,-1 0-1 0 0,0-3 8 0 0,1-4 15 0 0,-1 0 0 0 0,0 1 0 0 0,-1-1-1 0 0,-1-6-14 0 0,2-35 60 0 0,0 40-24 0 0,0 0 0 0 0,-1 0-1 0 0,-1-1 1 0 0,0 1 0 0 0,0 0 0 0 0,-1 0 0 0 0,-1-1-36 0 0,-8-58 244 0 0,10 69-233 0 0,0 0 0 0 0,0 0 1 0 0,1 0-1 0 0,-1 0 0 0 0,1 0 0 0 0,0 0 1 0 0,0 0-1 0 0,0 0 0 0 0,0 0 1 0 0,0 0-1 0 0,1 0 0 0 0,-1 0 0 0 0,1 0 1 0 0,0 0-1 0 0,0 1 0 0 0,0-1 1 0 0,0 0-1 0 0,0 0 0 0 0,1 1 0 0 0,-1-1 1 0 0,1 0-1 0 0,0 1 0 0 0,0 0 1 0 0,0-1-1 0 0,0 1 0 0 0,0 0 0 0 0,0 0 1 0 0,2-1-12 0 0,9-5-2607 0 0,-11 7-10451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5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 3912 0 0,'4'4'530'0'0,"-5"6"1729"0"0,-9 11 2620 0 0,3-8-2987 0 0,4-4-1823 0 0,-1-1 1 0 0,-1 1-1 0 0,1-1 1 0 0,-1-1-1 0 0,-2 3-69 0 0,2-3 8 0 0,-1 1-1 0 0,2 0 0 0 0,-1 1 0 0 0,1-1 1 0 0,-1 3-8 0 0,-4 20 120 0 0,0 1 0 0 0,3-1 0 0 0,0 2 1 0 0,2-1-1 0 0,0 33-120 0 0,2 1 219 0 0,0 7 550 0 0,5 54-769 0 0,1-95 72 0 0,1-1 0 0 0,2 0 0 0 0,0 0 1 0 0,2-1-1 0 0,2 0 0 0 0,1-1 0 0 0,6 12-72 0 0,-6-15 40 0 0,-8-15 6 0 0,1 0 0 0 0,0 0 0 0 0,1-1 0 0 0,0 1 0 0 0,0-1 0 0 0,1 0 0 0 0,0-1 0 0 0,1 0 0 0 0,0 0 0 0 0,4 2-46 0 0,-1-2-2 0 0,-4-3-1 0 0,0 0 0 0 0,1 0 0 0 0,0-1 0 0 0,0 0 0 0 0,4 1 3 0 0,12 9-12 0 0,-20-12 1 0 0,-1-1-1 0 0,1 0 1 0 0,-1 0 0 0 0,1 0-1 0 0,0 0 1 0 0,-1-1-1 0 0,1 1 1 0 0,0-1-1 0 0,4 1 12 0 0,-5-1-118 0 0,4 0-238 0 0,0 0-1 0 0,1 0 1 0 0,-1 0-1 0 0,0-1 0 0 0,1 0 1 0 0,1 0 356 0 0,-5-1-10053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6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7736 0 0,'1'0'31'0'0,"0"0"0"0"0,0 0-1 0 0,-1 0 1 0 0,1 0 0 0 0,0 0 0 0 0,0 0 0 0 0,-1 1 0 0 0,1-1 0 0 0,0 0 0 0 0,0 1-1 0 0,-1-1 1 0 0,1 0 0 0 0,0 1 0 0 0,-1-1 0 0 0,1 1 0 0 0,0-1 0 0 0,-1 1 0 0 0,1-1-1 0 0,-1 1 1 0 0,1 0 0 0 0,-1-1 0 0 0,1 1 0 0 0,-1 0 0 0 0,1-1 0 0 0,-1 1 0 0 0,0 0-1 0 0,1-1 1 0 0,-1 2-31 0 0,5 25 1534 0 0,-3-11-940 0 0,8 28 58 0 0,-3-9-299 0 0,1-1-1 0 0,2 0 1 0 0,1-1-1 0 0,3 4-352 0 0,-10-29 59 0 0,-1 1-1 0 0,-1 0 1 0 0,0 1 0 0 0,0-1-1 0 0,-1 0 1 0 0,0 1-1 0 0,-1-1 1 0 0,0 1-59 0 0,7 50 133 0 0,-3-37-72 0 0,-1-1 0 0 0,-1 1 1 0 0,-1 0-62 0 0,-1-17 20 0 0,1 1 1 0 0,0-1 0 0 0,1 0 0 0 0,0 1 0 0 0,0-1-1 0 0,0 1-20 0 0,8 28 93 0 0,-9-26-72 0 0,1-1-1 0 0,1 0 1 0 0,-1 0 0 0 0,1 0 0 0 0,2 3-21 0 0,1 3 25 0 0,-6-12-16 0 0,1 0-1 0 0,-1 0 1 0 0,0 0-1 0 0,1-1 1 0 0,-1 1 0 0 0,0 0-1 0 0,0 0 1 0 0,0 0-1 0 0,0 0 1 0 0,-1-1-1 0 0,1 2-8 0 0,0 14 96 0 0,10 32 177 0 0,-6-38-108 0 0,-2-2 243 0 0,-5-14-2209 0 0,2 3-7596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6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7232 0 0,'0'1'94'0'0,"1"0"0"0"0,0 0 1 0 0,0 0-1 0 0,0 0 0 0 0,0 0 1 0 0,0 0-1 0 0,0 0 0 0 0,0 0 1 0 0,0-1-1 0 0,0 1 0 0 0,1 0 1 0 0,-1-1-1 0 0,0 1 0 0 0,0-1 0 0 0,1 1 1 0 0,-1-1-1 0 0,0 0 0 0 0,1 1 1 0 0,-1-1-1 0 0,0 0 0 0 0,1 0 1 0 0,-1 0-1 0 0,0 0 0 0 0,1 0 1 0 0,-1-1-1 0 0,0 1 0 0 0,1 0 0 0 0,-1-1 1 0 0,0 1-1 0 0,1 0 0 0 0,-1-1 1 0 0,0 0-1 0 0,0 1 0 0 0,1-1-94 0 0,4-2 310 0 0,-1 0-1 0 0,1 0 0 0 0,-1 0 1 0 0,1-1-1 0 0,0-1-309 0 0,-2 2 46 0 0,-1 0 0 0 0,1 1 0 0 0,0-1 0 0 0,0 1 0 0 0,0 0 0 0 0,0 0 0 0 0,0 0 0 0 0,1 0 0 0 0,-1 1 0 0 0,0-1 0 0 0,1 1 0 0 0,3 0-46 0 0,27-5 207 0 0,-28 5-125 0 0,0-1 1 0 0,0 1-1 0 0,0 0 1 0 0,0 1-1 0 0,0 0 0 0 0,0 0 1 0 0,3 1-83 0 0,1 1 78 0 0,1 0-1 0 0,-1 1 1 0 0,0 0 0 0 0,0 1 0 0 0,0 0-1 0 0,0 1 1 0 0,-1 0 0 0 0,1 1 0 0 0,-1 0-1 0 0,-1 1 1 0 0,1 0 0 0 0,-1 0 0 0 0,0 1-1 0 0,-1 0 1 0 0,0 1 0 0 0,1 1-78 0 0,28 29 143 0 0,-30-32-104 0 0,1 0 0 0 0,-1 0 0 0 0,-1 1 0 0 0,6 7-39 0 0,2 5 42 0 0,-11-17-30 0 0,0 1 0 0 0,0 0 0 0 0,0-1 0 0 0,-1 1 1 0 0,0 1-1 0 0,1-1 0 0 0,-1 0 0 0 0,-1 0 0 0 0,1 1 0 0 0,-1-1 0 0 0,0 1 0 0 0,0 0 1 0 0,1 4-13 0 0,1 8 5 0 0,-2-16-4 0 0,-1 0 0 0 0,0 0 0 0 0,1 0-1 0 0,-1 0 1 0 0,0 0 0 0 0,0 0-1 0 0,1 0 1 0 0,-1 0 0 0 0,0 0-1 0 0,0 0 1 0 0,0 0 0 0 0,0 0-1 0 0,-1 0 1 0 0,1 0 0 0 0,0 0-1 0 0,0 0 1 0 0,0 0 0 0 0,-1 0-1 0 0,1 0 1 0 0,-1-1 0 0 0,1 1-1 0 0,0 0 1 0 0,-1 0 0 0 0,0 0-1 0 0,1 0 1 0 0,-1-1 0 0 0,0 1-1 0 0,-1 3 43 0 0,-1 0 1 0 0,0-1 0 0 0,0 1 0 0 0,0-1 0 0 0,-1 0 0 0 0,1 1 0 0 0,-1-2 0 0 0,0 1 0 0 0,0 0 0 0 0,0-1 0 0 0,0 0 0 0 0,0 0 0 0 0,0 0 0 0 0,-1 0 0 0 0,1-1 0 0 0,-1 0-1 0 0,1 0 1 0 0,-1 0 0 0 0,1 0 0 0 0,-1-1 0 0 0,0 1 0 0 0,-3-1-44 0 0,-3 0 73 0 0,4 0-42 0 0,1 0 0 0 0,0 0 1 0 0,0-1-1 0 0,0 1 0 0 0,0-1 0 0 0,-1-1 0 0 0,-4-1-31 0 0,-30-10-1931 0 0,39 13-8363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7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6520 0 0,'-1'18'453'0'0,"0"-13"-166"0"0,1 0 0 0 0,0 1 0 0 0,0-1 0 0 0,0 0 1 0 0,1 0-1 0 0,0 5-287 0 0,1-8 172 0 0,-1-1 1 0 0,0 1-1 0 0,1-1 0 0 0,-1 0 1 0 0,1 0-1 0 0,0 0 1 0 0,-1 0-1 0 0,1 0 0 0 0,0 0 1 0 0,0 0-1 0 0,0 0 0 0 0,0-1 1 0 0,-1 1-1 0 0,1-1 1 0 0,0 1-1 0 0,0-1 0 0 0,0 0 1 0 0,0 0-1 0 0,0 0 1 0 0,2 0-173 0 0,36 0 400 0 0,29 0 209 0 0,-1 2-1 0 0,32 7-608 0 0,-85-7 109 0 0,0 0 0 0 0,1-1 0 0 0,-1-1 0 0 0,0 0 1 0 0,1-1-1 0 0,-1-1 0 0 0,7-1-109 0 0,-16 2 50 0 0,0 0 1 0 0,1 1-1 0 0,-1-1 1 0 0,0 1-1 0 0,0 1 1 0 0,0-1-1 0 0,5 2-50 0 0,-4 0 39 0 0,-1-2 1 0 0,0 1-1 0 0,1-1 0 0 0,-1 0 0 0 0,1 0 0 0 0,1-1-39 0 0,-5 1 21 0 0,0 0 0 0 0,0 0 1 0 0,0 0-1 0 0,0 1 0 0 0,0-1 0 0 0,0 1 1 0 0,0-1-1 0 0,0 1 0 0 0,0 0 1 0 0,0 0-1 0 0,0 1 0 0 0,0-1-21 0 0,0 1 40 0 0,1-1 0 0 0,0 1 0 0 0,-1-1 0 0 0,1 0 1 0 0,0 0-1 0 0,0-1 0 0 0,0 1 0 0 0,0-1-40 0 0,44 0-1880 0 0,-47 0-7993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7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7936 0 0,'42'35'2561'0'0,"-34"-25"-1878"0"0,2 1-135 0 0,-4-8-467 0 0,0 1 1 0 0,-1 1 0 0 0,1-1 0 0 0,-1 1 0 0 0,0 0-1 0 0,3 3-81 0 0,16 16 356 0 0,31 21 174 0 0,-37-32-290 0 0,-2 2 1 0 0,5 6-241 0 0,-3-2 123 0 0,-1 2 1 0 0,9 15-124 0 0,-4-5 61 0 0,-21-27-48 0 0,0-1 0 0 0,0 0 1 0 0,-1 1-1 0 0,0-1 0 0 0,1 0 0 0 0,-1 1 0 0 0,0-1 0 0 0,-1 1 1 0 0,1-1-1 0 0,-1 2-13 0 0,0 6 52 0 0,1-6-21 0 0,0-1 0 0 0,-1 1 1 0 0,0 0-1 0 0,0 0 0 0 0,-1-1 0 0 0,1 1 1 0 0,-1 0-1 0 0,0-1 0 0 0,0 1 0 0 0,0-1 1 0 0,-1 0-1 0 0,1 0 0 0 0,-1 0 0 0 0,0 0 0 0 0,-1-1 1 0 0,1 1-1 0 0,-1 0-31 0 0,-2 3 32 0 0,-11 16 191 0 0,14-18-194 0 0,-1 0 0 0 0,0 0 0 0 0,0 0-1 0 0,0 0 1 0 0,0 0 0 0 0,-1-1 0 0 0,0 0-1 0 0,0 0 1 0 0,0 0-29 0 0,2-2 3 0 0,0 0 0 0 0,0 1-1 0 0,0-1 1 0 0,1 1 0 0 0,-1-1 0 0 0,1 1 0 0 0,0 0-1 0 0,0 0 1 0 0,-2 2-3 0 0,-16 21 35 0 0,13-18-19 0 0,7-8-15 0 0,0 1 0 0 0,-1-1 0 0 0,1 1 0 0 0,0 0 0 0 0,-1-1 0 0 0,1 1 0 0 0,-1-1 1 0 0,1 1-1 0 0,-1-1 0 0 0,1 1 0 0 0,-1-1 0 0 0,1 0 0 0 0,-1 1 0 0 0,1-1 0 0 0,-1 0 0 0 0,0 1 0 0 0,1-1 0 0 0,-1 0 0 0 0,0 1 0 0 0,1-1 0 0 0,-1 0 0 0 0,0 0 0 0 0,1 0 1 0 0,-1 0-2 0 0,-5 5 16 0 0,6-4-16 0 0,0-1 0 0 0,0 1 0 0 0,-1-1 0 0 0,1 1 0 0 0,0-1 0 0 0,-1 1 0 0 0,1-1 0 0 0,-1 1 0 0 0,1-1 0 0 0,-1 0 0 0 0,1 1 0 0 0,0-1 0 0 0,-1 0 0 0 0,1 1 0 0 0,-1-1 0 0 0,0 0 0 0 0,1 0 0 0 0,-1 1 0 0 0,1-1 0 0 0,-1 0 0 0 0,1 0 0 0 0,-1 0 0 0 0,0 0 0 0 0,1 0 0 0 0,-1 1 0 0 0,0-1 0 0 0,-12 0-2183 0 0,13 0-7154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49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7136 0 0,'-1'14'400'0'0,"1"-12"-209"0"0,0 1 0 0 0,-1-1 1 0 0,1 1-1 0 0,0-1 0 0 0,0 0 1 0 0,0 1-1 0 0,1-1 0 0 0,-1 1 0 0 0,0-1 1 0 0,1 0-1 0 0,0 1 0 0 0,0-1 1 0 0,-1 0-1 0 0,1 0 0 0 0,0 1 1 0 0,1-1-1 0 0,-1 0 0 0 0,0 0 0 0 0,1 0 1 0 0,-1-1-1 0 0,1 2-191 0 0,1-1 76 0 0,-1 1-1 0 0,1 0 1 0 0,-1 0-1 0 0,0 0 1 0 0,0 0 0 0 0,0 1-1 0 0,-1-1 1 0 0,1 0-1 0 0,-1 1 1 0 0,1-1 0 0 0,-1 1-1 0 0,0-1 1 0 0,0 3-76 0 0,5 53 446 0 0,-6-47-416 0 0,1-1-1 0 0,0 1 1 0 0,1-1 0 0 0,2 7-30 0 0,28 92 379 0 0,-28-91-260 0 0,-1 0 1 0 0,-1 0 0 0 0,-1 0-1 0 0,-1 16-119 0 0,0-35 17 0 0,0 1 0 0 0,0 0 0 0 0,0 0 0 0 0,1-1-1 0 0,-1 1 1 0 0,0 0 0 0 0,1-1 0 0 0,-1 1 0 0 0,0 0 0 0 0,1-1-1 0 0,-1 1 1 0 0,1-1 0 0 0,-1 1 0 0 0,1 0 0 0 0,-1-1 0 0 0,1 1-1 0 0,-1-1 1 0 0,1 0 0 0 0,0 1-17 0 0,0-1 42 0 0,-1 1-1 0 0,1 0 1 0 0,0-1 0 0 0,-1 1 0 0 0,1 0-1 0 0,0-1 1 0 0,-1 1 0 0 0,1 0-1 0 0,-1-1 1 0 0,1 1 0 0 0,-1 0-1 0 0,1 0 1 0 0,-1 0 0 0 0,0 0-1 0 0,1 0 1 0 0,-1-1 0 0 0,0 1 0 0 0,0 0-1 0 0,1 1-41 0 0,-1-1 179 0 0,0-1-18 0 0,0 0-81 0 0,0 0-10 0 0,0 0 2 0 0,0 0 12 0 0,0 0 48 0 0,0 0 12 0 0,0 0 1 0 0,0 0 2 0 0,0 0-15 0 0,0 0-6 0 0,-3-22 293 0 0,0 3-242 0 0,0 0 1 0 0,1 0-1 0 0,1-9-177 0 0,-1-18 178 0 0,1 10 234 0 0,1 1-1 0 0,5-32-411 0 0,-4 55 83 0 0,0 8-31 0 0,0-1 1 0 0,0 1-1 0 0,0 0 1 0 0,1 0-1 0 0,0 0 1 0 0,0 0-1 0 0,0 0 1 0 0,0 0-1 0 0,1 1 1 0 0,-1-1-1 0 0,1 1 1 0 0,0 0-1 0 0,0 0 1 0 0,0-1-1 0 0,0 2 0 0 0,1-1 1 0 0,3-2-53 0 0,2-2 5 0 0,1 1 1 0 0,1 0-1 0 0,-1 0 0 0 0,1 1 0 0 0,9-3-5 0 0,2 0 11 0 0,-7 2-36 0 0,1 1 0 0 0,0 0 0 0 0,0 1 0 0 0,8-1 25 0 0,-23 5-3 0 0,1 0-1 0 0,-1 0 0 0 0,0 0 1 0 0,0 0-1 0 0,0 0 1 0 0,0 0-1 0 0,1 0 1 0 0,-1 0-1 0 0,0 1 1 0 0,0-1-1 0 0,0 0 1 0 0,0 1-1 0 0,0-1 0 0 0,0 1 1 0 0,1-1-1 0 0,-1 1 1 0 0,0 0-1 0 0,-1-1 1 0 0,2 1 3 0 0,7 5-34 0 0,-7-5 30 0 0,0 0-1 0 0,1-1 1 0 0,-1 1 0 0 0,0-1 0 0 0,0 0 0 0 0,1 0-1 0 0,-1 0 1 0 0,0 0 0 0 0,0 0 0 0 0,0 0 0 0 0,1 0-1 0 0,-1-1 1 0 0,2 0 4 0 0,-2 1-2 0 0,1-1-1 0 0,0 1 1 0 0,-1-1-1 0 0,1 1 1 0 0,0 0 0 0 0,0 0-1 0 0,-1 0 1 0 0,1 0-1 0 0,0 1 1 0 0,-1-1-1 0 0,3 1 3 0 0,30 9-2 0 0,-22-9-2413 0 0,-10-1-9591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0.4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8744 0 0,'21'9'334'0'0,"-14"-6"-112"0"0,-1 0 1 0 0,0-1-1 0 0,0 2 0 0 0,0-1 1 0 0,0 1-1 0 0,-1 0 1 0 0,1 0-1 0 0,-1 0 1 0 0,1 2-223 0 0,61 61 1376 0 0,-20-10-723 0 0,-25-32-503 0 0,-1 1-1 0 0,7 13-149 0 0,5 16 286 0 0,25 58-286 0 0,-44-81 159 0 0,-3 0-1 0 0,0 1 0 0 0,-2 0 1 0 0,-1 5-159 0 0,-6-24 35 0 0,-1-1 1 0 0,0 1-1 0 0,-1-1 1 0 0,-1 0 0 0 0,0 1-1 0 0,-2 8-35 0 0,-3 43 404 0 0,5-50-299 0 0,-1 1 0 0 0,-1-1 0 0 0,0-1 0 0 0,-4 10-105 0 0,2-4 109 0 0,-17 38 517 0 0,10-44-465 0 0,11-13-140 0 0,0-1 0 0 0,0 1 0 0 0,0 0 0 0 0,0-1 0 0 0,1 1 0 0 0,-1 0 0 0 0,0 0 1 0 0,0 0-1 0 0,1 0 0 0 0,-1 0 0 0 0,1 0 0 0 0,-1 0 0 0 0,1 0 0 0 0,-1 0 0 0 0,1 0 1 0 0,-1 0-1 0 0,1 0 0 0 0,0 1-21 0 0,0-1 38 0 0,0 0 0 0 0,0 0 0 0 0,-1 0 0 0 0,1 0 0 0 0,0 0 0 0 0,0 0 0 0 0,-1 0 0 0 0,1 0 0 0 0,0 0 0 0 0,-1 0 0 0 0,1-1 0 0 0,-1 1 0 0 0,1 0 0 0 0,-1 0 0 0 0,0 0 0 0 0,1 0 0 0 0,-1-1 0 0 0,0 1 0 0 0,0 0 0 0 0,1-1 0 0 0,-1 1-38 0 0,-9 10 504 0 0,10-10-360 0 0,0-1-130 0 0,0 1 0 0 0,0-1 0 0 0,0 0 0 0 0,0 0 0 0 0,0 1 0 0 0,0-1 0 0 0,0 0 0 0 0,0 0 0 0 0,0 1 0 0 0,0-1 0 0 0,0 0 0 0 0,0 0 0 0 0,0 1 0 0 0,0-1 0 0 0,0 0 0 0 0,0 0 0 0 0,0 1 0 0 0,0-1 0 0 0,0 0 0 0 0,0 0 0 0 0,0 1 0 0 0,0-1 0 0 0,-1 0 0 0 0,1 0 0 0 0,0 0 0 0 0,0 1 0 0 0,0-1 0 0 0,0 0 0 0 0,-1 0 0 0 0,1 0 0 0 0,0 1 0 0 0,0-1 0 0 0,0 0 0 0 0,-1 0 0 0 0,1 0 0 0 0,0 0 0 0 0,0 0 0 0 0,-1 0 0 0 0,1 1-14 0 0,-7 3-2356 0 0,7-4-9273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2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7936 0 0,'0'2'184'0'0,"0"0"0"0"0,1 0 0 0 0,-1 0 1 0 0,1 0-1 0 0,-1 0 0 0 0,1-1 0 0 0,0 1 0 0 0,-1 0 0 0 0,1 0 1 0 0,0 0-1 0 0,0-1 0 0 0,0 1 0 0 0,1-1 0 0 0,-1 1 1 0 0,0-1-1 0 0,1 1 0 0 0,-1-1 0 0 0,1 0 0 0 0,-1 1 0 0 0,1-1 1 0 0,-1 0-1 0 0,1 0 0 0 0,1 0-184 0 0,0 1 192 0 0,-1 0-1 0 0,0-1 1 0 0,1 1 0 0 0,-1 0-1 0 0,0 0 1 0 0,0 0 0 0 0,0 1-1 0 0,0-1 1 0 0,1 2-192 0 0,-1 0 136 0 0,1 0 1 0 0,0 0-1 0 0,0 0 0 0 0,1-1 1 0 0,-1 1-1 0 0,2-1-136 0 0,15 20 211 0 0,25 44 303 0 0,31 34-514 0 0,-34-47 153 0 0,-23-31-15 0 0,2-1-1 0 0,0-1 1 0 0,10 6-138 0 0,-16-14 90 0 0,13 12 94 0 0,-19-16-149 0 0,-9-9-34 0 0,1 1 1 0 0,-1 0-1 0 0,1-1 1 0 0,-1 1-1 0 0,0-1 1 0 0,1 1-1 0 0,-1-1 1 0 0,1 1-1 0 0,0-1 1 0 0,-1 0-1 0 0,1 1 0 0 0,-1-1 1 0 0,1 1-1 0 0,0-1 1 0 0,-1 0-1 0 0,1 0 1 0 0,-1 1-1 0 0,1-1 1 0 0,0 0-1 0 0,0 0 1 0 0,-1 0-1 0 0,1 0 0 0 0,0 0 1 0 0,-1 0-1 0 0,1 0 1 0 0,0 0-2 0 0,-1 0 43 0 0,0 0 112 0 0,0 0 31 0 0,0 0 4 0 0,0 0-4 0 0,0 0-26 0 0,0 0-3 0 0,0 0-2 0 0,0 0 1 0 0,0 0-8 0 0,1-3-45 0 0,-1 0 0 0 0,0 0-1 0 0,1 0 1 0 0,0 0 0 0 0,0 0 0 0 0,0 0 0 0 0,0 0 0 0 0,0 0 0 0 0,2-2-103 0 0,5-16 127 0 0,22-80 306 0 0,-22 58-302 0 0,-7 37-126 0 0,-1 0 0 0 0,1 0 1 0 0,1 0-1 0 0,-1 0 1 0 0,1 0-1 0 0,0 0 0 0 0,0 0 1 0 0,2-3-6 0 0,4-4 9 0 0,-1-1 0 0 0,0 0 1 0 0,3-11-10 0 0,-7 19 4 0 0,1-1 1 0 0,1 0 0 0 0,-1 1-1 0 0,1 0 1 0 0,0 0 0 0 0,0 1-1 0 0,1-1 1 0 0,-1 1 0 0 0,1 0-1 0 0,2-1-4 0 0,11-5-425 0 0,0 1 0 0 0,1 1-1 0 0,0 0 1 0 0,1 1-1 0 0,15-3 426 0 0,-32 10-293 0 0,20-7-12006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1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 9648 0 0,'0'0'566'0'0,"0"0"-3"0"0,-3 0-207 0 0,1 0 1 0 0,0 0-1 0 0,0 1 0 0 0,0-1 0 0 0,-1 1 1 0 0,1-1-1 0 0,0 1 0 0 0,0 0 1 0 0,-1 0-357 0 0,-5 12 26 0 0,0 0 0 0 0,0 0 1 0 0,2 1-1 0 0,0 0 1 0 0,0 1-1 0 0,2-1 0 0 0,-3 9-26 0 0,-2 6 24 0 0,2-4-2 0 0,2 1 0 0 0,0-1 0 0 0,2 1 0 0 0,1 0 0 0 0,1 1-22 0 0,-4 36 86 0 0,4-42-35 0 0,2 1 1 0 0,0-1 0 0 0,1 1 0 0 0,2-1 0 0 0,0 1 0 0 0,6 14-52 0 0,-8-24 3 0 0,3 8 10 0 0,0 0-1 0 0,1-1 1 0 0,0 0 0 0 0,2 0-1 0 0,1 0 1 0 0,0-1-1 0 0,11 16-12 0 0,-1-2 15 0 0,-13-21-10 0 0,0-1 0 0 0,0 1 0 0 0,1-2 0 0 0,6 7-5 0 0,-6-9 4 0 0,1-1 0 0 0,0 0 0 0 0,0-1 1 0 0,0 0-1 0 0,1 0 0 0 0,0-1 0 0 0,3 1-4 0 0,-6-3 17 0 0,-1-1 1 0 0,1 0-1 0 0,-1 0 0 0 0,1-1 1 0 0,0 0-1 0 0,-1 0 0 0 0,1 0 0 0 0,0 0 1 0 0,-1-1-1 0 0,2 0-17 0 0,47-13-2022 0 0,-50 13-7271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2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1 244 8136 0 0,'1'-1'40'0'0,"0"1"1"0"0,0 0-1 0 0,0 0 1 0 0,0 0-1 0 0,0 1 1 0 0,0-1 0 0 0,0 0-1 0 0,0 0 1 0 0,0 1-1 0 0,0-1 1 0 0,0 0-1 0 0,0 1 1 0 0,0-1-1 0 0,0 1 1 0 0,0-1-1 0 0,-1 1 1 0 0,1-1 0 0 0,0 1-1 0 0,0 0-40 0 0,8 20 868 0 0,-8-18-814 0 0,3 10 231 0 0,0-1 0 0 0,1 1 0 0 0,0-1 0 0 0,4 5-285 0 0,-5-9 107 0 0,-1 0 0 0 0,0 1 0 0 0,-1-1-1 0 0,1 1 1 0 0,-2 0 0 0 0,1 0 0 0 0,-1 2-107 0 0,5 20 132 0 0,-2 5 418 0 0,-1 0 1 0 0,-1-1-1 0 0,-4 24-550 0 0,3-21 3454 0 0,-10-77-3212 0 0,3 1 0 0 0,1-1-1 0 0,1 0 1 0 0,3-11-242 0 0,-4-31 310 0 0,-3 21-33 0 0,4 38-119 0 0,2 1-1 0 0,-1-17-157 0 0,2 0 164 0 0,0 28-110 0 0,1 0 0 0 0,0 0-1 0 0,0 0 1 0 0,1 0 0 0 0,0-1 0 0 0,1 2 0 0 0,0-1 0 0 0,1-2-54 0 0,2-13 147 0 0,-5 22-133 0 0,0 0 0 0 0,1 0 0 0 0,-1 1 0 0 0,1-1 0 0 0,0 0 0 0 0,0 0 0 0 0,0 0 0 0 0,0 1 0 0 0,0-1 0 0 0,0 1 0 0 0,1-1 0 0 0,0 1 0 0 0,-1-1 0 0 0,1 1 0 0 0,0 0-14 0 0,4-6 71 0 0,-6 7-68 0 0,1 1 0 0 0,-1-1 0 0 0,0 1 1 0 0,1-1-1 0 0,-1 1 0 0 0,1-1 0 0 0,-1 1 0 0 0,1-1 1 0 0,-1 1-1 0 0,1 0 0 0 0,-1-1 0 0 0,1 1 0 0 0,-1 0 0 0 0,1-1 1 0 0,0 1-1 0 0,-1 0 0 0 0,1 0 0 0 0,-1-1 0 0 0,1 1 1 0 0,0 0-1 0 0,-1 0 0 0 0,1 0 0 0 0,0 0-3 0 0,13-3 11 0 0,1 2-1 0 0,-1-1 1 0 0,1 2-1 0 0,-1 0 1 0 0,1 1-1 0 0,0 0 1 0 0,6 2-11 0 0,6 3 13 0 0,0 1 0 0 0,-1 1 0 0 0,13 6-13 0 0,-32-11 5 0 0,0 0 0 0 0,0 1 0 0 0,-1 0 0 0 0,0 1 0 0 0,0-1 0 0 0,0 1 0 0 0,-1 0 0 0 0,1 1 0 0 0,-1-1 0 0 0,0 1 0 0 0,-1 0 0 0 0,1 0 0 0 0,-1 1 0 0 0,0-1 0 0 0,-1 1 0 0 0,1 1-5 0 0,1 5 8 0 0,-4-11 2 0 0,0 1 0 0 0,0-1 1 0 0,0 1-1 0 0,0 0 0 0 0,0-1 0 0 0,0 1 1 0 0,-1 0-1 0 0,1 0 0 0 0,-1-1 0 0 0,0 1 1 0 0,0 0-1 0 0,0 0 0 0 0,0 0 0 0 0,0-1 1 0 0,-1 1-1 0 0,1 0 0 0 0,-1 0 0 0 0,-1 1-10 0 0,-1 7 1 0 0,2-8-1 0 0,1 0 1 0 0,-1 0-1 0 0,0-1 1 0 0,0 1-1 0 0,0 0 1 0 0,0-1-1 0 0,0 1 0 0 0,-1-1 1 0 0,1 1-1 0 0,-1-1 1 0 0,0 0-1 0 0,1 0 1 0 0,-1 0-1 0 0,0 0 1 0 0,0 0-1 0 0,0 0 0 0 0,-1 0 1 0 0,1 0-1 0 0,0-1 1 0 0,-3 2-1 0 0,-6 3 0 0 0,-1 0 0 0 0,0-1 0 0 0,0 0 0 0 0,0-1 0 0 0,0 0 0 0 0,-1-1 0 0 0,0-1 0 0 0,1 0 0 0 0,-1 0 0 0 0,-10-1 0 0 0,-61-1-48 0 0,65 7 21 0 0,17-6 20 0 0,1 0 0 0 0,-1 0 0 0 0,0-1 0 0 0,0 1 1 0 0,0 0-1 0 0,0-1 0 0 0,0 1 0 0 0,1-1 0 0 0,-1 0 0 0 0,-2 0 7 0 0,-27 0-790 0 0,31 0 602 0 0,0 0-20 0 0,-2 0-2489 0 0,1 0-8949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1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8640 0 0,'0'0'23'0'0,"0"6"396"0"0,0 0-1 0 0,0 0 1 0 0,0 0 0 0 0,1 0 0 0 0,0-1-1 0 0,0 1 1 0 0,1 0 0 0 0,-1 0 0 0 0,1-1-1 0 0,1 1-418 0 0,-1 1-15 0 0,0 1 0 0 0,0 0-1 0 0,-1-1 1 0 0,0 1 0 0 0,-1 0-1 0 0,1 0 1 0 0,-1 0 0 0 0,-1-1 0 0 0,0 7 15 0 0,0 13-89 0 0,-1 79-165 0 0,0-16 421 0 0,4 9-167 0 0,-1-90 77 0 0,1-1 1 0 0,0 1-1 0 0,0-1 0 0 0,1 0 1 0 0,0 0-1 0 0,0 0 0 0 0,4 6-77 0 0,-1-5 169 0 0,1-1 1 0 0,0 1-1 0 0,1-1 0 0 0,0-1 0 0 0,0 1 0 0 0,0-1 0 0 0,1 0 1 0 0,4 1-170 0 0,-5-2 148 0 0,-6-4-107 0 0,0-1 0 0 0,0 1 0 0 0,0-1 1 0 0,0 1-1 0 0,0-1 0 0 0,0 0 0 0 0,1 0 1 0 0,-1 0-1 0 0,0 0 0 0 0,1 0 0 0 0,-1-1 1 0 0,1 1-1 0 0,-1-1 0 0 0,0 1 0 0 0,1-1 1 0 0,1 0-42 0 0,21 0 712 0 0,0-2 1 0 0,15-2-713 0 0,-13 0 196 0 0,41-8-31 0 0,-36 4-2302 0 0,-2 3-8504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3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2608 0 0,'26'-1'2301'0'0,"-1"-1"0"0"0,13-4-2301 0 0,-13 3 2339 0 0,-1 0 1 0 0,14 1-2340 0 0,2 2 325 0 0,24 0 687 0 0,45-6-1012 0 0,-64 4 430 0 0,17-3 176 0 0,34-7 93 0 0,-67 9-573 0 0,-23 2-83 0 0,1 1 0 0 0,-1-1-1 0 0,0 0 1 0 0,0-1 0 0 0,3 0-43 0 0,22-4 190 0 0,-29 6-319 0 0,1-1 0 0 0,0 1 0 0 0,-1 0 1 0 0,1-1-1 0 0,0 1 0 0 0,-1-1 1 0 0,1 0-1 0 0,-1 0 0 0 0,1 0 0 0 0,-1 0 1 0 0,1 0-1 0 0,-1 0 0 0 0,0-1 0 0 0,1 1 1 0 0,-1-1 128 0 0,-1 1-9696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4.0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8240 0 0,'3'18'264'0'0,"9"7"833"0"0,19 14 1041 0 0,-18-23-1691 0 0,0 1-114 0 0,-10-13-288 0 0,0 1 0 0 0,0-1 0 0 0,1 0-1 0 0,-1 0 1 0 0,1 0 0 0 0,0-1 0 0 0,3 3-45 0 0,2 1 49 0 0,-1 1-1 0 0,1 0 1 0 0,-1 1 0 0 0,-1 0-1 0 0,0 0 1 0 0,0 0 0 0 0,4 8-49 0 0,7 9 131 0 0,-14-20-101 0 0,0 1 0 0 0,-1 0 0 0 0,0 0 0 0 0,0 0 0 0 0,0 0 0 0 0,-1 1 0 0 0,0-1 0 0 0,0 0 0 0 0,-1 1 0 0 0,0 0 0 0 0,0-1 0 0 0,-1 1 0 0 0,0 6-30 0 0,-1-2 13 0 0,0-1 1 0 0,0 1-1 0 0,-1-1 1 0 0,-1 1-1 0 0,0-1 0 0 0,-1 0 1 0 0,0 0-1 0 0,-4 7-13 0 0,7-16 3 0 0,-1 0-1 0 0,1 0 0 0 0,-1 0 1 0 0,1 0-1 0 0,-1 0 1 0 0,0 0-1 0 0,0-1 1 0 0,0 1-1 0 0,0-1 0 0 0,0 1 1 0 0,0-1-1 0 0,-1 0 1 0 0,-1 1-3 0 0,2-1 1 0 0,-1 0 0 0 0,1 0 0 0 0,0 1 1 0 0,0-1-1 0 0,0 0 0 0 0,0 1 1 0 0,0-1-1 0 0,0 1 0 0 0,1 0 0 0 0,-1 0 1 0 0,-1 1-2 0 0,-13 10 161 0 0,15-13-262 0 0,0 0 0 0 0,0 1 0 0 0,0-1 0 0 0,0 1 0 0 0,0 0 0 0 0,0-1 0 0 0,0 1 0 0 0,1 0 0 0 0,-1 0 0 0 0,0-1 0 0 0,0 1 0 0 0,0 0 0 0 0,1 0 0 0 0,-1 0 0 0 0,0 0 1 0 0,1 0-1 0 0,-1 0 0 0 0,1 0 101 0 0,0 0-8712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4.5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8536 0 0,'0'0'481'0'0,"0"0"4"0"0,0 0-2 0 0,0 0-18 0 0,0 0-83 0 0,0 0-22 0 0,2 1 0 0 0,21 29 25 0 0,-1 1 1 0 0,-1 1-1 0 0,-2 0 1 0 0,-1 2 0 0 0,7 19-386 0 0,-23-48 178 0 0,-1 0 0 0 0,1 1 0 0 0,-2-1 0 0 0,1 0 1 0 0,0 0-1 0 0,-1 1 0 0 0,0-1 0 0 0,0 1-178 0 0,0-5 35 0 0,0 0 66 0 0,0-1 0 0 0,0 0-2 0 0,0 0 20 0 0,0 0 66 0 0,0 0 22 0 0,-7-16 800 0 0,1-15-584 0 0,2 8-92 0 0,0 0 0 0 0,2 0 0 0 0,0-8-331 0 0,2 25 76 0 0,0 4-49 0 0,-1 1 0 0 0,1-1-1 0 0,0 1 1 0 0,0-1 0 0 0,0 1 0 0 0,0-1 0 0 0,0 1 0 0 0,0 0-1 0 0,1-1 1 0 0,-1 1 0 0 0,0-1 0 0 0,1 1 0 0 0,-1 0 0 0 0,1-1-1 0 0,-1 1 1 0 0,1 0 0 0 0,0-1 0 0 0,-1 1 0 0 0,1 0 0 0 0,0 0-1 0 0,0 0 1 0 0,0 0 0 0 0,0-1 0 0 0,0 1 0 0 0,0 1 0 0 0,0-1-1 0 0,2-1-26 0 0,6-4 19 0 0,1 0-1 0 0,0 0 1 0 0,0 1-1 0 0,0 0 1 0 0,1 1-1 0 0,-1 0 1 0 0,1 1-1 0 0,0 0 1 0 0,0 1-1 0 0,1 0 0 0 0,-1 1 1 0 0,0 0-1 0 0,6 1-18 0 0,-1 0 14 0 0,0-1 0 0 0,-1-1-1 0 0,14-3-13 0 0,-12 2 8 0 0,1 0-1 0 0,-1 2 0 0 0,1 0-7 0 0,37 5 52 0 0,-35 0-2501 0 0,-17-3-9616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35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0,'5'0'95'0'0,"-1"1"0"0"0,0-1 1 0 0,1 1-1 0 0,-1 0 0 0 0,0 0 1 0 0,0 1-1 0 0,1-1 0 0 0,-1 1 1 0 0,0 0-1 0 0,-1 0 0 0 0,1 0 1 0 0,0 1-1 0 0,1 1-95 0 0,26 13 619 0 0,-11-7-403 0 0,-1 0-1 0 0,0 1 0 0 0,0 0 1 0 0,-1 2-1 0 0,-1 0 0 0 0,8 8-215 0 0,10 13 138 0 0,-20-21 24 0 0,-1 1 0 0 0,-1 1 1 0 0,0-1-1 0 0,6 11-162 0 0,-6-4 172 0 0,1-1 130 0 0,-1 1 0 0 0,0 1 1 0 0,-2 1-303 0 0,-2-4 240 0 0,-1 1-1 0 0,-2-1 1 0 0,0 1 0 0 0,1 9-240 0 0,-5-20 106 0 0,-1 0-1 0 0,0-1 1 0 0,-1 1-1 0 0,0 0 1 0 0,0 0-1 0 0,-1-1 1 0 0,0 1-1 0 0,0 0 1 0 0,-1-1-1 0 0,-1 1 1 0 0,-2 6-106 0 0,-7 22 362 0 0,8-25-166 0 0,0 0 1 0 0,0 0-1 0 0,-2 0 1 0 0,-3 6-197 0 0,7-14 68 0 0,0-1 1 0 0,-1 1-1 0 0,0-1 1 0 0,0 0-1 0 0,0 1 1 0 0,0-1-1 0 0,0-1 0 0 0,-1 1 1 0 0,1 0-1 0 0,-1-1 1 0 0,1 0-1 0 0,-1 0 0 0 0,0 0 1 0 0,0 0-1 0 0,-3 1-68 0 0,-23 13 442 0 0,27-13-330 0 0,-2 0 1 0 0,1-1-1 0 0,0 1 0 0 0,0-1 1 0 0,-1 0-1 0 0,1 0 0 0 0,-5 0-112 0 0,8-2-58 0 0,1 0 0 0 0,-1 1 0 0 0,1-1 0 0 0,-1 0-1 0 0,1 0 1 0 0,0 0 0 0 0,-1 1 0 0 0,1-1 0 0 0,-1 0 0 0 0,1 0 0 0 0,-1 1-1 0 0,1-1 1 0 0,0 0 0 0 0,-1 1 0 0 0,1-1 0 0 0,0 0 0 0 0,-1 1 0 0 0,1-1 0 0 0,0 1-1 0 0,-1-1 1 0 0,1 1 0 0 0,0-1 0 0 0,0 0 0 0 0,0 1 0 0 0,-1-1 0 0 0,1 1-1 0 0,0-1 1 0 0,0 1 0 0 0,0-1 0 0 0,0 1 0 0 0,0-1 0 0 0,0 1 0 0 0,0 0 58 0 0,0-1-10316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3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180 1 9944 0 0,'1'0'58'0'0,"-1"0"0"0"0,0 0 0 0 0,1 0 0 0 0,-1 0 1 0 0,1 0-1 0 0,-1 0 0 0 0,0 0 0 0 0,1 0 0 0 0,-1 0 1 0 0,0 0-1 0 0,1 0 0 0 0,-1 0 0 0 0,1 0 0 0 0,-1 0 1 0 0,0 0-1 0 0,1 1 0 0 0,-1-1 0 0 0,0 0 0 0 0,1 0 1 0 0,-1 0-1 0 0,0 1 0 0 0,1-1 0 0 0,-1 0 0 0 0,0 0 1 0 0,0 1-1 0 0,1-1 0 0 0,-1 0 0 0 0,0 1 0 0 0,0-1 0 0 0,1 0 1 0 0,-1 1-1 0 0,0-1 0 0 0,0 0 0 0 0,0 1 0 0 0,0-1 1 0 0,0 0-1 0 0,0 1-58 0 0,-3 16 2804 0 0,2-14-2673 0 0,-24 32 1667 0 0,-3 7-1281 0 0,22-34-535 0 0,0 0 0 0 0,0 0 0 0 0,1 1 0 0 0,0 0 0 0 0,0 3 18 0 0,-18 37-82 0 0,17-36 81 0 0,0 0 0 0 0,0 0 0 0 0,1 0 0 0 0,1 1 0 0 0,0 0 0 0 0,1 0-1 0 0,0 3 2 0 0,2-6 8 0 0,0 0-1 0 0,-1 0 0 0 0,0 0 0 0 0,0-1 0 0 0,-2 1 0 0 0,-1 3-7 0 0,-1 6 23 0 0,1-1-1 0 0,1 1 1 0 0,1 0-1 0 0,0 0 1 0 0,2 0-1 0 0,0 1 1 0 0,2 9-23 0 0,-3 29 17 0 0,4 10-10 0 0,1-19-4 0 0,-3-42-6 0 0,1 0 0 0 0,1 0 0 0 0,0-1-1 0 0,0 1 1 0 0,0-1 0 0 0,1 1-1 0 0,0-1 1 0 0,0 0 0 0 0,1 0-1 0 0,3 5 5 0 0,9 18-23 0 0,-11-20-19 0 0,2 0 1 0 0,-1 0-1 0 0,2-1 0 0 0,-1 0 1 0 0,1 0-1 0 0,0 0 0 0 0,1-1 1 0 0,0-1-1 0 0,6 5 41 0 0,26 24-217 0 0,-39-34 219 0 0,1 0-1 0 0,-1-1 1 0 0,1 1-1 0 0,0-1 1 0 0,-1 1-1 0 0,1-1 1 0 0,0 0-1 0 0,0 0 1 0 0,0 0-1 0 0,0 0 1 0 0,0-1-1 0 0,0 1 1 0 0,0-1-1 0 0,0 0 1 0 0,0 0-1 0 0,3 0-1 0 0,9-1-225 0 0,-1 0 0 0 0,0-1 0 0 0,2-1 225 0 0,2 0-1542 0 0,-16 2-8871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3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91 4912 0 0,'0'0'24'0'0,"0"0"-1"0"0,1 0 1 0 0,-1 0 0 0 0,0 0 0 0 0,1 0-1 0 0,-1 0 1 0 0,1 0 0 0 0,-1 0-1 0 0,0 0 1 0 0,1 0 0 0 0,-1 0 0 0 0,0 0-1 0 0,1 0 1 0 0,-1 0 0 0 0,0-1 0 0 0,1 1-1 0 0,-1 0 1 0 0,0 0 0 0 0,1 0 0 0 0,-1 0-1 0 0,0-1 1 0 0,0 1 0 0 0,1 0 0 0 0,-1 0-1 0 0,0-1 1 0 0,0 1 0 0 0,1 0 0 0 0,-1-1-1 0 0,0 1 1 0 0,0 0 0 0 0,0-1-1 0 0,0 1 1 0 0,1 0 0 0 0,-1-1 0 0 0,0 1-1 0 0,0 0 1 0 0,0-1 0 0 0,0 1-24 0 0,-6-17 2012 0 0,3 12-1479 0 0,0 1-1 0 0,-1 0 1 0 0,1 0-1 0 0,-1 0 1 0 0,0 0-1 0 0,-4-3-532 0 0,-2 0 799 0 0,8 5-634 0 0,0 0 1 0 0,-1 1 0 0 0,1-1 0 0 0,0 1 0 0 0,-1 0-1 0 0,1 0 1 0 0,-1 0 0 0 0,1 0 0 0 0,-3-1-166 0 0,-11-4 449 0 0,15 5-431 0 0,0 0 0 0 0,-1 1 1 0 0,1-1-1 0 0,0 0 0 0 0,-1 1 0 0 0,1-1 1 0 0,-1 1-1 0 0,1 0 0 0 0,-1-1 1 0 0,1 1-1 0 0,-1 0 0 0 0,1 0 1 0 0,-1 0-1 0 0,0 0 0 0 0,1 0 0 0 0,-1 0 1 0 0,1 0-1 0 0,-1 1 0 0 0,1-1 1 0 0,-1 1-1 0 0,0-1-18 0 0,-4 3 34 0 0,-1-1 0 0 0,1-1 1 0 0,-1 1-1 0 0,1-1 0 0 0,-1 0 1 0 0,-3 0-35 0 0,3-1 9 0 0,0 1 1 0 0,-1 0 0 0 0,1 0 0 0 0,0 1 0 0 0,-4 2-10 0 0,3-1 20 0 0,1 1 1 0 0,0 1 0 0 0,0-1 0 0 0,1 1 0 0 0,0 0 0 0 0,-1 1 0 0 0,1 0 0 0 0,1 0 0 0 0,-5 5-21 0 0,-8 13 142 0 0,1 0 0 0 0,0 2-142 0 0,2 9 201 0 0,15-32-175 0 0,-1 1 0 0 0,-1 0-1 0 0,1-1 1 0 0,-1 1 0 0 0,1-1 0 0 0,-1 0 0 0 0,0 1-1 0 0,0-1 1 0 0,0 0 0 0 0,-1 0 0 0 0,-1 2-26 0 0,1-4 8 0 0,1 1 0 0 0,0 0 0 0 0,0-1 1 0 0,-1 1-1 0 0,1 0 0 0 0,1 0 0 0 0,-1 0 0 0 0,0 0 0 0 0,0 1 0 0 0,1-1 1 0 0,-1 0-1 0 0,1 1 0 0 0,0-1 0 0 0,0 1 0 0 0,0 0 0 0 0,0-1 1 0 0,0 1-1 0 0,0 0 0 0 0,1-1 0 0 0,0 1 0 0 0,-1 0 0 0 0,1 0 1 0 0,0 0-1 0 0,0-1 0 0 0,0 2-8 0 0,0-3 31 0 0,0 1 0 0 0,0 0-1 0 0,0-1 1 0 0,0 1 0 0 0,0 0 0 0 0,1-1 0 0 0,-1 1 0 0 0,0-1 0 0 0,1 1 0 0 0,-1 0-1 0 0,1-1 1 0 0,-1 1 0 0 0,1-1 0 0 0,0 1 0 0 0,0-1 0 0 0,1 2-31 0 0,0-2 44 0 0,0 1 0 0 0,0-1 0 0 0,1 1 0 0 0,-1-1 0 0 0,1 0 0 0 0,-1 0 0 0 0,1 0 1 0 0,-1 0-1 0 0,2 0-44 0 0,2 1 38 0 0,2-1-10 0 0,0 0-1 0 0,1 0 1 0 0,-1-1-1 0 0,0 1 1 0 0,1-2-1 0 0,-1 1 1 0 0,1-1 0 0 0,-1-1-1 0 0,0 1 1 0 0,0-2-1 0 0,0 1 1 0 0,0-1-1 0 0,0 0 1 0 0,0 0-1 0 0,0-2-27 0 0,31-22 0 0 0,-7 4 0 0 0,-28 21 1 0 0,-1-1 0 0 0,1 1-1 0 0,-1-1 1 0 0,0 0-1 0 0,0 1 1 0 0,0-1-1 0 0,0-1 1 0 0,-1 1 0 0 0,1 0-1 0 0,-1-1 1 0 0,0 1-1 0 0,0-1 1 0 0,0 0-1 0 0,1-2 0 0 0,-2 4 0 0 0,2-4 0 0 0,1 0 0 0 0,0 0 0 0 0,0 1 0 0 0,5-5 0 0 0,11-15 0 0 0,-1-20 0 0 0,-17 38 0 0 0,0 1 0 0 0,1-1 0 0 0,0 1 0 0 0,0 0 0 0 0,0 0 0 0 0,1 0 0 0 0,0 1 0 0 0,1-1 0 0 0,-3 3 122 0 0,0 0-1 0 0,0 0 1 0 0,-1 0 0 0 0,1 0-1 0 0,0 0 1 0 0,-1 0-1 0 0,0-1 1 0 0,0 1-1 0 0,0 0 1 0 0,0-1-1 0 0,0 1 1 0 0,-1 0-1 0 0,0-1 1 0 0,1 1-1 0 0,-2-4-121 0 0,1 8 16 0 0,0 0 0 0 0,0-1 0 0 0,0 1 0 0 0,0 0 0 0 0,0-1 0 0 0,0 1 0 0 0,0-1 0 0 0,1 1 0 0 0,-1 0 0 0 0,0-1 0 0 0,0 1 0 0 0,0 0 0 0 0,1-1 0 0 0,-1 1 0 0 0,0-1 0 0 0,1 1 0 0 0,-1-1 0 0 0,0 1 0 0 0,1-1 1 0 0,-1 1-1 0 0,1-1 0 0 0,-1 1 0 0 0,0-1 0 0 0,1 1 0 0 0,0-1 0 0 0,-1 0 0 0 0,1 1 0 0 0,-1-1 0 0 0,1 0 0 0 0,-1 1 0 0 0,1-1-16 0 0,7 5 82 0 0,-8-5-75 0 0,1 1 1 0 0,-1 0 0 0 0,1 0-1 0 0,-1 0 1 0 0,1 0-1 0 0,-1 0 1 0 0,0 0 0 0 0,0 0-1 0 0,1 0 1 0 0,-1 0-1 0 0,0 0 1 0 0,0 0-1 0 0,0 0 1 0 0,0 0 0 0 0,0 0-1 0 0,0 0 1 0 0,0 0-1 0 0,-1 0 1 0 0,1 0 0 0 0,0 1-8 0 0,-1 3 24 0 0,-18 216 169 0 0,18-172-181 0 0,1-39-9 0 0,0 0 0 0 0,0 0-1 0 0,-1 0 1 0 0,0 0-1 0 0,-1 0 1 0 0,-1 1-3 0 0,-2 11 3 0 0,1 0 0 0 0,0 20-3 0 0,-4 14-83 0 0,7-50 57 0 0,1 0 1 0 0,0 0-1 0 0,0 0 0 0 0,0 0 1 0 0,1 4 25 0 0,0-4-43 0 0,-1 0 0 0 0,1 0 0 0 0,-1-1 0 0 0,-1 1 0 0 0,0 4 43 0 0,1-8-24 0 0,0 1 0 0 0,0 0-1 0 0,1-1 1 0 0,-1 1 0 0 0,1 0 0 0 0,-1-1-1 0 0,1 1 1 0 0,0-1 0 0 0,0 1 0 0 0,0-1-1 0 0,0 0 1 0 0,0 1 0 0 0,2 1 24 0 0,21 31-119 0 0,-20-30 94 0 0,-2-3 2 0 0,0-1 0 0 0,-1 0 0 0 0,1 0 0 0 0,0 1 0 0 0,0-1-1 0 0,0-1 1 0 0,0 1 0 0 0,-1 0 0 0 0,1 0 0 0 0,1-1 0 0 0,-1 1-1 0 0,0-1 1 0 0,0 0 0 0 0,0 1 0 0 0,0-1 0 0 0,0 0 0 0 0,0 0-1 0 0,0-1 1 0 0,0 1 0 0 0,0 0 0 0 0,1-1 23 0 0,46-10 1 0 0,5-13-464 0 0,-45 19-1304 0 0,-6 4-9749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4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9744 0 0,'4'14'1623'0'0,"-3"-13"-1444"0"0,1 1-1 0 0,-1-1 0 0 0,1 1 0 0 0,-1-1 0 0 0,1 0 1 0 0,-1 0-1 0 0,1 0 0 0 0,0 0 0 0 0,0 0 1 0 0,1 1-179 0 0,0-1 101 0 0,0 1 0 0 0,0-1 0 0 0,1 0 1 0 0,-1-1-1 0 0,1 1 0 0 0,-1 0 0 0 0,0-1 1 0 0,1 0-1 0 0,-1 0 0 0 0,3 0-101 0 0,48-4 383 0 0,-1 2 0 0 0,34 5-383 0 0,-1-1 337 0 0,-63-4-218 0 0,-17 2-85 0 0,-1 0 0 0 0,0-1 0 0 0,0 1-1 0 0,0 1 1 0 0,0-1 0 0 0,0 1-1 0 0,0 0 1 0 0,3 1-34 0 0,-3-1 31 0 0,1 0 0 0 0,0 0-1 0 0,0 0 1 0 0,0-1 0 0 0,0 0-1 0 0,0 0 1 0 0,0-1 0 0 0,4 0-31 0 0,-2 0 69 0 0,-1 0 0 0 0,0 0 1 0 0,0 1-1 0 0,1 1 0 0 0,6 0-69 0 0,65 4 664 0 0,-72-4-596 0 0,0-1-1 0 0,0 0 1 0 0,1 0 0 0 0,-1 0-1 0 0,0-1 1 0 0,0-1 0 0 0,7-1-68 0 0,31-3 550 0 0,1-5-174 0 0,-43 11-365 0 0,0-1 1 0 0,0 0-1 0 0,-1 0 1 0 0,1 0-1 0 0,0 0 0 0 0,0 0 1 0 0,0 0-1 0 0,-1-1 0 0 0,1 0 1 0 0,-1 1-1 0 0,1-2-11 0 0,6-5-2331 0 0,-8 7-9181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4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7936 0 0,'0'6'305'0'0,"0"11"1659"0"0,0-8-1137 0 0,24-2-3 0 0,-16 8-799 0 0,-8-15-17 0 0,0 1 0 0 0,1 0 0 0 0,-1 0 0 0 0,0 0 0 0 0,1 0 0 0 0,-1-1 0 0 0,0 1 0 0 0,1 0 0 0 0,-1 0 0 0 0,1-1 0 0 0,0 1 0 0 0,-1 0 0 0 0,1-1 0 0 0,-1 1 0 0 0,1 0 0 0 0,0-1 0 0 0,-1 1 0 0 0,1-1 0 0 0,0 1 0 0 0,0-1 0 0 0,-1 0 0 0 0,1 1 0 0 0,0-1 0 0 0,0 0-8 0 0,4 3 64 0 0,0-1 0 0 0,-1 1 0 0 0,0 0 0 0 0,1 0 0 0 0,-1 0 0 0 0,0 0 0 0 0,-1 1-1 0 0,1-1 1 0 0,0 1 0 0 0,0 1-64 0 0,20 19 166 0 0,-17-18-133 0 0,-3-4-11 0 0,-1 0 0 0 0,0 0-1 0 0,0 0 1 0 0,0 1 0 0 0,0 0-1 0 0,0 0 1 0 0,0 0 0 0 0,-1 0-1 0 0,1 0 1 0 0,-1 0 0 0 0,0 0-1 0 0,0 1 1 0 0,0-1 0 0 0,-1 1-1 0 0,1 0 1 0 0,-1-1 0 0 0,1 3-22 0 0,-2-4 13 0 0,1 0 1 0 0,0 0-1 0 0,-1 0 1 0 0,1 0-1 0 0,0 0 1 0 0,0 0-1 0 0,0 0 1 0 0,0-1 0 0 0,0 1-1 0 0,1 0 1 0 0,-1-1-1 0 0,0 1 1 0 0,1-1-1 0 0,-1 1 1 0 0,1-1-1 0 0,0 0 1 0 0,0 1-14 0 0,15 15 88 0 0,-13-10-40 0 0,-1 1-1 0 0,0-1 1 0 0,-1 1-1 0 0,1 0 1 0 0,-1 0-1 0 0,0 7-47 0 0,1 0 85 0 0,-2-12-77 0 0,1 4 27 0 0,0 0 0 0 0,-1 1 0 0 0,0 0-1 0 0,0-1 1 0 0,-1 1 0 0 0,0 3-35 0 0,-3 1 60 0 0,0 0 0 0 0,-1 0-1 0 0,0-1 1 0 0,-1 1 0 0 0,0-1 0 0 0,-1 0 0 0 0,0-1 0 0 0,-1 1 0 0 0,0-1 0 0 0,-2 1-60 0 0,-8 10 163 0 0,-2-1 1 0 0,0 0-1 0 0,-13 10-163 0 0,0-1 54 0 0,28-23-1970 0 0,4-5-7664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5.2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10152 0 0,'2'1'86'0'0,"-1"-1"0"0"0,1 1 0 0 0,0-1 1 0 0,0 1-1 0 0,-1 0 0 0 0,1 0 0 0 0,0 0 1 0 0,-1 0-1 0 0,1 0 0 0 0,-1 0 0 0 0,1 0 0 0 0,-1 1 1 0 0,0-1-1 0 0,1 1 0 0 0,-1-1 0 0 0,0 1 1 0 0,0-1-1 0 0,0 1 0 0 0,0-1 0 0 0,0 1 0 0 0,-1 0 1 0 0,1 0-87 0 0,17 43 944 0 0,-15-28-822 0 0,0 0 0 0 0,-1 0 1 0 0,-1 0-1 0 0,0 0 0 0 0,-1 0 0 0 0,-2 9-122 0 0,1 18 196 0 0,2 15 1203 0 0,4 24-1399 0 0,-5-16 1880 0 0,0-66-1723 0 0,0-1-2 0 0,0 0 3 0 0,0 0 5 0 0,0 0 8 0 0,-6-18 502 0 0,-8-45-150 0 0,5 24-235 0 0,1-1 1 0 0,2 1 0 0 0,2-1-1 0 0,0-32-288 0 0,5 62 84 0 0,0 0 0 0 0,0 1 0 0 0,1-1 0 0 0,0 1 0 0 0,1-1 0 0 0,0 1 0 0 0,1-1-84 0 0,-1 0 43 0 0,-2 7-28 0 0,1 1-1 0 0,-1-1 1 0 0,0 1 0 0 0,1-1 0 0 0,-1 1-1 0 0,1-1 1 0 0,0 1 0 0 0,0 0 0 0 0,0 0-1 0 0,0 0 1 0 0,0 0 0 0 0,0 0 0 0 0,0 0-1 0 0,1 0 1 0 0,-1 1 0 0 0,1-1-15 0 0,6-2 44 0 0,1 0 0 0 0,-1 0 1 0 0,10-3-45 0 0,10-2 12 0 0,-21 6-4 0 0,1 1 0 0 0,0 0 0 0 0,0 0 0 0 0,0 1 0 0 0,0 1 0 0 0,8-1-8 0 0,21-1 46 0 0,19-3-2 0 0,-51 5-43 0 0,0-1-1 0 0,-1 0 1 0 0,1 0 0 0 0,0 0 0 0 0,2-2-1 0 0,29-4 2 0 0,-29 6-3 0 0,0 2 0 0 0,0-1-1 0 0,0 1 1 0 0,0 0 0 0 0,0 1-1 0 0,1 0 2 0 0,10-3 578 0 0,-9-3-3405 0 0,-9 4 2331 0 0,1-1-12910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5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7232 0 0,'3'2'196'0'0,"1"-1"1"0"0,0 1-1 0 0,-1 0 1 0 0,1 1-1 0 0,-1-1 1 0 0,1 0-1 0 0,-1 1 1 0 0,0 0-1 0 0,0 0 1 0 0,0 0-1 0 0,-1 0 1 0 0,2 2-197 0 0,16 15 748 0 0,55 34-1006 0 0,-35-25 219 0 0,14 13 39 0 0,-35-25 96 0 0,12 9 235 0 0,-1 1-1 0 0,18 23-330 0 0,-41-42 67 0 0,0 0 0 0 0,0 1 0 0 0,-1 1 0 0 0,0-1 0 0 0,-1 1 0 0 0,0 0 0 0 0,0 0-1 0 0,-1 0 1 0 0,-1 0 0 0 0,0 1 0 0 0,0 0 0 0 0,0 2-67 0 0,5 30 333 0 0,-5-35-242 0 0,-1 1 0 0 0,0 1 1 0 0,-1-1-1 0 0,0 0 0 0 0,-1 0 0 0 0,0 7-91 0 0,-3 17 308 0 0,-1 0 0 0 0,-1 0 0 0 0,-2-1 0 0 0,-1 0 0 0 0,-2 0 0 0 0,-1-1 0 0 0,-1 0 0 0 0,-10 15-308 0 0,-47 50 745 0 0,65-90-660 0 0,0 0 0 0 0,0-1 0 0 0,-1 1 0 0 0,0-1 0 0 0,-4 3-85 0 0,5-4 79 0 0,0-1 1 0 0,0 1-1 0 0,1 0 0 0 0,-1 1 1 0 0,1-1-1 0 0,0 0 1 0 0,0 1-1 0 0,-2 4-79 0 0,2 0 195 0 0,3-8-160 0 0,-1 1 0 0 0,1-1 0 0 0,-1 1 0 0 0,1-1 0 0 0,-1 0 0 0 0,0 1 0 0 0,0-1 0 0 0,0 0 1 0 0,0 1-1 0 0,0-1 0 0 0,0 0 0 0 0,0 0 0 0 0,-1 1-35 0 0,2-1-21 0 0,-1-1 0 0 0,1 1 0 0 0,-1 0 0 0 0,1 0-1 0 0,-1 0 1 0 0,1 0 0 0 0,0 0 0 0 0,0 0 0 0 0,-1 0 0 0 0,1 0 0 0 0,0 0 0 0 0,0 0 0 0 0,0 0 0 0 0,0 0 0 0 0,0 0 0 0 0,0 0 0 0 0,0 0 21 0 0,0 3-1555 0 0,0-3-9509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1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0 385 7232 0 0,'1'-1'56'0'0,"-1"1"-1"0"0,0-1 1 0 0,1 0 0 0 0,-1 1-1 0 0,1-1 1 0 0,-1 0 0 0 0,1 1 0 0 0,-1-1-1 0 0,1 1 1 0 0,-1-1 0 0 0,1 1 0 0 0,0-1-1 0 0,-1 1 1 0 0,1-1 0 0 0,0 1-1 0 0,-1 0 1 0 0,1-1 0 0 0,0 1 0 0 0,0 0-1 0 0,-1 0 1 0 0,1-1 0 0 0,0 1 0 0 0,0 0-1 0 0,-1 0 1 0 0,1 0 0 0 0,0 0 0 0 0,0 0-1 0 0,0 0 1 0 0,-1 0 0 0 0,1 0-1 0 0,0 0-55 0 0,0 0 91 0 0,0 0 0 0 0,1 0 0 0 0,-1 0 0 0 0,0 0 0 0 0,0 0 0 0 0,0-1 0 0 0,1 1-1 0 0,-1 0 1 0 0,0-1 0 0 0,0 1 0 0 0,0-1 0 0 0,0 0 0 0 0,0 1 0 0 0,1-2-91 0 0,0-1 117 0 0,-1-1 1 0 0,0 0 0 0 0,0 0 0 0 0,0 0 0 0 0,0 0-1 0 0,-1 0 1 0 0,0 0 0 0 0,0 0 0 0 0,0 0-1 0 0,0-3-117 0 0,0-14 168 0 0,5-11 552 0 0,0 1 0 0 0,3-1 0 0 0,6-19-720 0 0,-8 33 423 0 0,-3 8-91 0 0,0 1 0 0 0,1-1 1 0 0,0 1-1 0 0,3-5-332 0 0,19-43 1390 0 0,-23 54-1298 0 0,0 1 0 0 0,0-1 0 0 0,0 1 0 0 0,0-1 0 0 0,1 1 0 0 0,-1 0 0 0 0,1 0 0 0 0,0 0 0 0 0,-1 1-1 0 0,1-1 1 0 0,0 1 0 0 0,0 0 0 0 0,0 0 0 0 0,2 0-92 0 0,-1 1-3 0 0,-1 0 0 0 0,1 0-1 0 0,-1 1 1 0 0,1-1 0 0 0,-1 1 0 0 0,1 0-1 0 0,-1 1 1 0 0,1-1 0 0 0,-1 1 0 0 0,2 0 3 0 0,-4 0-12 0 0,1-1 1 0 0,-1 1 0 0 0,1 0 0 0 0,-1 0 0 0 0,0 0 0 0 0,1 1 0 0 0,-1-1 0 0 0,0 1 0 0 0,0-1 0 0 0,-1 1 0 0 0,1-1 0 0 0,-1 1 0 0 0,1 0 0 0 0,-1 0-1 0 0,1 1 12 0 0,20 36-223 0 0,0-4-80 0 0,-5-8 171 0 0,-13-23 115 0 0,-1 0 1 0 0,1 1-1 0 0,-1-1 0 0 0,-1 1 0 0 0,1-1 0 0 0,-1 1 0 0 0,1 0 17 0 0,-2 0-84 0 0,4 10-59 0 0,-1 0-1 0 0,0 1 1 0 0,-2-1 0 0 0,0 1-1 0 0,0 8 144 0 0,-2-22-18 0 0,1-1-1 0 0,0 0 1 0 0,-1 0-1 0 0,1 1 0 0 0,0-1 1 0 0,0 0-1 0 0,0 0 1 0 0,1 0-1 0 0,-1 0 1 0 0,0 0-1 0 0,1 0 1 0 0,-1-1-1 0 0,1 1 1 0 0,0 0-1 0 0,-1-1 1 0 0,1 1-1 0 0,0-1 0 0 0,0 0 1 0 0,0 1-1 0 0,0-1 1 0 0,0 0 18 0 0,3 18-2360 0 0,-5-19-7385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6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3208 0 0,'83'-2'5002'0'0,"2"-1"-1743"0"0,110-1-1782 0 0,-172 4-1213 0 0,0 1-1 0 0,0 1 0 0 0,0 2 1 0 0,21 5-264 0 0,-17-3 337 0 0,-25-7-373 0 0,-1 1 0 0 0,1 0 1 0 0,-1 1-1 0 0,1-1 0 0 0,-1 0 1 0 0,0 0-1 0 0,1 1 0 0 0,-1-1 0 0 0,1 0 1 0 0,-1 1-1 0 0,0 0 0 0 0,1-1 0 0 0,-1 1 1 0 0,0 0-1 0 0,0 0 0 0 0,1-1 0 0 0,-1 1 1 0 0,0 0-1 0 0,0 0 0 0 0,0 0 1 0 0,0 0-1 0 0,0 1 0 0 0,0-1 0 0 0,-1 0 1 0 0,1 0-1 0 0,0 0 0 0 0,-1 1 0 0 0,1-1 1 0 0,0 1-1 0 0,-1-1 0 0 0,0 0 0 0 0,1 1 1 0 0,-1-1-1 0 0,0 1 0 0 0,0-1 36 0 0,1 0-9358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6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9040 0 0,'13'5'518'0'0,"-12"-5"-466"0"0,0 1 0 0 0,-1-1 0 0 0,1 1 0 0 0,0-1 0 0 0,0 1 0 0 0,0-1-1 0 0,0 0 1 0 0,-1 0 0 0 0,1 1 0 0 0,0-1 0 0 0,0 0 0 0 0,0 0 0 0 0,0 0 0 0 0,0 0 0 0 0,0 0-52 0 0,84 3 1625 0 0,10 0-815 0 0,-33-5-372 0 0,35-5-438 0 0,-88 6 156 0 0,1 1-1 0 0,0 0 0 0 0,-1 1 1 0 0,8 1-156 0 0,23 2 574 0 0,44 2 256 0 0,-26-6-2417 0 0,-57 0-8166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6.9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7736 0 0,'0'11'262'0'0,"0"-9"-45"0"0,0 0 1 0 0,0 0 0 0 0,0-1 0 0 0,0 1 0 0 0,0 0-1 0 0,0 0 1 0 0,0 0 0 0 0,1 0 0 0 0,-1-1 0 0 0,1 2-218 0 0,0-2 67 0 0,0 0 1 0 0,-1 0-1 0 0,1-1 1 0 0,0 1 0 0 0,-1-1-1 0 0,1 1 1 0 0,0-1-1 0 0,0 1 1 0 0,0-1 0 0 0,-1 1-1 0 0,1-1 1 0 0,0 1 0 0 0,0-1-1 0 0,0 0 1 0 0,0 0-1 0 0,0 0 1 0 0,0 1 0 0 0,0-1-1 0 0,0 0 1 0 0,0 0-1 0 0,0 0 1 0 0,0 0 0 0 0,0-1-1 0 0,0 1-67 0 0,34 2 678 0 0,-22-1-567 0 0,0 0-1 0 0,0-1 1 0 0,11-2-111 0 0,0-1 24 0 0,72-13 108 0 0,-77 13 5 0 0,0 1 0 0 0,14 0-137 0 0,-13 1 215 0 0,-1-1 0 0 0,13-3-215 0 0,-26 4 89 0 0,0 1 0 0 0,-1-1 1 0 0,1 1-1 0 0,0 0 1 0 0,-1 1-1 0 0,1-1 0 0 0,2 2-89 0 0,-4-1 65 0 0,0-1 0 0 0,0 1-1 0 0,0-1 1 0 0,0 0 0 0 0,0 0-1 0 0,1 0 1 0 0,-1 0 0 0 0,0-1 0 0 0,0 0-1 0 0,0 0 1 0 0,1 0-65 0 0,0-1 105 0 0,1 0 0 0 0,-1 1 0 0 0,0-1 1 0 0,1 1-1 0 0,-1 1 0 0 0,1-1 0 0 0,-1 1 0 0 0,1 0 0 0 0,-1 0 1 0 0,1 0-1 0 0,1 1-105 0 0,5 0 184 0 0,29-6 816 0 0,-9 1-2838 0 0,-31 4-9238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9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276 1 6016 0 0,'0'0'1486'0'0,"-7"5"-4"0"0,6-5-1477 0 0,-43 30 4028 0 0,-18 7-4033 0 0,51-32 107 0 0,1 2 0 0 0,-1 0 0 0 0,1 0 0 0 0,1 1 0 0 0,-1 0-1 0 0,1 0 1 0 0,1 1 0 0 0,-1 0 0 0 0,2 1 0 0 0,-1 0 0 0 0,1 0 0 0 0,1 1-1 0 0,0-1 1 0 0,0 1 0 0 0,1 1 0 0 0,1-1 0 0 0,0 1 0 0 0,0 0 0 0 0,1 0 0 0 0,0 2-107 0 0,-3 45 54 0 0,2 1 0 0 0,3 34-54 0 0,2-72 9 0 0,1 0-1 0 0,0 0 1 0 0,2 0 0 0 0,1-1 0 0 0,0 1 0 0 0,2-1-1 0 0,0 0 1 0 0,8 12-9 0 0,2 4 39 0 0,3-2 0 0 0,1-1 1 0 0,20 25-40 0 0,-19-30 22 0 0,2-2 1 0 0,1-1 0 0 0,1-1-1 0 0,1-1 1 0 0,2-1 0 0 0,1-1-23 0 0,-25-19-244 0 0,-1-1 0 0 0,0 0 1 0 0,1 0-1 0 0,-1 0 0 0 0,1-1 1 0 0,-1 1-1 0 0,1-1 0 0 0,4 0 244 0 0,-7 0-9746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2:59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6928 0 0,'0'8'72'0'0,"0"-6"56"0"0,0 0 0 0 0,0 1-1 0 0,0-1 1 0 0,0 0 0 0 0,0 1-1 0 0,1-1 1 0 0,-1 0-1 0 0,1 1 1 0 0,-1-1 0 0 0,1 0-1 0 0,0 0 1 0 0,0 1 0 0 0,0-1-1 0 0,0 0 1 0 0,0 0 0 0 0,1 0-1 0 0,0 1-127 0 0,5 8 340 0 0,-1 1 0 0 0,-1 0 0 0 0,0 0-1 0 0,-1 0 1 0 0,0 1 0 0 0,1 8-340 0 0,8 20 493 0 0,-11-34-446 0 0,19 53 929 0 0,13 24-976 0 0,-27-67 49 0 0,-1 1 1 0 0,-1-1-1 0 0,2 10-49 0 0,7 23 76 0 0,14 38 235 0 0,-24-77-184 0 0,0 0 0 0 0,-1 0 1 0 0,0 1-1 0 0,0-1 1 0 0,-2 1-1 0 0,1 0 1 0 0,-1 8-128 0 0,-1-20 17 0 0,0 1 1 0 0,0-1-1 0 0,1 1 1 0 0,-1-1-1 0 0,0 1 1 0 0,0-1-1 0 0,1 0 1 0 0,-1 1-1 0 0,0-1 1 0 0,1 1 0 0 0,-1-1-1 0 0,1 0 1 0 0,-1 1-1 0 0,0-1 1 0 0,1 0-1 0 0,-1 1 1 0 0,1-1-1 0 0,-1 0 1 0 0,1 0-1 0 0,-1 1 1 0 0,1-1-1 0 0,-1 0 1 0 0,1 0 0 0 0,-1 0-1 0 0,1 0 1 0 0,0 0-18 0 0,-5 1 586 0 0,4-1-343 0 0,0 0-7 0 0,0 0-3 0 0,0 0-18 0 0,0-2-144 0 0,0-1 0 0 0,0 1 0 0 0,0-1 0 0 0,-1 1 0 0 0,1 0 0 0 0,0-1 0 0 0,-1 1 1 0 0,1 0-1 0 0,-1 0 0 0 0,0-2-71 0 0,-2-5 79 0 0,-4-34 60 0 0,2 0-1 0 0,2 0 0 0 0,2 0 1 0 0,3-25-139 0 0,0 9-53 0 0,-2 0 0 0 0,-3-4 53 0 0,0-44-1671 0 0,3 102 1533 0 0,0 2 71 0 0,0 1 1 0 0,0-1-1 0 0,0 1 1 0 0,0-1-1 0 0,0 1 1 0 0,1-1-1 0 0,-1 0 1 0 0,1 1-1 0 0,0-1 67 0 0,0 2-24 0 0,0-1-1 0 0,0 1 1 0 0,0 0-1 0 0,0 0 1 0 0,0 0-1 0 0,1 0 1 0 0,-1 0-1 0 0,0 0 1 0 0,1 0-1 0 0,-1 0 1 0 0,1 0-1 0 0,-1 0 1 0 0,1 1-1 0 0,-1-1 1 0 0,1 1 24 0 0,0-1-29 0 0,0 0 1 0 0,0-1 0 0 0,0 1 0 0 0,-1 0 0 0 0,1-1 0 0 0,-1 1 0 0 0,1-1 0 0 0,-1 1 0 0 0,1-1 0 0 0,0-1 28 0 0,-1 2-17 0 0,0 0 0 0 0,0-1 0 0 0,0 1 0 0 0,0 0 0 0 0,0 0 0 0 0,1-1 0 0 0,-1 1 0 0 0,0 0 0 0 0,1 0 0 0 0,-1 1 0 0 0,1-1 0 0 0,-1 0 0 0 0,1 0 0 0 0,-1 1 0 0 0,1-1 17 0 0,10-2-124 0 0,18-4-319 0 0,31-3 443 0 0,-51 10-26 0 0,-1 0 0 0 0,0 0 1 0 0,1 1-1 0 0,-1 0 0 0 0,0 0 1 0 0,3 2 25 0 0,30 4 10 0 0,-39-7-2 0 0,-1 1-1 0 0,1 0 1 0 0,0 0 0 0 0,-1 0-1 0 0,1 1 1 0 0,-1-1 0 0 0,1 1-1 0 0,-1-1 1 0 0,0 1 0 0 0,1 0-1 0 0,-1 0 1 0 0,0 0 0 0 0,0 0-1 0 0,-1 0 1 0 0,1 0 0 0 0,1 2-8 0 0,17 16 74 0 0,-18-19-65 0 0,-1 1-1 0 0,1-1 0 0 0,-1 1 1 0 0,1-1-1 0 0,-1 1 1 0 0,0 0-1 0 0,0 0 0 0 0,0 0 1 0 0,0-1-1 0 0,0 1 1 0 0,0 0-1 0 0,0 0 0 0 0,0 0 1 0 0,-1 1-1 0 0,1-1 1 0 0,-1 0-9 0 0,4 39 184 0 0,-2-19-83 0 0,-1-17-79 0 0,-1 0 1 0 0,1 0-1 0 0,-1 0 0 0 0,0 0 0 0 0,0 0 0 0 0,-1-1 0 0 0,0 1 0 0 0,0 0 0 0 0,0 0 1 0 0,0 0-1 0 0,-1 0 0 0 0,1-1 0 0 0,-1 1 0 0 0,0-1 0 0 0,-1 1 0 0 0,1-1 0 0 0,-1 0 1 0 0,0 0-1 0 0,0 0 0 0 0,-1 1-22 0 0,-7 7 64 0 0,10-10-49 0 0,0-1 1 0 0,0 1-1 0 0,0-1 0 0 0,-1 1 0 0 0,1-1 1 0 0,-1 1-1 0 0,1-1 0 0 0,-1 0 1 0 0,0 0-1 0 0,0 0 0 0 0,1 0 0 0 0,-1 0 1 0 0,0 0-1 0 0,0 0 0 0 0,0 0-15 0 0,-3 0 22 0 0,1 1-1 0 0,-1 0 1 0 0,1 1-1 0 0,0-1 1 0 0,0 0-1 0 0,-2 2-21 0 0,2-1 18 0 0,0 0 1 0 0,0 0-1 0 0,-1-1 0 0 0,1 0 0 0 0,-1 0 0 0 0,1 0 0 0 0,-1-1-18 0 0,-9 2 28 0 0,0 0 0 0 0,0-1 0 0 0,0-1-1 0 0,0 0 1 0 0,0-1 0 0 0,-11-2-28 0 0,-22 4 7 0 0,15 0 457 0 0,-3-2 463 0 0,35 0-2946 0 0,0 0-8337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1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0 671 7832 0 0,'3'1'325'0'0,"0"0"0"0"0,0 0 0 0 0,0 0 0 0 0,0 0 0 0 0,0-1 0 0 0,0 0 0 0 0,0 1 0 0 0,2-1-325 0 0,3 0 284 0 0,-1-1 0 0 0,1 0 1 0 0,0 0-1 0 0,-1 0 0 0 0,1-1-284 0 0,-4 0 72 0 0,0 0-1 0 0,0 1 1 0 0,0-2 0 0 0,0 1 0 0 0,-1 0-1 0 0,1-1 1 0 0,-1 0 0 0 0,0 0 0 0 0,1 0-1 0 0,-1 0 1 0 0,0-1-72 0 0,23-18 280 0 0,9 3 133 0 0,-28 16-320 0 0,0 0 1 0 0,0 0-1 0 0,0-1 0 0 0,-1 0 0 0 0,0-1 0 0 0,0 1 1 0 0,0-1-1 0 0,4-5-93 0 0,17-19 287 0 0,-16 18-11 0 0,0-1 0 0 0,8-13-276 0 0,-10 12 158 0 0,-5 9-79 0 0,-1-1-1 0 0,0 1 1 0 0,0-1-1 0 0,0 0 1 0 0,0 0-1 0 0,-1 0 1 0 0,0 0-1 0 0,1-4-78 0 0,26-106 896 0 0,-26 101-802 0 0,1 1 1 0 0,1 0-1 0 0,-1 0 0 0 0,6-8-94 0 0,-6 10 70 0 0,-2 6-46 0 0,-1 1 1 0 0,0-1-1 0 0,0 1 1 0 0,0-1-1 0 0,-1 1 1 0 0,1-1-1 0 0,-1 1 1 0 0,0-5-25 0 0,-1 5 15 0 0,1 0 1 0 0,0 0 0 0 0,0 0-1 0 0,1 0 1 0 0,-1 0 0 0 0,1 0-1 0 0,0 0 1 0 0,0 1 0 0 0,0-1-1 0 0,1 0 1 0 0,1-2-16 0 0,7-10 67 0 0,0 1 1 0 0,2 0 0 0 0,11-11-68 0 0,-22 25 5 0 0,10-12 49 0 0,21-20 73 0 0,-29 32-110 0 0,0-1 1 0 0,1 1-1 0 0,-1 0 0 0 0,1 0 1 0 0,-1 1-1 0 0,1-1 0 0 0,-1 1 1 0 0,2-1-18 0 0,43 1 805 0 0,-44 2-791 0 0,0-1-1 0 0,-1 1 0 0 0,1 0 1 0 0,-1 0-1 0 0,1 0 1 0 0,-1 0-1 0 0,0 1 0 0 0,0-1 1 0 0,0 1-1 0 0,0 0 1 0 0,0 0-1 0 0,0 1-13 0 0,0 0 26 0 0,-1-3-18 0 0,-1 1 0 0 0,0 0 0 0 0,1-1 0 0 0,-1 1 0 0 0,0 0 1 0 0,0 0-1 0 0,0 0 0 0 0,-1 0 0 0 0,1 0 0 0 0,0 0 0 0 0,-1 0 0 0 0,1 1-8 0 0,-1-1 0 0 0,1 0 0 0 0,0 1 0 0 0,-1-1 0 0 0,1 0 0 0 0,0 0-1 0 0,0 0 1 0 0,0 0 0 0 0,1 0 0 0 0,0 1 0 0 0,2 3 2 0 0,2 0-3 0 0,0 1 1 0 0,-1 0 0 0 0,0 0 0 0 0,0 1 0 0 0,0-1 0 0 0,-1 1-1 0 0,-1 0 1 0 0,1 0 0 0 0,-1 1 0 0 0,-1-1 0 0 0,2 7 0 0 0,0 4-4 0 0,1-1 0 0 0,1 1 0 0 0,4 7 4 0 0,8 28-6 0 0,-13-39-10 0 0,1 0-1 0 0,0-1 1 0 0,1 0-1 0 0,4 6 17 0 0,4 8-27 0 0,-2-9 6 0 0,-11-17 20 0 0,0 0 0 0 0,-1 1-1 0 0,1-1 1 0 0,0 1-1 0 0,-1-1 1 0 0,0 1 0 0 0,1 0-1 0 0,-1 0 1 0 0,0 0-1 0 0,0 1 2 0 0,5 11 0 0 0,-5-15 0 0 0,-1 1 0 0 0,0 0 0 0 0,1-1 0 0 0,-1 1 0 0 0,0-1 0 0 0,1 1 0 0 0,-1 0 0 0 0,0 0 0 0 0,1-1 0 0 0,-1 1 0 0 0,0 0 0 0 0,0-1 0 0 0,0 1 0 0 0,0 0 0 0 0,0 0 0 0 0,0-1 0 0 0,0 1 0 0 0,0 0 0 0 0,0 0 0 0 0,0-1 0 0 0,0 1 0 0 0,-1 1 0 0 0,5 13 0 0 0,0-2 0 0 0,-3-10 504 0 0,-2 1-3381 0 0,1-4-8925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2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89 6632 0 0,'3'14'597'0'0,"-3"-14"-553"0"0,0 0-1 0 0,1 0 1 0 0,-1 0 0 0 0,0 0 0 0 0,0 0-1 0 0,1 0 1 0 0,-1 0 0 0 0,0 0 0 0 0,0 0-1 0 0,1 0 1 0 0,-1 0 0 0 0,0 0-1 0 0,0 0 1 0 0,0 0 0 0 0,1 0 0 0 0,-1 0-1 0 0,0 0 1 0 0,0 0 0 0 0,1 0 0 0 0,-1 0-1 0 0,0 0 1 0 0,0 0 0 0 0,0-1-1 0 0,1 1 1 0 0,-1 0 0 0 0,0 0 0 0 0,0 0-1 0 0,0 0 1 0 0,1 0 0 0 0,-1-1 0 0 0,0 1-1 0 0,0 0 1 0 0,0 0-44 0 0,19-26 3333 0 0,-12 15-2468 0 0,-6 9-743 0 0,0-1-1 0 0,-1 1 1 0 0,1 0 0 0 0,-1-1-1 0 0,0 1 1 0 0,1-1 0 0 0,-1 1-1 0 0,0-1 1 0 0,0 1-1 0 0,-1 0 1 0 0,1-1 0 0 0,-1-1-122 0 0,1 3 33 0 0,0-1 1 0 0,0 0 0 0 0,0 1-1 0 0,-1-1 1 0 0,1 0 0 0 0,-1 1-1 0 0,1-1 1 0 0,-1 0 0 0 0,1 1-1 0 0,-1-1 1 0 0,0 1 0 0 0,0 0-1 0 0,0-1 1 0 0,0 1 0 0 0,0-1-1 0 0,0 1 1 0 0,0 0 0 0 0,-1-1-34 0 0,-1 2 51 0 0,-1-1 1 0 0,1 1 0 0 0,-1 0 0 0 0,1-1 0 0 0,-1 2 0 0 0,1-1 0 0 0,-1 0 0 0 0,1 1 0 0 0,0 0 0 0 0,-1-1 0 0 0,1 1 0 0 0,0 1 0 0 0,-1-1 0 0 0,1 0 0 0 0,0 1 0 0 0,0-1 0 0 0,-1 2-52 0 0,-10 6 47 0 0,1 0 0 0 0,0 0 1 0 0,-1 2-48 0 0,-1 2 68 0 0,1 1 1 0 0,0 0 0 0 0,1 1-1 0 0,0 1 1 0 0,2 0-1 0 0,-1 0 1 0 0,1 2-69 0 0,-6 9 110 0 0,11-19-101 0 0,0 1 0 0 0,1 0 0 0 0,0 0 1 0 0,0 0-1 0 0,1 1 0 0 0,-3 8-9 0 0,1 1 7 0 0,5-16-6 0 0,-1 0-1 0 0,1 1 0 0 0,0-1 1 0 0,0 1-1 0 0,0-1 0 0 0,1 1 0 0 0,-1-1 1 0 0,1 1-1 0 0,0-1 0 0 0,0 1 1 0 0,0-1-1 0 0,1 4 0 0 0,1 13 4 0 0,-2-19-4 0 0,0 0 1 0 0,0 1-1 0 0,0-1 0 0 0,0 0 1 0 0,0 1-1 0 0,0-1 0 0 0,1 0 1 0 0,-1 1-1 0 0,0-1 0 0 0,1 0 1 0 0,-1 0-1 0 0,1 1 0 0 0,-1-1 1 0 0,1 0-1 0 0,0 0 0 0 0,-1 0 1 0 0,1 0-1 0 0,0 0 0 0 0,0 1 1 0 0,0-2-1 0 0,0 1 0 0 0,0 0 1 0 0,0 0-1 0 0,0 0 0 0 0,0 0 1 0 0,0-1-1 0 0,0 1 0 0 0,0 0 1 0 0,1-1-1 0 0,-1 1 0 0 0,1 0 0 0 0,14 5-5 0 0,-14-5 2 0 0,0 0 0 0 0,0 0 0 0 0,0 0 0 0 0,1 0 0 0 0,-1 0 0 0 0,0-1 0 0 0,1 1 0 0 0,-1-1 0 0 0,1 0 0 0 0,-1 0 0 0 0,1 0 3 0 0,8 1-17 0 0,1-2 1 0 0,-1 0-1 0 0,1 0 0 0 0,-1-1 1 0 0,1 0-1 0 0,-1-1 0 0 0,0-1 1 0 0,0 0-1 0 0,-1 0 1 0 0,1-1-1 0 0,-1 0 0 0 0,0-1 1 0 0,0 0-1 0 0,0 0 0 0 0,-1-1 1 0 0,0-1-1 0 0,3-3 17 0 0,8-4 114 0 0,-17 14-92 0 0,0-1 1 0 0,-1 0-1 0 0,1 0 0 0 0,0 0 0 0 0,-1 0 0 0 0,0 0 1 0 0,1-1-1 0 0,-1 1 0 0 0,0-1 0 0 0,1-2-22 0 0,62-138 1601 0 0,-64 141-1586 0 0,0-1-1 0 0,-1 0 0 0 0,0 0 1 0 0,0 1-1 0 0,0-1 0 0 0,0 0 0 0 0,0 0 1 0 0,0 0-15 0 0,-1-6 8 0 0,1 8-24 0 0,0 1 4 0 0,0 0-1 0 0,0 0-6 0 0,0 0-36 0 0,0 0-9 0 0,0 0 3 0 0,0 0 20 0 0,11 21 81 0 0,2 21 35 0 0,-6-17-41 0 0,-2-3 3 0 0,0 1 0 0 0,-1 0 0 0 0,-2 1 0 0 0,0 10-37 0 0,2 19 68 0 0,-1-12 62 0 0,-1 32-130 0 0,-3-51 7 0 0,2-10-24 0 0,0 1-1 0 0,0-1 1 0 0,1 0-1 0 0,1 0 0 0 0,0 0 1 0 0,0 0-1 0 0,1 0 1 0 0,1-1-1 0 0,0 0 0 0 0,2 4 18 0 0,-5-13-7 0 0,-1 0 0 0 0,1 0-1 0 0,0 0 1 0 0,0 0-1 0 0,0 0 1 0 0,0 0 0 0 0,0 0-1 0 0,1-1 1 0 0,-1 1-1 0 0,0-1 1 0 0,1 1 0 0 0,-1-1-1 0 0,1 0 1 0 0,-1 0-1 0 0,1 0 1 0 0,0 0 0 0 0,0-1-1 0 0,-1 1 1 0 0,1-1 0 0 0,0 0-1 0 0,0 1 1 0 0,-1-1-1 0 0,2 0 8 0 0,8-1-13 0 0,1-1-1 0 0,-1 1 0 0 0,0-2 0 0 0,10-2 14 0 0,5-2-25 0 0,30-5-2284 0 0,-51 10-9027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2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6328 0 0,'17'5'798'0'0,"9"12"1630"0"0,-13-8-1654 0 0,10 7-368 0 0,-1 2 1 0 0,-1 0 0 0 0,0 1-1 0 0,-1 2 1 0 0,14 18-407 0 0,-17-17 108 0 0,0 1 0 0 0,-1 1 0 0 0,12 24-108 0 0,33 84 329 0 0,-61-132-329 0 0,11 30 110 0 0,-1 0 0 0 0,-2 1 0 0 0,-1 0 0 0 0,0 9-110 0 0,-2-10 123 0 0,-3-19-52 0 0,-2 0-1 0 0,1 0 1 0 0,-1 0-1 0 0,-1 0 1 0 0,-1 9-71 0 0,1-6 141 0 0,0 0-1 0 0,0 1 1 0 0,2 7-141 0 0,-1-16 36 0 0,0-1 0 0 0,0 0 0 0 0,-1 1 0 0 0,0-1 1 0 0,0 0-1 0 0,0 1 0 0 0,-1-1 0 0 0,0 0 0 0 0,0 0 1 0 0,0 0-1 0 0,0-1 0 0 0,-3 4-36 0 0,1 0 83 0 0,1-1 0 0 0,-1 1 0 0 0,1 0 0 0 0,1 0 0 0 0,-2 7-83 0 0,2-9 66 0 0,0 0 1 0 0,0-1-1 0 0,0 1 1 0 0,-1 0-1 0 0,0-1 0 0 0,0 1 1 0 0,-1-1-1 0 0,1 0 1 0 0,-1 0-1 0 0,-1 0-66 0 0,1 1 103 0 0,-1-1 0 0 0,1 1 0 0 0,0 1-1 0 0,1-1 1 0 0,-1 0 0 0 0,1 1 0 0 0,-1 2-103 0 0,3-6 65 0 0,0 0 1 0 0,0-1-1 0 0,-1 1 0 0 0,1-1 1 0 0,-1 0-1 0 0,0 1 1 0 0,1-1-1 0 0,-1 0 1 0 0,0 0-1 0 0,0 0 0 0 0,0 0 1 0 0,-1-1-1 0 0,1 1 1 0 0,0 0-1 0 0,-1-1 0 0 0,1 0 1 0 0,-2 1-66 0 0,4-2 85 0 0,-5 0-2098 0 0,5 0-9252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3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 8536 0 0,'0'0'70'0'0,"0"0"0"0"0,1 0 1 0 0,-1 0-1 0 0,0 0 0 0 0,1 1 1 0 0,-1-1-1 0 0,0 0 0 0 0,1 0 1 0 0,-1 0-1 0 0,0 0 0 0 0,1 0 1 0 0,-1 1-1 0 0,0-1 0 0 0,1 0 1 0 0,-1 0-1 0 0,0 1 0 0 0,0-1 0 0 0,1 0 1 0 0,-1 0-1 0 0,0 1 0 0 0,0-1 1 0 0,1 0-1 0 0,-1 1 0 0 0,0-1 1 0 0,0 0-1 0 0,0 1 0 0 0,0-1 1 0 0,0 0-1 0 0,0 1 0 0 0,1-1 1 0 0,-1 0-1 0 0,0 1 0 0 0,0-1-70 0 0,1 17 3201 0 0,-1-11-2914 0 0,0-6-110 0 0,129 2 41 0 0,88-2-53 0 0,-194-1-119 0 0,0-1 0 0 0,-1-1 0 0 0,1-1 0 0 0,13-5-46 0 0,-24 7 27 0 0,0 0 0 0 0,0 0 1 0 0,0 1-1 0 0,1 0 1 0 0,3 1-28 0 0,38-3 120 0 0,-6-3-31 0 0,-22 4 102 0 0,-1-2 0 0 0,3-2-191 0 0,-1 5 351 0 0,-24 1-329 0 0,-1 0 0 0 0,1 1-1 0 0,-1-1 1 0 0,1-1 0 0 0,-1 1 0 0 0,1 0 0 0 0,-1-1 0 0 0,1 1 0 0 0,-1-1 0 0 0,0 0 0 0 0,1 1 0 0 0,-1-1-1 0 0,1-1-21 0 0,-3 2 12 0 0,1 0 0 0 0,-1-1 0 0 0,0 1 0 0 0,1 0 0 0 0,-1 0 0 0 0,1 0 0 0 0,-1 0 0 0 0,1-1 0 0 0,-1 1 0 0 0,1 0 0 0 0,-1 0 0 0 0,1 0 0 0 0,-1 0 0 0 0,1 0 0 0 0,-1 0 0 0 0,1 0 0 0 0,-1 0 0 0 0,1 0 0 0 0,-1 0 0 0 0,0 0 0 0 0,1 0 0 0 0,-1 1 0 0 0,1-1 0 0 0,-1 0 0 0 0,1 0 0 0 0,-1 0 0 0 0,1 1-12 0 0,21 3-2238 0 0,-22-4-8155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3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0,'0'2'282'0'0,"0"0"0"0"0,0 0-1 0 0,1 0 1 0 0,-1-1 0 0 0,1 1 0 0 0,-1 0 0 0 0,1 0 0 0 0,0 0 0 0 0,-1-1 0 0 0,1 1 0 0 0,0 0 0 0 0,1 0-282 0 0,0 1 49 0 0,0 0 0 0 0,1 0 0 0 0,-1-1 0 0 0,1 1 0 0 0,-1-1 0 0 0,1 0 0 0 0,0 0 0 0 0,0 0 0 0 0,0 0 0 0 0,0 0 0 0 0,0 0 0 0 0,0-1 0 0 0,1 0 0 0 0,-1 0 0 0 0,1 0 0 0 0,-1 0 0 0 0,3 0-49 0 0,0 0 74 0 0,1 1 1 0 0,0 0 0 0 0,-1 0-1 0 0,1 0 1 0 0,-1 1 0 0 0,0-1 0 0 0,0 2-1 0 0,0-1 1 0 0,0 1 0 0 0,3 2-75 0 0,0 0 199 0 0,0-1 0 0 0,1 0 0 0 0,7 3-199 0 0,-9-4 140 0 0,1 1 1 0 0,-1 0 0 0 0,0 0-1 0 0,0 1 1 0 0,0 0-1 0 0,-1 0 1 0 0,2 2-141 0 0,17 14 301 0 0,-23-19-250 0 0,0-1 1 0 0,-1 0-1 0 0,0 0 0 0 0,1 1 1 0 0,-1-1-1 0 0,0 1 0 0 0,0 0 1 0 0,0 0-1 0 0,-1 0 1 0 0,1 0-1 0 0,-1 0 0 0 0,0 0 1 0 0,1 0-1 0 0,-1 0 0 0 0,-1 0 1 0 0,1 1-1 0 0,0-1 0 0 0,-1 0 1 0 0,1 3-52 0 0,-1 5 97 0 0,-1 1 1 0 0,0-1-1 0 0,0 1 1 0 0,-1-1-1 0 0,-1 1-97 0 0,-1 12-19 0 0,3-20 34 0 0,0-1 0 0 0,0 0 0 0 0,0 1 1 0 0,-1-1-1 0 0,1 0 0 0 0,-1 1 0 0 0,1-1 0 0 0,-3 2-15 0 0,-8 21 78 0 0,6-12-66 0 0,0 0 0 0 0,0 0 0 0 0,-1-1 0 0 0,-1 1 0 0 0,0-1 1 0 0,-1-1-1 0 0,0 0 0 0 0,-3 1-12 0 0,8-7 33 0 0,0-1 1 0 0,1 1-1 0 0,0-1 1 0 0,-1 1-1 0 0,2 0 1 0 0,-1 1-1 0 0,1-1 1 0 0,0 0-1 0 0,0 1 1 0 0,0 2-34 0 0,-12 23-1806 0 0,14-32-8516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1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0 153 9040 0 0,'1'-2'70'0'0,"0"0"1"0"0,-1 0 0 0 0,1 0 0 0 0,0 1 0 0 0,0-1-1 0 0,0 0 1 0 0,0 0 0 0 0,0 1 0 0 0,0-1-1 0 0,0 1 1 0 0,1-1 0 0 0,-1 1 0 0 0,1 0-1 0 0,-1-1 1 0 0,1 1 0 0 0,-1 0 0 0 0,1 0-1 0 0,0 0 1 0 0,-1 0 0 0 0,1 0 0 0 0,0 1-71 0 0,48-23 2210 0 0,-36 18-1881 0 0,59-20 29 0 0,-20 9-127 0 0,-22 6-122 0 0,0 2 0 0 0,26-4-109 0 0,19-4-1842 0 0,-51 9-6756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04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10448 0 0,'0'0'43'0'0,"1"0"-1"0"0,0 0 1 0 0,0 0 0 0 0,0 0 0 0 0,0 1 0 0 0,-1-1-1 0 0,1 0 1 0 0,0 1 0 0 0,0-1 0 0 0,-1 1 0 0 0,1-1 0 0 0,0 1-1 0 0,-1-1 1 0 0,1 1 0 0 0,0-1 0 0 0,-1 1 0 0 0,1 0-1 0 0,-1-1 1 0 0,1 1 0 0 0,-1 0 0 0 0,1-1 0 0 0,-1 1 0 0 0,0 0-43 0 0,11 23 1814 0 0,-4-6-891 0 0,3 1-712 0 0,-1 0-1 0 0,-1 0 1 0 0,-1 1-1 0 0,0-1 1 0 0,-2 1-1 0 0,3 20-210 0 0,-4-22 0 0 0,0-2 15 0 0,-2-2 11 0 0,1-1 1 0 0,0 0 0 0 0,1-1 0 0 0,1 1 0 0 0,0-1 0 0 0,6 11-27 0 0,-8-18 53 0 0,-1 0 0 0 0,0 1 0 0 0,-1-1 0 0 0,1 0 0 0 0,-1 1 0 0 0,0-1 0 0 0,0 4-53 0 0,5 18 222 0 0,-1-13-32 0 0,-3-10-123 0 0,-1-1 0 0 0,0 0 0 0 0,1 1-1 0 0,-1 0 1 0 0,-1-1 0 0 0,1 1-1 0 0,0-1 1 0 0,-1 1 0 0 0,0 0-1 0 0,0-1 1 0 0,0 2-67 0 0,-1 0 239 0 0,0 1-1 0 0,1-1 1 0 0,0 0-1 0 0,0 1 1 0 0,0-1-1 0 0,1 4-238 0 0,-1 8 666 0 0,-13-46-178 0 0,8-14-202 0 0,0-28-286 0 0,5 56 44 0 0,-1-3 17 0 0,1 0 1 0 0,2 1-1 0 0,-1-1 1 0 0,2 1-1 0 0,1-1 1 0 0,0 1-1 0 0,5-13-61 0 0,-5 20 58 0 0,0 0 0 0 0,1 0 0 0 0,0 0 0 0 0,0 1 0 0 0,1 0 0 0 0,0 0 0 0 0,1 0 0 0 0,0 1 0 0 0,0 0 0 0 0,1 1 0 0 0,0-1 0 0 0,0 1 0 0 0,1 1 0 0 0,0 0 0 0 0,0 0 0 0 0,1 0 0 0 0,-1 1 0 0 0,9-2-58 0 0,-3 0 55 0 0,0 1 0 0 0,0 1 0 0 0,0 0 0 0 0,1 1-1 0 0,-1 1 1 0 0,1 1 0 0 0,0 0 0 0 0,0 1 0 0 0,1 0-55 0 0,13 1 64 0 0,-18-1-43 0 0,1 1 1 0 0,-1 0-1 0 0,1 0 0 0 0,-1 2 0 0 0,1 0 1 0 0,-1 0-1 0 0,12 4-21 0 0,-4-1 13 0 0,-18-5-8 0 0,1 1 0 0 0,0-1-1 0 0,0 1 1 0 0,-1 0 0 0 0,1 0-1 0 0,0 0 1 0 0,-1 0 0 0 0,1 0 0 0 0,-1 0-1 0 0,1 1 1 0 0,-1-1 0 0 0,0 1 0 0 0,2 0-5 0 0,-2-1 8 0 0,0 0 0 0 0,0 0 0 0 0,0 0 0 0 0,0 0 0 0 0,0-1 0 0 0,1 1 0 0 0,-1-1 0 0 0,0 0 0 0 0,0 0 0 0 0,0 1 0 0 0,1-2 0 0 0,-1 1 0 0 0,0 0 0 0 0,0 0 0 0 0,2-1-8 0 0,0 1 22 0 0,-4-2-9 0 0,-1 2-12 0 0,1 0-1 0 0,0-1 0 0 0,0 1 0 0 0,0 0 0 0 0,0-1 0 0 0,0 1 0 0 0,0 0 0 0 0,0-1 0 0 0,0 1 0 0 0,0 0 1 0 0,0-1-1 0 0,0 1 0 0 0,0 0 0 0 0,1-1 0 0 0,-1 1 0 0 0,0 0 0 0 0,0-1 0 0 0,0 1 0 0 0,0 0 0 0 0,0-1 0 0 0,1 1 1 0 0,-1 0-1 0 0,0 0 0 0 0,0-1 0 0 0,1 1 0 0 0,-1 0 0 0 0,0 0 0 0 0,0 0 0 0 0,1-1 0 0 0,-1 1 0 0 0,15 0-173 0 0,-10 0-2474 0 0,-4 0-11380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3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5416 0 0,'0'0'944'0'0,"0"0"0"0"0,0 0 1 0 0,0 0-65 0 0,0 0-280 0 0,0 0-67 0 0,0 0-1 0 0,0 0-14 0 0,0 0-92 0 0,3-3-12 0 0,-2 3-411 0 0,3-4 216 0 0,-1 0 1 0 0,1 0-1 0 0,-1-1 0 0 0,1 1 0 0 0,-1-1 0 0 0,-1 1 0 0 0,2-3-219 0 0,-4 7 8 0 0,0-1-1 0 0,0 1 1 0 0,0 0 0 0 0,0 0-1 0 0,0 0 1 0 0,0 0 0 0 0,0-1 0 0 0,0 1-1 0 0,0 0 1 0 0,1 0 0 0 0,-1 0 0 0 0,0 0-1 0 0,0 0 1 0 0,0-1 0 0 0,0 1-1 0 0,0 0 1 0 0,0 0 0 0 0,1 0 0 0 0,-1 0-1 0 0,0 0 1 0 0,0 0 0 0 0,0 0-1 0 0,0 0 1 0 0,0-1 0 0 0,1 1 0 0 0,-1 0-1 0 0,0 0 1 0 0,0 0 0 0 0,0 0-1 0 0,0 0 1 0 0,1 0 0 0 0,-1 0 0 0 0,0 0-1 0 0,0 0 1 0 0,0 0 0 0 0,1 0-1 0 0,-1 0 1 0 0,0 0 0 0 0,0 0 0 0 0,0 0-8 0 0,6 6 162 0 0,3 10-42 0 0,-4 2-75 0 0,-1-1 1 0 0,0 1 0 0 0,-1 0 0 0 0,-1 0 0 0 0,0 9-46 0 0,1 14 61 0 0,13 101 265 0 0,-13-115-179 0 0,-1 1 1 0 0,-2 7-148 0 0,0-9 306 0 0,1 0 1 0 0,3 15-307 0 0,-1-19 267 0 0,-1 0 1 0 0,-2 0 0 0 0,0 0-1 0 0,-1 0 1 0 0,-1 0-268 0 0,2-19 92 0 0,-4 18 214 0 0,4-21-301 0 0,0 1 0 0 0,0-1 0 0 0,0 1 0 0 0,0 0 0 0 0,0-1 0 0 0,0 1 0 0 0,-1-1 0 0 0,1 1 0 0 0,0 0 0 0 0,0-1 0 0 0,-1 1 1 0 0,1-1-1 0 0,0 1 0 0 0,-1-1 0 0 0,1 1 0 0 0,-1-1 0 0 0,1 1 0 0 0,0-1 0 0 0,-1 0 0 0 0,1 1 0 0 0,-1-1 0 0 0,1 0 0 0 0,-1 1 0 0 0,0-1 0 0 0,1 0 0 0 0,-1 1-5 0 0,1-1 8 0 0,-7 0-2211 0 0,7 0-8857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3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5320 0 0,'44'-41'4882'0'0,"-34"33"-4774"0"0,0 0 0 0 0,1 0 0 0 0,0 1 0 0 0,0 0 0 0 0,1 1 0 0 0,0 0 0 0 0,0 1 0 0 0,0 0 0 0 0,3 0-108 0 0,-9 4 9 0 0,1-1 0 0 0,-1 2 0 0 0,1-1 0 0 0,0 1 0 0 0,4 0-9 0 0,21-2 13 0 0,-20 0-13 0 0,0 1 0 0 0,0 1 0 0 0,0 0 0 0 0,11 1 0 0 0,1 1 0 0 0,-8-1 15 0 0,-1 2 1 0 0,1 0 0 0 0,0 0-1 0 0,-1 2 1 0 0,5 2-16 0 0,-10-4 40 0 0,0 0 17 0 0,-1 1 0 0 0,1 0 0 0 0,-1 0-1 0 0,0 1 1 0 0,0 1 0 0 0,0-1 0 0 0,-1 1-1 0 0,7 7-56 0 0,-11-10 48 0 0,-1 0-1 0 0,0 0 0 0 0,0 1 1 0 0,0-1-1 0 0,-1 1 0 0 0,1 0 1 0 0,-1 0-1 0 0,0-1 0 0 0,0 2 1 0 0,0-1-1 0 0,0 0 0 0 0,-1 0 1 0 0,1 1-1 0 0,-1-1 0 0 0,0 0 1 0 0,-1 1-1 0 0,1-1 0 0 0,-1 1 1 0 0,0-1-1 0 0,0 1 0 0 0,0 1-47 0 0,-2 1 27 0 0,1 0-1 0 0,-1 0 1 0 0,-1 0-1 0 0,1 0 0 0 0,-1 0 1 0 0,0 0-1 0 0,-1 0 1 0 0,0-1-1 0 0,0 0 1 0 0,0 0-1 0 0,0 0 0 0 0,-1 0 1 0 0,-2 1-27 0 0,-11 11 124 0 0,-2-1-1 0 0,0-1 1 0 0,-4 2-124 0 0,22-16 4 0 0,-17 10 48 0 0,0-2 0 0 0,-1 0-1 0 0,0-1 1 0 0,0-1 0 0 0,-1 0 0 0 0,0-2 0 0 0,-1-1 0 0 0,1 0 0 0 0,-3-2-52 0 0,15 0 10 0 0,-1-1 1 0 0,0 1-1 0 0,0 1 1 0 0,-5 3-11 0 0,6-3 9 0 0,0-1 1 0 0,0 1-1 0 0,-1-1 0 0 0,1-1 1 0 0,-2 0-10 0 0,4-1 22 0 0,0 0 1 0 0,0-1-1 0 0,-1 0 1 0 0,1 0-1 0 0,0 0 1 0 0,-3-2-23 0 0,0 2-1662 0 0,10 0-7308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5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6016 0 0,'1'0'128'0'0,"0"1"0"0"0,0-1 0 0 0,0 0 0 0 0,0 0 0 0 0,0 0 0 0 0,0 0-1 0 0,0 0 1 0 0,-1 0 0 0 0,1 0 0 0 0,0 0 0 0 0,0 0 0 0 0,0 0 0 0 0,0-1 0 0 0,0 1 0 0 0,0 0 0 0 0,0-1 0 0 0,-1 1 0 0 0,1 0 0 0 0,0-1 0 0 0,0 1 0 0 0,-1-1 0 0 0,1 1 0 0 0,0-1 0 0 0,0 0-128 0 0,16-6 1982 0 0,-2 6-1579 0 0,0 0 0 0 0,1-1 0 0 0,2-2-403 0 0,38-3 402 0 0,133-3 395 0 0,144-4 14 0 0,-244 10-610 0 0,-39 1 134 0 0,0 2 1 0 0,40 5-336 0 0,-49 7 252 0 0,-40-11-232 0 0,-1 0-4 0 0,0 0 0 0 0,-7 0-1936 0 0,6 0-7760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6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1 3712 0 0,'0'4'354'0'0,"-2"1"1"0"0,1-1-1 0 0,0 1 1 0 0,-1-1 0 0 0,0 1-1 0 0,0-1 1 0 0,0 0-1 0 0,0 0 1 0 0,-3 3-355 0 0,1 0 109 0 0,-11 15 172 0 0,0 0-1 0 0,-12 11-280 0 0,-10 15 81 0 0,8 6 1039 0 0,29-53-1068 0 0,-1 0 0 0 0,0 0 0 0 0,1 0 0 0 0,-1 1 0 0 0,1-1-1 0 0,-1 0 1 0 0,1 0 0 0 0,0 0 0 0 0,0 1 0 0 0,-1-1-1 0 0,1 0 1 0 0,0 0 0 0 0,0 1 0 0 0,0-1 0 0 0,0 0 0 0 0,0 0-1 0 0,1 1 1 0 0,-1-1 0 0 0,0 0 0 0 0,0 0 0 0 0,1 0-1 0 0,-1 1 1 0 0,1-1 0 0 0,-1 0 0 0 0,1 0 0 0 0,0 0 0 0 0,-1 0-1 0 0,1 0 1 0 0,0 0 0 0 0,0 0 0 0 0,0 0 0 0 0,-1 0-1 0 0,1 0 1 0 0,0-1 0 0 0,0 1 0 0 0,0 0 0 0 0,0 0 0 0 0,1-1-1 0 0,-1 1 1 0 0,0-1 0 0 0,0 1 0 0 0,0-1 0 0 0,2 1-52 0 0,6 2 150 0 0,1 1 1 0 0,0-1 0 0 0,0-1 0 0 0,0 0-1 0 0,0 0-150 0 0,-4-1 100 0 0,102 19 894 0 0,-104-19-954 0 0,0 0 1 0 0,-1 1-1 0 0,1-1 0 0 0,0 1 0 0 0,-1-1 0 0 0,1 1 0 0 0,-1 0 1 0 0,1 1-1 0 0,-1-1 0 0 0,3 3-40 0 0,20 12-1655 0 0,-24-17-6630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7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2904 0 0,'0'1'104'0'0,"0"0"0"0"0,0 0 0 0 0,1 0 0 0 0,-1 1 0 0 0,1-1 0 0 0,-1 0 0 0 0,1 0 0 0 0,0 0 0 0 0,-1 0 0 0 0,1 0 0 0 0,0 0 1 0 0,0 0-1 0 0,-1 0 0 0 0,1-1 0 0 0,0 1 0 0 0,0 0 0 0 0,0 0 0 0 0,0-1 0 0 0,0 1 0 0 0,0 0 0 0 0,0-1 0 0 0,1 1 0 0 0,-1-1 0 0 0,1 1-104 0 0,32 10 3114 0 0,-30-11-2997 0 0,88 29 1264 0 0,31 11 791 0 0,-122-40-2146 0 0,0 0 0 0 0,0 1 0 0 0,0-1 0 0 0,0 1 0 0 0,0-1 0 0 0,1 1 0 0 0,-1-1 1 0 0,-1 1-1 0 0,1 0 0 0 0,0 0 0 0 0,0-1 0 0 0,0 1 0 0 0,0 0 0 0 0,0 0 0 0 0,-1 0 0 0 0,1 0 0 0 0,0 0 0 0 0,-1 0 0 0 0,1 0 0 0 0,-1 0 0 0 0,1 0 1 0 0,-1 0-1 0 0,1 0 0 0 0,-1 0 0 0 0,0 1 0 0 0,0-1 0 0 0,0 0 0 0 0,1 0 0 0 0,-1 0 0 0 0,0 0 0 0 0,0 1 0 0 0,0-1 0 0 0,-1 0 0 0 0,1 0 0 0 0,0 0 1 0 0,0 0-1 0 0,-1 1-26 0 0,-1 5 87 0 0,-1-1 0 0 0,0 1 0 0 0,0-1 0 0 0,-1 0 0 0 0,1 0 0 0 0,-3 1-87 0 0,-10 12 89 0 0,13-17-74 0 0,1 0 0 0 0,0 0 0 0 0,-1 0-1 0 0,1 1 1 0 0,0-1 0 0 0,1 1 0 0 0,-1-1-1 0 0,0 1 1 0 0,1 0 0 0 0,-2 2-15 0 0,2-1 56 0 0,-1 0-1 0 0,0-1 1 0 0,0 1 0 0 0,-1-1 0 0 0,1 1 0 0 0,-1-1-1 0 0,0 0 1 0 0,1 0 0 0 0,-1 0 0 0 0,-4 2-56 0 0,-14 17 237 0 0,7-2 155 0 0,11-15-388 0 0,3-5-80 0 0,0 1 0 0 0,0 0-1 0 0,-1-1 1 0 0,1 1 0 0 0,0 0 0 0 0,-1-1 0 0 0,1 1 0 0 0,-1-1 0 0 0,1 1-1 0 0,-1 0 1 0 0,1-1 0 0 0,-1 1 0 0 0,1-1 0 0 0,-1 0 0 0 0,1 1 0 0 0,-1-1-1 0 0,0 1 1 0 0,1-1 0 0 0,-1 0 0 0 0,0 1 0 0 0,1-1 76 0 0,-1 0-9653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48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47 5824 0 0,'0'0'17'0'0,"0"0"0"0"0,-1 0 1 0 0,1 0-1 0 0,0 0 0 0 0,0-1 0 0 0,0 1 1 0 0,-1 0-1 0 0,1 0 0 0 0,0 0 0 0 0,0 0 1 0 0,0 0-1 0 0,-1 0 0 0 0,1 0 0 0 0,0 0 1 0 0,0-1-1 0 0,0 1 0 0 0,0 0 0 0 0,-1 0 1 0 0,1 0-1 0 0,0 0 0 0 0,0-1 0 0 0,0 1 1 0 0,0 0-1 0 0,0 0 0 0 0,0 0 0 0 0,-1-1 1 0 0,1 1-1 0 0,0 0 0 0 0,0 0 0 0 0,0 0 1 0 0,0-1-1 0 0,0 1 0 0 0,0 0 0 0 0,0 0 1 0 0,0-1-18 0 0,0 1 41 0 0,0 0 1 0 0,0-1 0 0 0,0 1 0 0 0,0-1 0 0 0,0 1 0 0 0,-1 0 0 0 0,1-1-1 0 0,0 1 1 0 0,0-1 0 0 0,0 1 0 0 0,0 0 0 0 0,-1-1 0 0 0,1 1 0 0 0,0 0 0 0 0,-1 0-1 0 0,1-1 1 0 0,0 1 0 0 0,0 0 0 0 0,-1 0 0 0 0,1-1 0 0 0,0 1 0 0 0,-1 0-1 0 0,1 0 1 0 0,-1 0 0 0 0,1-1 0 0 0,0 1 0 0 0,-1 0 0 0 0,1 0-42 0 0,-34-16 2496 0 0,17 11-1675 0 0,9 3-559 0 0,0-1 0 0 0,0 2 0 0 0,0-1 0 0 0,-5 0-262 0 0,-5 1 185 0 0,1 0 1 0 0,-1 2-1 0 0,1 0 1 0 0,-1 0-1 0 0,1 2 1 0 0,-14 3-186 0 0,22-3 40 0 0,1-1 1 0 0,-1 2-1 0 0,1-1 1 0 0,0 1 0 0 0,0 0-1 0 0,1 0 1 0 0,-1 1 0 0 0,1 0-1 0 0,0 1 1 0 0,0 0-1 0 0,1 0 1 0 0,0 0 0 0 0,0 1-1 0 0,-3 3-40 0 0,-16 22 135 0 0,15-20-89 0 0,0 1 0 0 0,0 1 0 0 0,0 2-46 0 0,7-11 21 0 0,0 1 0 0 0,1-1 0 0 0,0 1 0 0 0,0-1 0 0 0,0 1 0 0 0,1-1 0 0 0,0 1 0 0 0,0 0 0 0 0,0 0 0 0 0,0 5-21 0 0,1-8 4 0 0,0-1 0 0 0,0 0-1 0 0,0 0 1 0 0,1 0 0 0 0,-1 1 0 0 0,0-1 0 0 0,1 0 0 0 0,-1 0-1 0 0,1 0 1 0 0,0 0 0 0 0,0 0 0 0 0,0 0 0 0 0,0 0 0 0 0,0 0-1 0 0,0 0 1 0 0,0-1 0 0 0,1 1 0 0 0,-1 0 0 0 0,1-1-1 0 0,-1 1 1 0 0,1-1 0 0 0,0 1 0 0 0,-1-1 0 0 0,1 0 0 0 0,0 1-1 0 0,0-1 1 0 0,0 0 0 0 0,0-1 0 0 0,0 1 0 0 0,0 0 0 0 0,0 0-1 0 0,0-1 1 0 0,0 1 0 0 0,1-1 0 0 0,-1 0 0 0 0,0 0 0 0 0,0 0-1 0 0,0 0 1 0 0,2 0-4 0 0,15 1 18 0 0,-1-2 1 0 0,1 0-1 0 0,0-1 0 0 0,-1-1 0 0 0,0 0 1 0 0,1-2-1 0 0,-1 0 0 0 0,-1-1 0 0 0,1-1 0 0 0,-1 0 1 0 0,0-1-1 0 0,7-6-18 0 0,-16 8 40 0 0,-1 0-1 0 0,1 0 1 0 0,-1-1 0 0 0,1-2-40 0 0,19-17 158 0 0,-23 21-115 0 0,0 1 0 0 0,0-1 0 0 0,0 0 0 0 0,0-1 0 0 0,-1 1 0 0 0,0 0 0 0 0,2-6-43 0 0,18-26 427 0 0,-17 27-314 0 0,-6 9-83 0 0,0 1 0 0 0,0-1 0 0 0,0 0 0 0 0,1 0 1 0 0,-1 0-1 0 0,0 1 0 0 0,1-1 0 0 0,-1 0 0 0 0,1 0 0 0 0,-1 1 0 0 0,1-1 0 0 0,-1 0 0 0 0,1 1 0 0 0,-1-1 1 0 0,1 0-1 0 0,0 1 0 0 0,-1-1 0 0 0,1 1 0 0 0,0-1 0 0 0,0 1 0 0 0,-1-1 0 0 0,1 1 0 0 0,0 0 0 0 0,0-1 0 0 0,0 1-30 0 0,0 2 83 0 0,-1 0-1 0 0,0 0 1 0 0,0 0-1 0 0,0 0 1 0 0,0 1-1 0 0,0-1 1 0 0,0 0-1 0 0,-1 0 1 0 0,1 0-1 0 0,-1 0 1 0 0,1 0-1 0 0,-2 1-82 0 0,1 3 89 0 0,-23 104-7 0 0,10-51-84 0 0,1 8 2 0 0,11-41-35 0 0,1 0-1 0 0,1 0 0 0 0,2-1 1 0 0,0 1-1 0 0,2 0 1 0 0,3 12 35 0 0,-4-25-18 0 0,0 0-1 0 0,1 0 1 0 0,1-1 0 0 0,0 1-1 0 0,0-1 1 0 0,7 10 18 0 0,-10-18-5 0 0,1 0 0 0 0,-1 0 0 0 0,1 0 0 0 0,0-1 0 0 0,0 1-1 0 0,0-1 1 0 0,0 1 0 0 0,1-1 0 0 0,-1 0 0 0 0,1-1 0 0 0,0 1 0 0 0,0 0-1 0 0,0-1 1 0 0,0 0 0 0 0,0 0 0 0 0,0 0 0 0 0,1-1 0 0 0,-1 1 0 0 0,1-1 0 0 0,-1 0-1 0 0,1 0 6 0 0,-1-1 10 0 0,-1 0-1 0 0,0-1 0 0 0,0 1 0 0 0,0 0 0 0 0,0-1 0 0 0,0 0 0 0 0,0 0 1 0 0,0 0-1 0 0,0 0 0 0 0,0 0 0 0 0,-1 0 0 0 0,1-1 0 0 0,0 1 0 0 0,-1-1 1 0 0,1 0-1 0 0,-1 0 0 0 0,0 0 0 0 0,1 0 0 0 0,-1 0 0 0 0,0-1 0 0 0,0 1 1 0 0,0-1-1 0 0,-1 1 0 0 0,1-1 0 0 0,0 1 0 0 0,-1-1 0 0 0,0 0 0 0 0,0-1-9 0 0,17-21 267 0 0,-15 22-203 0 0,-1 0 0 0 0,1 0 0 0 0,-1 0-1 0 0,0 0 1 0 0,0-1 0 0 0,0 1 0 0 0,-1-1 0 0 0,1 0-64 0 0,11-17-2215 0 0,-12 19-9179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50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5824 0 0,'12'0'886'0'0,"-1"-2"0"0"0,1 1 1 0 0,-1-1-1 0 0,6-3-886 0 0,-6 2 949 0 0,1 1 0 0 0,0 0 0 0 0,0 0 0 0 0,8 1-949 0 0,14-1 219 0 0,-1-1 1 0 0,18-4-220 0 0,-17 1 73 0 0,1 2 0 0 0,17 1-73 0 0,-30 1 15 0 0,-19 1-13 0 0,0 1 0 0 0,0 0-1 0 0,0-1 1 0 0,0 1 0 0 0,1 0-1 0 0,-1 1 1 0 0,0-1 0 0 0,0 0-1 0 0,0 1 1 0 0,0 0 0 0 0,1 0-2 0 0,3 1-7 0 0,1-1 0 0 0,-1 0 0 0 0,0 0 0 0 0,1 0 0 0 0,-1-1 1 0 0,1 0-1 0 0,5-1 7 0 0,8 0-1724 0 0,-20 1-6864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50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5120 0 0,'10'0'109'0'0,"-7"0"24"0"0,0 0 0 0 0,1 0 1 0 0,-1 0-1 0 0,1 0 0 0 0,-1 0 0 0 0,1-1 0 0 0,-1 0 1 0 0,0 0-1 0 0,0 0 0 0 0,1 0 0 0 0,0-1-133 0 0,0 1 85 0 0,1-1-1 0 0,-1 1 1 0 0,1 0 0 0 0,-1 0-1 0 0,1 0 1 0 0,0 1-1 0 0,3-1-84 0 0,19-2 124 0 0,97-15 291 0 0,-11 4 502 0 0,-61 9-101 0 0,-50 5-740 0 0,-1 0 0 0 0,1 0 0 0 0,-1 0 0 0 0,1 0 0 0 0,-1 1 0 0 0,1-1 0 0 0,-1 0 0 0 0,1 1 0 0 0,-1-1 0 0 0,1 1 1 0 0,-1 0-1 0 0,0-1 0 0 0,1 1-76 0 0,15 5 627 0 0,2-6-925 0 0,-19 0-7474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3:51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 4120 0 0,'19'-1'743'0'0,"0"-1"-1"0"0,0-1 1 0 0,0 0 0 0 0,11-5-743 0 0,46-7-110 0 0,-53 11 306 0 0,-1-1 0 0 0,7-3-196 0 0,-10 3 294 0 0,0 0 0 0 0,1 2-1 0 0,11-1-293 0 0,32-3 1011 0 0,-30 3 1741 0 0,27 1-2752 0 0,-53 3 167 0 0,-5 0-95 0 0,0-1 0 0 0,0 1 1 0 0,0 0-1 0 0,1 0 1 0 0,-1 0-1 0 0,0 1 0 0 0,0-1 1 0 0,0 0-1 0 0,0 1 1 0 0,0-1-1 0 0,0 1 1 0 0,0 0-1 0 0,-1 0 0 0 0,1-1 1 0 0,0 1-1 0 0,0 1 1 0 0,0-1-1 0 0,-1 0 1 0 0,1 1-73 0 0,5-1-1632 0 0,-6-1-6888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2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7736 0 0,'-2'33'782'0'0,"1"-26"-440"0"0,0 1 1 0 0,0-1 0 0 0,1 1 0 0 0,0-1 0 0 0,1 1 0 0 0,0-1-1 0 0,0 1 1 0 0,0-1 0 0 0,1 1 0 0 0,0-1 0 0 0,1 0-1 0 0,0 0 1 0 0,1 2-343 0 0,13 19 62 0 0,-7-13-34 0 0,-1 1 0 0 0,-1 0 0 0 0,0 1-28 0 0,-6-13 24 0 0,1 0 1 0 0,-1 0 0 0 0,1 1 0 0 0,0-1-1 0 0,0-1 1 0 0,0 1 0 0 0,0 0-1 0 0,1-1 1 0 0,3 3-25 0 0,12 14 264 0 0,-17-19-244 0 0,-1 0 0 0 0,1 1 0 0 0,-1-1 0 0 0,1 0 0 0 0,0 0 0 0 0,-1 0 0 0 0,1 0 0 0 0,0 0 0 0 0,0 0 0 0 0,0 0 0 0 0,0-1 0 0 0,0 1 0 0 0,0-1 0 0 0,0 0 0 0 0,0 1 0 0 0,0-1 0 0 0,0 0 0 0 0,0 0 0 0 0,1 0-20 0 0,1 0 66 0 0,0-1 0 0 0,1 1 0 0 0,-1-1-1 0 0,0 0 1 0 0,0 0 0 0 0,0-1 0 0 0,0 1 0 0 0,4-2-66 0 0,19-9 317 0 0,-23 11-280 0 0,0 0 1 0 0,0-1-1 0 0,0 1 1 0 0,0-1-1 0 0,0 0 1 0 0,0 0-1 0 0,-1 0 1 0 0,1-1-1 0 0,-1 1 1 0 0,0-1-1 0 0,1 0 1 0 0,-1 0-1 0 0,-1 0 1 0 0,1 0-1 0 0,0-1 1 0 0,-1 1-1 0 0,1-1 1 0 0,0-2-38 0 0,1-1 119 0 0,0 1-1 0 0,0-1 1 0 0,0 1 0 0 0,5-5-119 0 0,-5 6 62 0 0,-1 0 1 0 0,1 1-1 0 0,-1-1 0 0 0,0-1 0 0 0,0 1 1 0 0,0 0-1 0 0,-1-1 0 0 0,0 0-62 0 0,24-74 832 0 0,-26 79-822 0 0,0 1 0 0 0,0-1 0 0 0,0 1 0 0 0,1-1 0 0 0,-1 1 0 0 0,0 0 0 0 0,0-1 0 0 0,0 1 0 0 0,0-1 0 0 0,1 1 0 0 0,-1 0 0 0 0,0-1 0 0 0,0 1 0 0 0,1 0 0 0 0,-1-1 0 0 0,0 1 0 0 0,1 0 0 0 0,-1 0 1 0 0,0-1-1 0 0,1 1 0 0 0,-1 0 0 0 0,1 0 0 0 0,-1-1 0 0 0,0 1 0 0 0,1 0 0 0 0,-1 0 0 0 0,1 0 0 0 0,-1 0 0 0 0,0 0 0 0 0,1 0-10 0 0,9 8 171 0 0,4 22-26 0 0,-2 30-19 0 0,-9-36-79 0 0,2-1-1 0 0,1 0 1 0 0,7 20-47 0 0,-5-22 22 0 0,-7-16-15 0 0,0-1 0 0 0,1 1 0 0 0,-1 0 0 0 0,1-1 0 0 0,1 1 0 0 0,-1-1 0 0 0,0 0 0 0 0,1 0 0 0 0,0 0 0 0 0,0 0 0 0 0,0 0 0 0 0,1-1 0 0 0,-1 1 0 0 0,3 1-7 0 0,12 9 27 0 0,-16-12-21 0 0,0 0 0 0 0,0 0-1 0 0,0 0 1 0 0,0-1 0 0 0,0 1 0 0 0,0-1 0 0 0,1 1 0 0 0,-1-1 0 0 0,1 0-1 0 0,-1 0 1 0 0,1 0 0 0 0,-1 0 0 0 0,1 0 0 0 0,0 0 0 0 0,-1-1 0 0 0,1 1-1 0 0,0-1 1 0 0,0 0 0 0 0,-1 0 0 0 0,1 0 0 0 0,0 0 0 0 0,0-1-6 0 0,9-2 13 0 0,1 1 8 0 0,-1-2 0 0 0,1 0-1 0 0,9-5-20 0 0,-18 8 5 0 0,0-1 0 0 0,-1 0 0 0 0,1-1 0 0 0,-1 1 0 0 0,0 0 0 0 0,0-1 0 0 0,0 0-1 0 0,0 0 1 0 0,0 0 0 0 0,-1 0 0 0 0,1 0 0 0 0,-1-1 0 0 0,0 1 0 0 0,1-2-5 0 0,15-29 20 0 0,-6 12 20 0 0,-1 0 0 0 0,0-4-40 0 0,-7 18 46 0 0,-2 0 0 0 0,1 0 0 0 0,-1-1 0 0 0,0 1 0 0 0,-1-1 0 0 0,0 1 0 0 0,0-1 0 0 0,-1 1 1 0 0,0-1-1 0 0,0 1 0 0 0,-1-1 0 0 0,0 1 0 0 0,-1-1 0 0 0,0 1 0 0 0,0-1 0 0 0,-2-2-46 0 0,0-3 51 0 0,3 11-27 0 0,1 1 1 0 0,-1-1-1 0 0,0 0 1 0 0,0 1 0 0 0,0-1-1 0 0,0 1 1 0 0,0 0-1 0 0,0-1 1 0 0,-1 1-1 0 0,1 0 1 0 0,-1 0-1 0 0,0 0 1 0 0,1 0-1 0 0,-1 0 1 0 0,0 0 0 0 0,0 0-1 0 0,0 0-24 0 0,-3-1 73 0 0,3 0-2875 0 0,2 3-9491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6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0 3616 0 0,'0'0'411'0'0,"-4"3"10"0"0,0-1-289 0 0,-1 0 1 0 0,1 0 0 0 0,0-1-1 0 0,-1 1 1 0 0,0-1-1 0 0,1 0 1 0 0,-1 0 0 0 0,0 0-1 0 0,-3-1-132 0 0,1 2 194 0 0,0 0 0 0 0,0 0-1 0 0,1 0 1 0 0,-1 1 0 0 0,1 0-1 0 0,0 0 1 0 0,0 1 0 0 0,0 0-1 0 0,0 0 1 0 0,-3 3-194 0 0,1-1 284 0 0,-5 3-216 0 0,0 1-1 0 0,0 1 0 0 0,1 0 0 0 0,0 1 0 0 0,1 0 0 0 0,0 1 1 0 0,1 0-1 0 0,0 2-67 0 0,-17 24 173 0 0,15-24-113 0 0,1 0 1 0 0,1 1-1 0 0,1 1 0 0 0,0-1 0 0 0,-6 19-60 0 0,-3 11 240 0 0,13-35-124 0 0,1 1 1 0 0,0-1 0 0 0,0 1-1 0 0,1 0 1 0 0,1 0 0 0 0,0 0-1 0 0,0 5-116 0 0,1-13 30 0 0,0 14 136 0 0,0 0 0 0 0,1-1 0 0 0,1 1-1 0 0,0-1 1 0 0,1 1 0 0 0,1-1 0 0 0,1 0-1 0 0,4 12-165 0 0,-1-13 129 0 0,0 1-1 0 0,0-1 0 0 0,2 0 1 0 0,0-1-1 0 0,1 0 0 0 0,0 0 1 0 0,1-1-1 0 0,2 1-128 0 0,27 32 306 0 0,-29-32-241 0 0,0-1-1 0 0,1 0 1 0 0,1-1-1 0 0,0-1 1 0 0,1 0 0 0 0,0 0-1 0 0,0-2 1 0 0,5 3-65 0 0,-16-12-53 0 0,0 0 1 0 0,0 0 0 0 0,0 0-1 0 0,0 0 1 0 0,1-1 0 0 0,-1 1-1 0 0,0-1 1 0 0,0 0 0 0 0,0 0-1 0 0,3 0 53 0 0,-2 0-822 0 0,-3 0-7608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7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4312 0 0,'17'22'1035'0'0,"-5"15"1973"0"0,-6-16-2265 0 0,16 30-335 0 0,-16-40-358 0 0,-1 0-1 0 0,-1 0 0 0 0,1 0 1 0 0,-2 0-1 0 0,1 2-49 0 0,2 15 27 0 0,-2-10 177 0 0,0 0 1 0 0,-1 1 0 0 0,-1-1-1 0 0,0 1 1 0 0,-2 0 0 0 0,0 8-205 0 0,1 0 243 0 0,0-23-178 0 0,-1 0-1 0 0,1 1 1 0 0,-1-1 0 0 0,0 0 0 0 0,0 0 0 0 0,-1 4-65 0 0,3 29 856 0 0,-2-36-815 0 0,-2-23 946 0 0,-22-107-2134 0 0,14 97-7694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7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6632 0 0,'0'-5'156'0'0,"1"1"-1"0"0,0 0 1 0 0,0-1 0 0 0,0 1 0 0 0,1 0-1 0 0,-1-1 1 0 0,1 1 0 0 0,0 0 0 0 0,0 0-1 0 0,1 1 1 0 0,-1-1 0 0 0,1 0 0 0 0,2-1-156 0 0,1-3 434 0 0,1 1 0 0 0,0 0 0 0 0,0 0 0 0 0,1 1 1 0 0,6-5-435 0 0,-6 7 93 0 0,1 0 0 0 0,0 0 1 0 0,0 1-1 0 0,0 0 0 0 0,0 0 1 0 0,0 1-1 0 0,9-1-93 0 0,13-3 111 0 0,-22 4-124 0 0,1 1 1 0 0,0 0 0 0 0,-1 0 0 0 0,1 1 0 0 0,0 1-1 0 0,-1-1 1 0 0,1 2 0 0 0,0-1 0 0 0,7 3 12 0 0,2 1-29 0 0,0 1 1 0 0,-1 1-1 0 0,0 1 1 0 0,7 4 28 0 0,-18-8-1 0 0,-1 0 1 0 0,0 0-1 0 0,0 1 1 0 0,0 0-1 0 0,0 0 1 0 0,-1 0-1 0 0,1 1 1 0 0,-2 0-1 0 0,1 0 1 0 0,0 0-1 0 0,-1 1 1 0 0,0-1-1 0 0,-1 1 1 0 0,0 0-1 0 0,0 0 1 0 0,0 0-1 0 0,-1 1 1 0 0,0-1 0 0 0,0 0-1 0 0,-1 1 1 0 0,0 0-1 0 0,0-1 1 0 0,-1 1-1 0 0,0-1 1 0 0,-1 8 0 0 0,1-4 19 0 0,-1-1 1 0 0,-1 0 0 0 0,0 1-1 0 0,0-1 1 0 0,-1 0 0 0 0,0 0 0 0 0,-1 0-1 0 0,0 0 1 0 0,-1-1 0 0 0,0 0-1 0 0,0 0 1 0 0,-1 0 0 0 0,0 0-1 0 0,-1-1 1 0 0,0 0 0 0 0,0 0 0 0 0,-1-1-1 0 0,-5 4-19 0 0,0-2 82 0 0,-1 0 0 0 0,-1-1-1 0 0,1 0 1 0 0,-1-1-1 0 0,-1-1 1 0 0,1-1-1 0 0,-1 0 1 0 0,0-1 0 0 0,0-1-1 0 0,-1 0-81 0 0,9-2 94 0 0,0 0 0 0 0,-1-1 0 0 0,1 0-1 0 0,-5-1-93 0 0,-26 1 388 0 0,25 4-1841 0 0,14-4-6999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7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6520 0 0,'0'0'27'0'0,"0"1"0"0"0,0-1 0 0 0,0 1 0 0 0,0 0 0 0 0,0-1 0 0 0,0 1-1 0 0,0-1 1 0 0,0 1 0 0 0,0-1 0 0 0,0 1 0 0 0,0-1 0 0 0,1 1 0 0 0,-1-1 0 0 0,0 1 0 0 0,0-1 0 0 0,1 1 0 0 0,-1-1 0 0 0,0 1 0 0 0,0-1 0 0 0,1 0 0 0 0,-1 1 0 0 0,0-1 0 0 0,1 1 0 0 0,-1-1 0 0 0,1 0 0 0 0,-1 0 0 0 0,1 1-1 0 0,-1-1 1 0 0,1 0 0 0 0,-1 1 0 0 0,1-1-27 0 0,17-1 1455 0 0,-3 0-913 0 0,195-6-22 0 0,-35-10 340 0 0,-167 16-758 0 0,1 1 1 0 0,0 0-1 0 0,0 1 1 0 0,4 1-103 0 0,-7-1 92 0 0,0 0 1 0 0,1-1-1 0 0,-1 0 1 0 0,0 0-1 0 0,0 0 1 0 0,0 0-1 0 0,0-1 1 0 0,0 0-1 0 0,6-2-92 0 0,-8 2 61 0 0,0 0-1 0 0,0 1 0 0 0,0-1 0 0 0,0 1 1 0 0,0 0-1 0 0,0 0 0 0 0,0 0 0 0 0,-1 0 1 0 0,4 1-61 0 0,13 1-1279 0 0,-20-2-6751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8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2704 0 0,'1'0'92'0'0,"-1"1"-1"0"0,0-1 1 0 0,0 0 0 0 0,1 0 0 0 0,-1 0-1 0 0,0 0 1 0 0,1 0 0 0 0,-1 1 0 0 0,0-1 0 0 0,0 0-1 0 0,1 0 1 0 0,-1 0 0 0 0,0 1 0 0 0,0-1-1 0 0,0 0 1 0 0,1 0 0 0 0,-1 1 0 0 0,0-1-1 0 0,0 0 1 0 0,0 0 0 0 0,0 1 0 0 0,0-1-1 0 0,1 0 1 0 0,-1 1 0 0 0,0-1 0 0 0,0 0-1 0 0,0 0 1 0 0,0 1 0 0 0,0-1 0 0 0,0 0-1 0 0,0 1 1 0 0,0-1 0 0 0,0 0 0 0 0,0 1-1 0 0,0-1-91 0 0,0 1-5 0 0,0 1 0 0 0,0-1 0 0 0,0 0 0 0 0,1 1 0 0 0,-1-1-1 0 0,0 0 1 0 0,1 0 0 0 0,-1 0 0 0 0,1 1 0 0 0,0-1 0 0 0,-1 0-1 0 0,1 0 1 0 0,0 0 0 0 0,-1 0 0 0 0,1 0 0 0 0,0 0 0 0 0,0 0-1 0 0,0 0 6 0 0,14 10-402 0 0,-8-6 356 0 0,0 0 1 0 0,0 1-1 0 0,-1 0 0 0 0,0 0 1 0 0,2 3 45 0 0,-5-6-2 0 0,0 0 0 0 0,0-1 0 0 0,0 1 0 0 0,1-1 0 0 0,-1 0 0 0 0,1 1-1 0 0,0-1 3 0 0,9 6 20 0 0,-6-3 9 0 0,-2-3 14 0 0,0 2-1 0 0,0-1 1 0 0,0 0-1 0 0,-1 1 1 0 0,0 0-1 0 0,0 0 1 0 0,0 1-1 0 0,0-1 0 0 0,0 1 1 0 0,-1-1-1 0 0,0 1 1 0 0,2 4-43 0 0,-4-7 62 0 0,0 0 1 0 0,0 0-1 0 0,0 0 0 0 0,0-1 1 0 0,0 1-1 0 0,-1 0 1 0 0,1 0-1 0 0,0 1 0 0 0,-1-1 1 0 0,0 0-1 0 0,0 0 0 0 0,0 0 1 0 0,0 0-1 0 0,0 0 1 0 0,0 0-1 0 0,0 0 0 0 0,0 0 1 0 0,-1 1-1 0 0,1-1 1 0 0,-1 0-1 0 0,0 0 0 0 0,0 0 1 0 0,1-1-1 0 0,-2 3-62 0 0,-4 8 269 0 0,5-10-214 0 0,0 0 1 0 0,0 0 0 0 0,0-1-1 0 0,0 1 1 0 0,0 0 0 0 0,0 0 0 0 0,-1-1-1 0 0,1 1 1 0 0,-1 0 0 0 0,1-1-1 0 0,-1 1-55 0 0,-84 68 2198 0 0,74-64-1768 0 0,10-6-391 0 0,1 0 0 0 0,0 1 1 0 0,0-1-1 0 0,0 0 0 0 0,0 1 1 0 0,0-1-1 0 0,1 0 1 0 0,-1 1-1 0 0,0-1 0 0 0,0 1 1 0 0,0 0-1 0 0,0-1 0 0 0,0 1 1 0 0,1 0-1 0 0,-1-1 0 0 0,0 1 1 0 0,1 0-1 0 0,-1 0 1 0 0,0 0-1 0 0,1 0 0 0 0,-1-1 1 0 0,1 1-1 0 0,-1 0 0 0 0,1 1-39 0 0,-5-2-1206 0 0,5 0-6290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9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39 5016 0 0,'-3'-1'141'0'0,"1"0"0"0"0,-1 0 0 0 0,1-1 1 0 0,0 1-1 0 0,-1-1 0 0 0,1 0 0 0 0,0 0 0 0 0,-1-1-141 0 0,-9-6 708 0 0,4 6-593 0 0,1 0-1 0 0,-1 1 1 0 0,1 0 0 0 0,-1 1-1 0 0,1-1 1 0 0,-1 2 0 0 0,0-1-1 0 0,0 1 1 0 0,0 0 0 0 0,1 0-1 0 0,-1 1 1 0 0,0 0-1 0 0,0 1 1 0 0,1 0 0 0 0,-1 0-1 0 0,1 0 1 0 0,0 1 0 0 0,0 0-1 0 0,-6 3-114 0 0,1 0 57 0 0,1 1 0 0 0,0-1 0 0 0,0 2-1 0 0,0 0 1 0 0,1 0 0 0 0,0 1 0 0 0,1 0-1 0 0,0 0 1 0 0,0 1 0 0 0,1 0 0 0 0,-3 6-57 0 0,9-13 1 0 0,1-1 0 0 0,0 1 0 0 0,0-1 0 0 0,0 1 0 0 0,0-1 0 0 0,0 1 0 0 0,1-1 0 0 0,-1 1 0 0 0,1 0 0 0 0,-1-1 0 0 0,1 1 0 0 0,0 0 0 0 0,0-1 0 0 0,0 1 0 0 0,1 0 0 0 0,-1-1 0 0 0,1 1 0 0 0,-1 0 0 0 0,1-1 0 0 0,0 1 0 0 0,0-1 0 0 0,0 1 0 0 0,0-1 0 0 0,0 1 0 0 0,1-1 0 0 0,-1 0 0 0 0,1 0 0 0 0,0 0 0 0 0,-1 0 0 0 0,1 0 0 0 0,0 0 0 0 0,2 1-1 0 0,-3-1 5 0 0,1-1 0 0 0,0 0 0 0 0,-1 0 0 0 0,1 0 0 0 0,0 0 0 0 0,0 0 0 0 0,0 0 1 0 0,0-1-1 0 0,0 1 0 0 0,0 0 0 0 0,0-1 0 0 0,0 0 0 0 0,0 1 0 0 0,0-1 0 0 0,0 0 0 0 0,0 0 1 0 0,2 0-6 0 0,38-7 172 0 0,-20 3-86 0 0,-11 1 18 0 0,1 0 0 0 0,0-1 0 0 0,-1 0 0 0 0,0-1 0 0 0,0 0-1 0 0,0-1 1 0 0,-1 0 0 0 0,1-1 0 0 0,6-5-104 0 0,29-18 448 0 0,-32 21-161 0 0,1-1 0 0 0,-2-1 1 0 0,9-7-288 0 0,-7 5 262 0 0,28-25 1044 0 0,-43 37-1184 0 0,-10 12 595 0 0,4-1-701 0 0,1-1 1 0 0,-2 0-1 0 0,1 0 0 0 0,-1 0-16 0 0,0 0 15 0 0,0 0-1 0 0,1 0 0 0 0,0 0 1 0 0,0 2-15 0 0,-19 55 70 0 0,-5 7-23 0 0,24-59-41 0 0,1 1 1 0 0,0-1-1 0 0,1 1 0 0 0,0 4-6 0 0,-4 13 8 0 0,5-19-4 0 0,1-1 0 0 0,1 1 0 0 0,0 0 1 0 0,0 8-5 0 0,0 13 14 0 0,0-26-13 0 0,1 0 0 0 0,0 0 1 0 0,1 0-1 0 0,0 0 0 0 0,0 0 0 0 0,0 0 1 0 0,1-1-1 0 0,1 1 0 0 0,-1 0 0 0 0,1-1 1 0 0,0 0-1 0 0,1 1 0 0 0,0-1 0 0 0,0-1 1 0 0,0 1-1 0 0,1-1 0 0 0,0 1 0 0 0,1 0-1 0 0,2 2 10 0 0,1-1-1 0 0,0-1 0 0 0,0 0 0 0 0,0 0 1 0 0,1-1-1 0 0,0 0 0 0 0,0 0 0 0 0,0-1 1 0 0,1-1-1 0 0,0 0 0 0 0,0 0 0 0 0,1-1-9 0 0,30-2 463 0 0,-41-1-505 0 0,1 0 0 0 0,-1 0 1 0 0,0 0-1 0 0,1 0 0 0 0,-1 0 0 0 0,0 0 1 0 0,1-1-1 0 0,-1 1 0 0 0,0 0 0 0 0,1-1 1 0 0,-1 1-1 0 0,0-1 0 0 0,0 0 1 0 0,0 1-1 0 0,0-1 0 0 0,1 0 0 0 0,-1 0 1 0 0,0 1-1 0 0,0-1 0 0 0,0 0 0 0 0,-1 0 1 0 0,1 0-1 0 0,0 0 0 0 0,0-1 0 0 0,0 1 1 0 0,-1 0-1 0 0,1 0 0 0 0,-1 0 1 0 0,1 0-1 0 0,-1-1 0 0 0,1 1 0 0 0,-1 0 1 0 0,1-2 41 0 0,-1 2-10152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09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1496 0 0,'3'0'396'0'0,"0"0"1"0"0,-1 1 0 0 0,1 0-1 0 0,-1-1 1 0 0,1 1-1 0 0,0 0 1 0 0,-1 0-1 0 0,0 0 1 0 0,1 1-1 0 0,-1-1 1 0 0,0 0-1 0 0,2 2-396 0 0,28 24 599 0 0,-13-10-419 0 0,76 59 260 0 0,-89-70-386 0 0,0 0 0 0 0,-1 0 0 0 0,0 0 0 0 0,0 1 0 0 0,-1-1-1 0 0,0 1 1 0 0,0 0 0 0 0,0 0 0 0 0,-1 1 0 0 0,0-1 0 0 0,-1 1 0 0 0,1 0 0 0 0,0 6-54 0 0,1 9 290 0 0,0 0 1 0 0,-1 0-1 0 0,-2 1 1 0 0,0 5-291 0 0,-1-3 451 0 0,-2 1 1 0 0,0-1-1 0 0,-2 1 1 0 0,0-1-1 0 0,-2 0 1 0 0,-7 20-452 0 0,8-34 122 0 0,1 0 58 0 0,0 0 1 0 0,-1 0 0 0 0,0 0-1 0 0,-1 0 1 0 0,-1-1-1 0 0,0 0 1 0 0,0-1 0 0 0,-2 1-181 0 0,0 1 238 0 0,6-8-90 0 0,0-1 0 0 0,-1 1-1 0 0,1-1 1 0 0,0 1 0 0 0,-1-1-1 0 0,0 0 1 0 0,0-1 0 0 0,-1 2-148 0 0,1-2 201 0 0,0 1 0 0 0,1 0 0 0 0,-1 0 0 0 0,1 0 0 0 0,0 0 0 0 0,-1 2-201 0 0,-21 16 652 0 0,18-13-470 0 0,7-7-159 0 0,0-1 0 0 0,0 0 0 0 0,-1 1-1 0 0,1-1 1 0 0,0 1 0 0 0,0-1-1 0 0,-1 1 1 0 0,1-1 0 0 0,0 0 0 0 0,-1 1-1 0 0,1-1 1 0 0,-1 1 0 0 0,1-1 0 0 0,0 0-1 0 0,-1 0 1 0 0,1 1 0 0 0,-1-1 0 0 0,1 0-1 0 0,-1 0 1 0 0,1 1 0 0 0,-1-1 0 0 0,1 0-1 0 0,-1 0 1 0 0,1 0 0 0 0,-1 0-1 0 0,0 0-22 0 0,1 0 88 0 0,0 0 2 0 0,0 0 0 0 0,0 0-14 0 0,0 0-4 0 0,0 0 2 0 0,0 0 10 0 0,0 0 25 0 0,0 0 15 0 0,0 0-3 0 0,0 0-15 0 0,0 0-61 0 0,0 0-20 0 0,0 33 558 0 0,0-26-2531 0 0,0-7-10486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1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0 425 4120 0 0,'0'1'32'0'0,"0"-1"-1"0"0,0 0 1 0 0,0 1 0 0 0,0-1-1 0 0,0 1 1 0 0,0-1 0 0 0,0 0-1 0 0,0 1 1 0 0,0-1 0 0 0,0 1-1 0 0,0-1 1 0 0,0 0 0 0 0,1 1-1 0 0,-1-1 1 0 0,0 0 0 0 0,0 1-1 0 0,0-1 1 0 0,0 0 0 0 0,1 1-1 0 0,-1-1 1 0 0,0 0 0 0 0,0 1-1 0 0,0-1 1 0 0,1 0 0 0 0,-1 0-1 0 0,0 1 1 0 0,1-1 0 0 0,-1 0-1 0 0,0 0 1 0 0,1 0 0 0 0,-1 1-1 0 0,0-1 1 0 0,1 0 0 0 0,-1 0-1 0 0,0 0 1 0 0,1 0 0 0 0,-1 0-1 0 0,1 0 1 0 0,-1 0 0 0 0,1 1-32 0 0,17-9 2793 0 0,15-19 1331 0 0,-18 12-3962 0 0,-2-1 0 0 0,0-1 0 0 0,10-16-162 0 0,-5 7 698 0 0,16-17-698 0 0,4-7 681 0 0,-15 16-242 0 0,-12 16-172 0 0,1 1 0 0 0,0 1 0 0 0,2 0-1 0 0,-1 0 1 0 0,2 1 0 0 0,12-9-267 0 0,-14 11 182 0 0,-12 12-154 0 0,1-1 0 0 0,-1 1 0 0 0,0-1 0 0 0,1 1 0 0 0,-1 0 0 0 0,1-1 0 0 0,-1 1 0 0 0,1 0 0 0 0,0 0 0 0 0,-1 0 0 0 0,1 0 0 0 0,0 1 0 0 0,0-1 0 0 0,0 0-28 0 0,14-7 390 0 0,-15 7-371 0 0,0 0-1 0 0,0 0 1 0 0,0 1-1 0 0,1-1 1 0 0,-1 0-1 0 0,0 1 1 0 0,0-1-1 0 0,1 1 0 0 0,-1-1 1 0 0,0 1-1 0 0,1 0 1 0 0,-1 0-1 0 0,0-1 1 0 0,1 1-1 0 0,-1 0 1 0 0,1 0-19 0 0,-1 1-5 0 0,1 0 0 0 0,-1 0 0 0 0,1 0 0 0 0,-1 0 0 0 0,1 0 0 0 0,-1 0 0 0 0,0 1 0 0 0,0-1-1 0 0,0 0 1 0 0,0 1 0 0 0,0-1 0 0 0,0 1 0 0 0,0-1 0 0 0,0 1 0 0 0,0-1 0 0 0,0 2 5 0 0,14 29-21 0 0,-8-11 13 0 0,-1 0-1 0 0,3 19 9 0 0,3 11 11 0 0,-8-41 31 0 0,1 0 0 0 0,0 0 1 0 0,1-1-1 0 0,0 0 0 0 0,0 0 0 0 0,1 0 1 0 0,8 8-43 0 0,-3-4 22 0 0,6 1 88 0 0,-16-13-94 0 0,0 0-1 0 0,0 0 1 0 0,0 0 0 0 0,-1 0 0 0 0,1 1-1 0 0,0-1 1 0 0,-1 0 0 0 0,1 1 0 0 0,-1-1-1 0 0,1 1 1 0 0,-1 0 0 0 0,0-1 0 0 0,0 1-1 0 0,0 0 1 0 0,1 0 0 0 0,-1 1-16 0 0,11 14 353 0 0,-7-13-2590 0 0,-5-4-9312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1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0 4416 0 0,'-6'1'347'0'0,"0"0"0"0"0,0 1 0 0 0,0 0 0 0 0,1-1 0 0 0,-1 2 0 0 0,1-1 0 0 0,-1 1 0 0 0,1 0 0 0 0,0 0 0 0 0,0 0 0 0 0,0 1 1 0 0,0-1-1 0 0,-1 3-347 0 0,-23 14 1240 0 0,23-16-1218 0 0,2-2-16 0 0,0 0 1 0 0,0 0 0 0 0,0 0 0 0 0,1 0 0 0 0,-1 1-1 0 0,1 0 1 0 0,0 0 0 0 0,0 0 0 0 0,0 0 0 0 0,0 0-1 0 0,1 0 1 0 0,-1 1 0 0 0,1-1 0 0 0,0 1 0 0 0,-2 3-7 0 0,-4 11 25 0 0,-1 0 1 0 0,-1-1 0 0 0,-1 1-26 0 0,-3 6 96 0 0,8-15-53 0 0,-3 7 52 0 0,0-1 1 0 0,1 1-1 0 0,1 0 1 0 0,0 1-1 0 0,0 4-95 0 0,2-1 76 0 0,-9 28 315 0 0,3 1 1 0 0,-4 42-392 0 0,13-74 75 0 0,1-1-1 0 0,1 1 1 0 0,1-1 0 0 0,0 1 0 0 0,1-1-1 0 0,1 1 1 0 0,0-1 0 0 0,1 0 0 0 0,1 0 0 0 0,5 9-75 0 0,-7-17 26 0 0,0-1 0 0 0,1 0 1 0 0,0 0-1 0 0,0 0 0 0 0,0 0 1 0 0,1-1-1 0 0,0 0 0 0 0,1 0 1 0 0,0 0-1 0 0,-1 0 0 0 0,2-1 1 0 0,-1 0-1 0 0,1 0 1 0 0,-1-1-1 0 0,1 0 0 0 0,0 0 1 0 0,7 2-27 0 0,1 3 57 0 0,-13-8-151 0 0,-1 1-1 0 0,1-1 1 0 0,0 0 0 0 0,0 0 0 0 0,-1 0 0 0 0,1 0 0 0 0,0 0 0 0 0,0-1-1 0 0,0 1 1 0 0,0 0 0 0 0,0-1 0 0 0,0 0 0 0 0,0 1 0 0 0,0-1-1 0 0,0 0 1 0 0,1 0 94 0 0,-2 0-8278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2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237 134 6824 0 0,'5'-32'865'0'0,"-4"29"-632"0"0,0-1-1 0 0,0 0 1 0 0,-1 0-1 0 0,1 0 1 0 0,-1 0-1 0 0,0 0 1 0 0,0 1-1 0 0,0-1 0 0 0,0 0 1 0 0,-1 0-1 0 0,0-3-232 0 0,0 5 30 0 0,1 0 0 0 0,0-1 0 0 0,-1 1 0 0 0,0 0 0 0 0,0-1-1 0 0,0 1 1 0 0,0 0 0 0 0,0 0 0 0 0,0 0 0 0 0,0 0 0 0 0,-1 0 0 0 0,1 0-1 0 0,-1 0 1 0 0,1 0 0 0 0,-1 0 0 0 0,0 1 0 0 0,0-1 0 0 0,1 1 0 0 0,-1-1-1 0 0,-1 1 1 0 0,1 0 0 0 0,0 0 0 0 0,0 0 0 0 0,0 0 0 0 0,0 0 0 0 0,-1 0-1 0 0,1 0 1 0 0,-1 1-30 0 0,-3-1 75 0 0,1 0 0 0 0,-1 1 0 0 0,0 0-1 0 0,0 0 1 0 0,0 1 0 0 0,0-1 0 0 0,0 1-1 0 0,0 0 1 0 0,0 1 0 0 0,1 0 0 0 0,-1 0 0 0 0,1 0-1 0 0,-1 0 1 0 0,1 1 0 0 0,0 0 0 0 0,0 0-1 0 0,0 0 1 0 0,-4 4-75 0 0,2-2 54 0 0,-1 1 0 0 0,1 0 0 0 0,0 1 0 0 0,1 0 0 0 0,-1 0-1 0 0,1 0 1 0 0,1 1 0 0 0,-1 0 0 0 0,1 0 0 0 0,1 0 0 0 0,-3 6-54 0 0,-1-1 81 0 0,8-13-73 0 0,-1 1 0 0 0,1-1 0 0 0,-1 1 0 0 0,1-1 0 0 0,-1 1 0 0 0,1 0 0 0 0,0-1 0 0 0,-1 1 1 0 0,1 0-1 0 0,0-1 0 0 0,-1 1 0 0 0,1 0 0 0 0,0 0 0 0 0,0-1 0 0 0,0 1 0 0 0,0 0 0 0 0,0 0 0 0 0,0-1 0 0 0,0 1 0 0 0,0 0 0 0 0,0 0 0 0 0,0-1 0 0 0,0 1 0 0 0,0 0 0 0 0,0-1 1 0 0,1 1-1 0 0,-1 0-8 0 0,0 0 11 0 0,0 0 0 0 0,1 0 1 0 0,-1-1-1 0 0,0 1 1 0 0,1 0-1 0 0,-1-1 1 0 0,0 1-1 0 0,1 0 1 0 0,-1-1-1 0 0,1 1 1 0 0,-1 0-1 0 0,1-1 0 0 0,0 1 1 0 0,-1-1-1 0 0,1 1 1 0 0,0-1-1 0 0,-1 1 1 0 0,1-1-1 0 0,0 1 1 0 0,-1-1-1 0 0,1 0 0 0 0,0 1 1 0 0,0-1-1 0 0,-1 0 1 0 0,1 0-1 0 0,1 0-11 0 0,0 1 10 0 0,1-1 1 0 0,-1 0-1 0 0,1 0 0 0 0,-1-1 0 0 0,1 1 0 0 0,-1 0 0 0 0,1-1 0 0 0,-1 0 1 0 0,2 0-11 0 0,6-3 19 0 0,-1 0 1 0 0,1 0-1 0 0,7-6-19 0 0,-17 10 1 0 0,19-10 35 0 0,-14 7-23 0 0,1 0-1 0 0,-1 0 1 0 0,1 0 0 0 0,-1-1-1 0 0,0 0 1 0 0,0 0-1 0 0,-1 0 1 0 0,1 0 0 0 0,-1-1-1 0 0,2-2-12 0 0,1-3 146 0 0,1 0-1 0 0,0 0 0 0 0,0 1 1 0 0,1 0-1 0 0,6-4-145 0 0,-5-1 176 0 0,-10 13-141 0 0,0 0 0 0 0,1 0 0 0 0,-1 0 0 0 0,1 0 1 0 0,-1 0-1 0 0,1 0 0 0 0,0 0 0 0 0,-1 0 1 0 0,1 1-1 0 0,0-1 0 0 0,0 0 0 0 0,-1 0 0 0 0,1 1 1 0 0,0-1-1 0 0,0 0 0 0 0,0 1 0 0 0,0-1 1 0 0,0 1-1 0 0,0-1 0 0 0,0 1 0 0 0,0-1 1 0 0,1 1-36 0 0,-2 0 54 0 0,0 0-2 0 0,0 0 7 0 0,0 0-8 0 0,0 0-5 0 0,0 0-2 0 0,0 0 2 0 0,0 0-30 0 0,0 0-8 0 0,0 0-4 0 0,0 0-16 0 0,0 0-4 0 0,0 0 0 0 0,0 0-11 0 0,0 0-41 0 0,0 7 16 0 0,0 1 0 0 0,1-1 1 0 0,0 0-1 0 0,0 1 0 0 0,0-1 1 0 0,1 0-1 0 0,1 3 52 0 0,4 27-38 0 0,-6-28 31 0 0,0 1 0 0 0,-1-1 0 0 0,0 1 0 0 0,-1-1 0 0 0,0 1 0 0 0,0-1 0 0 0,-1 1 0 0 0,-1 0 7 0 0,1 0-2 0 0,0 0 0 0 0,1 0 0 0 0,0 0 1 0 0,0 1 1 0 0,1-3-1 0 0,0-1 1 0 0,-1 0 0 0 0,0 1-1 0 0,-1-1 1 0 0,0 0 0 0 0,-2 7 0 0 0,-3 6 11 0 0,1 0 1 0 0,1 0-1 0 0,1 0 1 0 0,1 1 0 0 0,1-1-1 0 0,0 1 1 0 0,2 15-12 0 0,0-30 10 0 0,-1 0-1 0 0,0 1 1 0 0,0-1 0 0 0,0 0 0 0 0,0 1 0 0 0,-1-1-1 0 0,0 0 1 0 0,-1 0 0 0 0,-2 5-10 0 0,2-1 13 0 0,0 1-1 0 0,1-1 1 0 0,0 1 0 0 0,0 0 0 0 0,1-1-1 0 0,1 1 1 0 0,0 6-13 0 0,0-16 5 0 0,0 0 0 0 0,0 1 1 0 0,0-1-1 0 0,0 0 0 0 0,0 0 0 0 0,1 1 0 0 0,-1-1 0 0 0,0 0 0 0 0,1 0 0 0 0,-1 0 0 0 0,1 1 1 0 0,-1-1-1 0 0,1 0 0 0 0,-1 0 0 0 0,1 0 0 0 0,0 0 0 0 0,0 0 0 0 0,-1 0 0 0 0,1 0 1 0 0,0 0-1 0 0,0 0 0 0 0,0 0 0 0 0,0-1 0 0 0,0 1 0 0 0,0 0 0 0 0,1 0-5 0 0,2 0 36 0 0,1 1 0 0 0,-1-1 0 0 0,1 0 0 0 0,-1 0 0 0 0,1 0 0 0 0,3-1-36 0 0,20 5 304 0 0,-20-3-157 0 0,0 0 0 0 0,1-1 0 0 0,-1 0 0 0 0,7 0-147 0 0,-8-1 135 0 0,1 0 0 0 0,-1 1 0 0 0,1 0 0 0 0,-1 1 0 0 0,7 1-135 0 0,-9-1 78 0 0,1-1 0 0 0,-1 0 1 0 0,0 0-1 0 0,1-1 0 0 0,0 1 0 0 0,-1-1 0 0 0,1-1 0 0 0,-1 1-78 0 0,1 0 76 0 0,-1-1 0 0 0,0 1 0 0 0,1 1 0 0 0,-1-1 0 0 0,0 1 0 0 0,1 0 0 0 0,-1 0 0 0 0,1 1-76 0 0,1 0 67 0 0,1-1-1 0 0,-1 1 1 0 0,1-1-1 0 0,0-1 1 0 0,0 1-1 0 0,1-1-66 0 0,-9 0 4 0 0,0 0-1 0 0,0 0 1 0 0,0 0-1 0 0,1 0 1 0 0,-1 0-1 0 0,0 0 1 0 0,0 0 0 0 0,0 0-1 0 0,0 0 1 0 0,1 0-1 0 0,-1 0 1 0 0,0 0-1 0 0,0 0 1 0 0,0 0 0 0 0,1 0-1 0 0,-1 0 1 0 0,0 0-1 0 0,0 0 1 0 0,0 0-1 0 0,1 0 1 0 0,-1 0-1 0 0,0 0 1 0 0,0 0 0 0 0,0 0-1 0 0,0-1 1 0 0,0 1-1 0 0,1 0 1 0 0,-1 0-1 0 0,0 0 1 0 0,0 0 0 0 0,0 0-1 0 0,0-1 1 0 0,0 1-1 0 0,0 0 1 0 0,1 0-1 0 0,-1 0 1 0 0,0 0 0 0 0,0-1-1 0 0,0 1 1 0 0,0 0-1 0 0,0 0 1 0 0,0 0-1 0 0,0 0 1 0 0,0-1-4 0 0,1 2 66 0 0,2 1-37 0 0,-3-2-28 0 0,0 0 0 0 0,0 0 1 0 0,0 0-1 0 0,0 0 0 0 0,0 0 0 0 0,0 0 0 0 0,0 0 0 0 0,0 0 1 0 0,0-1-1 0 0,0 1 0 0 0,0 0 0 0 0,0 0 0 0 0,0 0 0 0 0,0 0 0 0 0,0 0 1 0 0,0 0-1 0 0,0 0 0 0 0,0 0 0 0 0,0 0 0 0 0,0 0 0 0 0,0 0 1 0 0,1 0-1 0 0,-1 0 0 0 0,0 0 0 0 0,0 0 0 0 0,0-1 0 0 0,0 1 1 0 0,0 0-1 0 0,0 0 0 0 0,0 0 0 0 0,0 0 0 0 0,0 0 0 0 0,0 0 1 0 0,1 0-1 0 0,-1 0 0 0 0,0 0 0 0 0,0 0 0 0 0,0 0 0 0 0,0 0 0 0 0,0 0 1 0 0,0 0-1 0 0,0 0 0 0 0,0 0 0 0 0,0 0 0 0 0,0 1 0 0 0,1-1 1 0 0,-1 0-1 0 0,0 0 0 0 0,0 0 0 0 0,0 0 0 0 0,0 0 0 0 0,0 0 1 0 0,0 0-1 0 0,0 0 0 0 0,0 0 0 0 0,0 0 0 0 0,0 0 0 0 0,0 0 1 0 0,0 0-1 0 0,0 0 0 0 0,0 0 0 0 0,0 1 0 0 0,1-1 0 0 0,-1 0 0 0 0,0 0 1 0 0,0 0-1 0 0,0 0 0 0 0,0 0 0 0 0,0 0-1 0 0,0 1-2484 0 0,0-1-9690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2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0 136 8136 0 0,'1'0'36'0'0,"0"0"1"0"0,-1 0-1 0 0,1-1 0 0 0,0 1 1 0 0,-1 0-1 0 0,1 0 1 0 0,-1 0-1 0 0,1-1 1 0 0,0 1-1 0 0,-1 0 0 0 0,1-1 1 0 0,-1 1-1 0 0,1-1 1 0 0,-1 1-1 0 0,1 0 0 0 0,-1-1 1 0 0,1 1-1 0 0,-1-1 1 0 0,0 0-1 0 0,1 1 1 0 0,-1-1-1 0 0,1 1 0 0 0,-1-1 1 0 0,0 1-1 0 0,0-1 1 0 0,1 0-1 0 0,-1 1 1 0 0,0-1-1 0 0,0 0 0 0 0,0 1 1 0 0,0-1-1 0 0,0 0 1 0 0,0 1-1 0 0,0-1 1 0 0,0 0-1 0 0,0 0-36 0 0,0 0 51 0 0,0 0 1 0 0,0 0-1 0 0,0 0 1 0 0,0 0-1 0 0,0 0 1 0 0,1 0-1 0 0,-1 0 1 0 0,0 0-1 0 0,0 0 0 0 0,1 1 1 0 0,-1-1-1 0 0,1 0 1 0 0,-1 0-1 0 0,1 0 1 0 0,-1 0-1 0 0,1 0 1 0 0,0 1-1 0 0,-1-1 1 0 0,1 0-1 0 0,0 1 0 0 0,-1-1 1 0 0,1 0-1 0 0,0 1 1 0 0,0-1-1 0 0,0 1 1 0 0,0-1-1 0 0,-1 1 1 0 0,2-1-52 0 0,16-4 168 0 0,-1-1 0 0 0,16-9-168 0 0,25-8-18 0 0,129-21-1530 0 0,-180 42-5358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32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49 6928 0 0,'0'0'43'0'0,"0"-1"1"0"0,1 1-1 0 0,-1 0 1 0 0,0 0-1 0 0,0 0 1 0 0,1 0-1 0 0,-1-1 1 0 0,0 1-1 0 0,0 0 1 0 0,1 0-1 0 0,-1 0 0 0 0,0-1 1 0 0,0 1-1 0 0,0 0 1 0 0,0 0-1 0 0,1-1 1 0 0,-1 1-1 0 0,0 0 1 0 0,0 0-1 0 0,0-1 1 0 0,0 1-1 0 0,0 0 1 0 0,0-1-1 0 0,0 1 1 0 0,0 0-1 0 0,0 0 1 0 0,0-1-1 0 0,0 1 0 0 0,0 0 1 0 0,0-1-1 0 0,0 1 1 0 0,0 0-1 0 0,0 0 1 0 0,0-1-1 0 0,0 1 1 0 0,0 0-1 0 0,0 0 1 0 0,-1-1-1 0 0,1 1-43 0 0,-3-8 850 0 0,4 6-153 0 0,-1 2-674 0 0,0-1 0 0 0,0 1 1 0 0,0 0-1 0 0,1-1 0 0 0,-1 1 0 0 0,0-1 0 0 0,0 1 1 0 0,0 0-1 0 0,0-1 0 0 0,0 1 0 0 0,0 0 0 0 0,0-1 0 0 0,0 1 1 0 0,0 0-1 0 0,0-1 0 0 0,0 1 0 0 0,0-1 0 0 0,0 1 0 0 0,0 0 1 0 0,0-1-1 0 0,-1 1 0 0 0,1 0 0 0 0,0-1 0 0 0,0 1 0 0 0,0 0 1 0 0,0-1-1 0 0,-1 1 0 0 0,1 0 0 0 0,0-1 0 0 0,0 1 0 0 0,-1 0 1 0 0,1 0-1 0 0,0-1 0 0 0,-1 1 0 0 0,1 0 0 0 0,0 0 1 0 0,0 0-1 0 0,-1-1 0 0 0,1 1 0 0 0,0 0 0 0 0,-1 0 0 0 0,1 0 1 0 0,-1 0-1 0 0,1 0 0 0 0,0 0 0 0 0,-1 0 0 0 0,1 0 0 0 0,0-1 1 0 0,-1 1-1 0 0,1 1 0 0 0,-1-1 0 0 0,1 0 0 0 0,-1 0-23 0 0,-4-1 103 0 0,0 1-1 0 0,0-1 1 0 0,-1 0-1 0 0,1-1 0 0 0,0 1 1 0 0,-1-1-103 0 0,2 0 38 0 0,1 1 0 0 0,-1 0 0 0 0,0 0 1 0 0,0 0-1 0 0,0 0 0 0 0,0 1 0 0 0,0-1 1 0 0,0 1-1 0 0,0 0 0 0 0,0 0 0 0 0,0 1 1 0 0,-2 0-39 0 0,-22 2 203 0 0,24-3-155 0 0,-1 0 0 0 0,1 1 0 0 0,0-1 0 0 0,0 1 0 0 0,0 0 0 0 0,0 0 0 0 0,0 0 0 0 0,0 0 1 0 0,0 1-1 0 0,-2 1-48 0 0,-3 2 51 0 0,8-5-42 0 0,0 0-1 0 0,0 1 0 0 0,0-1 1 0 0,0 1-1 0 0,0-1 1 0 0,0 1-1 0 0,0-1 1 0 0,0 1-1 0 0,0 0 0 0 0,0 0 1 0 0,0-1-1 0 0,0 1 1 0 0,1 0-1 0 0,-1 0 1 0 0,0 0-1 0 0,1 0 0 0 0,-1 0 1 0 0,0 0-1 0 0,1 0 1 0 0,-1 0-9 0 0,1 1 15 0 0,-1 0 1 0 0,0 0-1 0 0,0-1 1 0 0,0 1 0 0 0,0-1-1 0 0,0 1 1 0 0,0-1-1 0 0,0 1 1 0 0,0-1 0 0 0,-1 1-1 0 0,0-1-15 0 0,0 1 22 0 0,1-1 0 0 0,-1 1 0 0 0,1-1 0 0 0,0 1 0 0 0,-1 0 0 0 0,1-1 0 0 0,0 1 0 0 0,0 0 1 0 0,0 0-1 0 0,0 0 0 0 0,1 0 0 0 0,-1 1-22 0 0,-1 1 15 0 0,1 0 1 0 0,0 0 0 0 0,0 0 0 0 0,1 0 0 0 0,-1 1 0 0 0,1-1 0 0 0,0 0-1 0 0,0 1 1 0 0,1-1 0 0 0,-1 0 0 0 0,1 0 0 0 0,0 1 0 0 0,0-1 0 0 0,0 0-1 0 0,1 0 1 0 0,-1 0 0 0 0,1 0 0 0 0,0 0 0 0 0,0-1 0 0 0,0 1 0 0 0,1-1-1 0 0,-1 1 1 0 0,1-1 0 0 0,0 0 0 0 0,0 0 0 0 0,0 0 0 0 0,0 0 0 0 0,3 1-16 0 0,196 142 472 0 0,-177-133-458 0 0,6 4-8 0 0,-29-16-6 0 0,0 0 1 0 0,-1 1-1 0 0,1-1 1 0 0,-1 0-1 0 0,1 1 0 0 0,-1-1 1 0 0,0 1-1 0 0,0-1 1 0 0,0 1-1 0 0,1 0 1 0 0,-1-1-1 0 0,-1 1 0 0 0,1 0 1 0 0,0 0-1 0 0,0 0 0 0 0,5 11 14 0 0,-4-8-15 0 0,-8 7 10 0 0,4-9 34 0 0,-1-1 1 0 0,0 1-1 0 0,0 0 1 0 0,0-1-1 0 0,0 1 1 0 0,0-1-1 0 0,-1 0 1 0 0,1 0-1 0 0,-1-1 1 0 0,1 1-1 0 0,-1-1 1 0 0,0 1-1 0 0,0-1 1 0 0,0 0-1 0 0,-1 0-43 0 0,-16 3 247 0 0,0-1-1 0 0,-9 0-246 0 0,16-2 111 0 0,-93 5 451 0 0,101-6-492 0 0,0 0 0 0 0,-1 0 0 0 0,1-1 0 0 0,0 0 0 0 0,0 0 0 0 0,-2-1-70 0 0,-24-3 520 0 0,29 4-479 0 0,1 0-1 0 0,-1 0 1 0 0,1 0 0 0 0,-1-1-1 0 0,1 1 1 0 0,0-1 0 0 0,0 1-1 0 0,0-1 1 0 0,-1-1-41 0 0,-3-4-2264 0 0,6 7-8916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4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5224 0 0,'-7'13'3797'0'0,"6"-12"-3687"0"0,0 0 1 0 0,1 0-1 0 0,-1 0 1 0 0,0 0 0 0 0,1 1-1 0 0,-1-1 1 0 0,0 0-1 0 0,1 0 1 0 0,0 0 0 0 0,-1 1-1 0 0,1-1 1 0 0,0 0-1 0 0,-1 1 1 0 0,1 0-111 0 0,0-1 26 0 0,0 0 0 0 0,0-1 0 0 0,0 1 0 0 0,0 0-1 0 0,0 0 1 0 0,0 0 0 0 0,0 0 0 0 0,0 0 0 0 0,0 0 0 0 0,0-1 0 0 0,1 1 0 0 0,-1 0 0 0 0,0 0-1 0 0,1 0 1 0 0,-1-1 0 0 0,1 1 0 0 0,-1 0 0 0 0,1 0 0 0 0,-1-1 0 0 0,1 1 0 0 0,-1 0 0 0 0,1-1-26 0 0,17 2 342 0 0,-10-2-326 0 0,74 3 450 0 0,-45-1-165 0 0,1-1 0 0 0,-1-3 0 0 0,3-1-301 0 0,-29 3 87 0 0,-1-1 0 0 0,0 2 0 0 0,0-1-1 0 0,7 2-86 0 0,-9 0 75 0 0,0-1-1 0 0,1-1 0 0 0,-1 0 1 0 0,0 0-1 0 0,0 0 1 0 0,6-2-75 0 0,-9 1 79 0 0,0 1 1 0 0,1-1-1 0 0,-1 1 1 0 0,0 0-1 0 0,0 1 1 0 0,0-1-1 0 0,3 1-79 0 0,-4 0 81 0 0,1 0 1 0 0,0-1-1 0 0,0 1 0 0 0,-1-1 0 0 0,1-1 1 0 0,4 0-82 0 0,-6 1 53 0 0,0 0 1 0 0,-1 0 0 0 0,1 0 0 0 0,0 0 0 0 0,0 0 0 0 0,0 0 0 0 0,0 1 0 0 0,1 0-54 0 0,-2-1 40 0 0,0 1 0 0 0,-1-1 0 0 0,1 1 0 0 0,-1-1 0 0 0,1 0 1 0 0,0 0-1 0 0,-1 0 0 0 0,1 0 0 0 0,0 0 0 0 0,-1 0 0 0 0,1-1 0 0 0,0 1 0 0 0,-1 0 1 0 0,1-1-1 0 0,0 1 0 0 0,0-1-40 0 0,22-2 757 0 0,-22 3-742 0 0,-1 0 1 0 0,1 0-1 0 0,0 0 0 0 0,-1 0 1 0 0,1-1-1 0 0,0 1 0 0 0,-1 0 0 0 0,1-1 1 0 0,-1 1-1 0 0,1-1 0 0 0,0 0 0 0 0,-1 0 1 0 0,1 0-16 0 0,3-1 42 0 0,-3 2-107 0 0,6-3-1953 0 0,-8 3-8482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4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4216 0 0,'0'0'351'0'0,"21"10"1554"0"0,-13-4-1750 0 0,0 1 1 0 0,0-1-1 0 0,1-1 1 0 0,5 4-156 0 0,-5-4 185 0 0,-1 0 0 0 0,1 1-1 0 0,-1 0 1 0 0,4 4-185 0 0,-6-4 320 0 0,1 1-1 0 0,-2-1 0 0 0,1 1 1 0 0,-1 0-1 0 0,2 3-319 0 0,-6-7 46 0 0,0-1-1 0 0,0 1 1 0 0,0-1-1 0 0,0 1 0 0 0,0 0 1 0 0,0-1-1 0 0,-1 1 1 0 0,1 0-1 0 0,-1 0 0 0 0,1-1 1 0 0,-1 1-1 0 0,0 0 1 0 0,-1 0-1 0 0,1 0 0 0 0,0-1 1 0 0,-1 1-1 0 0,1 0 1 0 0,-1 0-46 0 0,-2 5 82 0 0,0 3-39 0 0,0 0 0 0 0,-1-1-1 0 0,0 1 1 0 0,-1-1 0 0 0,-5 9-43 0 0,7-9-32 0 0,3-9 25 0 0,0-1 0 0 0,0 1 0 0 0,-1-1 0 0 0,1 1 0 0 0,0-1 1 0 0,0 1-1 0 0,0 0 0 0 0,0-1 0 0 0,-1 1 0 0 0,1-1 0 0 0,0 1 0 0 0,-1-1 0 0 0,1 1 1 0 0,0-1-1 0 0,-1 1 0 0 0,1-1 0 0 0,0 1 0 0 0,-1-1 0 0 0,1 0 0 0 0,-1 1 7 0 0,-12 19-295 0 0,13-19 288 0 0,-1 1 1 0 0,0-1-1 0 0,1 1 1 0 0,-1-1-1 0 0,0 1 1 0 0,1-1-1 0 0,-1 0 1 0 0,0 1-1 0 0,0-1 1 0 0,0 0-1 0 0,0 0 1 0 0,-1 1-1 0 0,1-1 1 0 0,0 0-1 0 0,0 0 1 0 0,-1 0-1 0 0,1-1 1 0 0,0 1-1 0 0,-1 0 1 0 0,1 0-1 0 0,-1-1 1 0 0,1 1-1 0 0,-2-1 7 0 0,2 1 23 0 0,-1-1 0 0 0,1 1 0 0 0,-1-1-1 0 0,1 1 1 0 0,0-1 0 0 0,-1 1 0 0 0,1 0 0 0 0,0 0 0 0 0,-1-1 0 0 0,1 1-1 0 0,0 0 1 0 0,0 0 0 0 0,-1 1-23 0 0,1-1 42 0 0,0 0 0 0 0,0 0 0 0 0,0 0 0 0 0,0 0 0 0 0,-1 0 0 0 0,1 0 0 0 0,0-1 0 0 0,0 1 0 0 0,-1 0-1 0 0,1-1 1 0 0,-1 1 0 0 0,1-1 0 0 0,-1 0 0 0 0,1 1 0 0 0,0-1 0 0 0,-2 0-42 0 0,-22 19-576 0 0,25-19-6793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5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6928 0 0,'0'0'422'0'0,"11"19"1308"0"0,-10-16-1692 0 0,-1 0 1 0 0,1 0 0 0 0,-1 1-1 0 0,1-1 1 0 0,-1 0 0 0 0,0 0 0 0 0,-1 0-1 0 0,1 1 1 0 0,0-1-39 0 0,-1 21 124 0 0,5 23-160 0 0,-2-14-19 0 0,2 1 1 0 0,1-1-1 0 0,2 3 55 0 0,19 94 576 0 0,-24-117-303 0 0,0 1 0 0 0,-1 0 1 0 0,0-1-1 0 0,-1 1 0 0 0,-2 12-273 0 0,-2 7 1058 0 0,4-33-924 0 0,0 0-35 0 0,0 0-6 0 0,0 0-1 0 0,0 0 6 0 0,0 0-14 0 0,0 0-4 0 0,0-14 168 0 0,10-114-1592 0 0,-10 93-7184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5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 6632 0 0,'2'-1'165'0'0,"0"0"1"0"0,0 0 0 0 0,0 0-1 0 0,0 0 1 0 0,-1 0-1 0 0,1 0 1 0 0,0 0 0 0 0,-1-1-1 0 0,1 1 1 0 0,-1 0-1 0 0,2-3-165 0 0,14-9 1363 0 0,-2 7-1152 0 0,0 1 0 0 0,0 1 0 0 0,0 1 0 0 0,1 0 1 0 0,-1 0-1 0 0,1 2 0 0 0,0 0 0 0 0,0 1-211 0 0,-14 0 8 0 0,5 0-9 0 0,0 0 0 0 0,0 1 0 0 0,0-1 0 0 0,-1 2-1 0 0,3 0 2 0 0,27 3-7 0 0,-27-4-2 0 0,0 0 1 0 0,0 1-1 0 0,-1 1 0 0 0,1-1 1 0 0,-1 1-1 0 0,0 1 1 0 0,7 3 8 0 0,7 2-15 0 0,-15-5 14 0 0,-1-1 1 0 0,-1 1-1 0 0,1 0 0 0 0,0 0 1 0 0,-1 1-1 0 0,0 0 0 0 0,0 0 1 0 0,0 0-1 0 0,-1 0 0 0 0,0 1 1 0 0,0-1-1 0 0,0 1 0 0 0,-1 0 1 0 0,2 5 0 0 0,-4-9 1 0 0,0 0 0 0 0,-1 1 0 0 0,1-1-1 0 0,-1 1 1 0 0,1-1 0 0 0,-1 1 0 0 0,0-1 0 0 0,0 1 0 0 0,0-1 0 0 0,-1 1 0 0 0,1-1 0 0 0,0 0 0 0 0,-1 1 0 0 0,0-1 0 0 0,0 1 0 0 0,1-1 0 0 0,-1 0 0 0 0,0 0 0 0 0,-1 1 0 0 0,1-1 0 0 0,0 0 0 0 0,-1 0 0 0 0,1 0-1 0 0,-1 0 1 0 0,0 0 0 0 0,1-1 0 0 0,-1 1 0 0 0,-1 0-1 0 0,-7 5 12 0 0,1 0-1 0 0,-2 0 0 0 0,1-1 0 0 0,0-1 1 0 0,-6 2-12 0 0,1 0 21 0 0,5-3-5 0 0,0 0 1 0 0,0-1 0 0 0,0 0 0 0 0,-4 1-17 0 0,-31 9 71 0 0,35-11-171 0 0,1 1-1 0 0,-1-2 0 0 0,1 1 0 0 0,-1-1 0 0 0,0-1 1 0 0,0 0-1 0 0,1 0 0 0 0,-1-1 0 0 0,0 0 0 0 0,-2-1 101 0 0,10 2-7610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4216 0 0,'2'0'73'0'0,"-1"1"1"0"0,0-1-1 0 0,0 0 1 0 0,1 0-1 0 0,-1 0 1 0 0,0 1-1 0 0,0-1 0 0 0,0 1 1 0 0,1-1-1 0 0,-1 1 1 0 0,0-1-1 0 0,0 1 1 0 0,0 0-1 0 0,0-1 1 0 0,0 1-1 0 0,0 0 0 0 0,0 0 1 0 0,0 0-1 0 0,0 0 1 0 0,-1 0-1 0 0,1 0 1 0 0,0 0-1 0 0,0 0-73 0 0,-1 0 89 0 0,1 1-1 0 0,0-1 1 0 0,0 0-1 0 0,0 0 1 0 0,0 0 0 0 0,0 0-1 0 0,0 0 1 0 0,0 0-1 0 0,1 0 1 0 0,-1-1 0 0 0,0 1-1 0 0,0 0 1 0 0,1-1-1 0 0,-1 1 1 0 0,0-1-1 0 0,1 1-88 0 0,1 0 104 0 0,0 1-1 0 0,-1-1 0 0 0,1 1 0 0 0,-1 0 0 0 0,1 0 1 0 0,-1 0-1 0 0,0 0 0 0 0,0 0 0 0 0,0 0 0 0 0,0 1 0 0 0,0-1 1 0 0,0 1-1 0 0,-1 0 0 0 0,1-1 0 0 0,-1 1 0 0 0,0 0 1 0 0,1 1-104 0 0,8 14 216 0 0,15 18-51 0 0,-2 0 0 0 0,-2 2 0 0 0,-1 1 0 0 0,10 29-165 0 0,-26-55 90 0 0,0-1 0 0 0,0 1 0 0 0,-2 0 0 0 0,1 0 1 0 0,-2 0-1 0 0,0 1 0 0 0,0 12-90 0 0,-2-1 214 0 0,-1 0-1 0 0,-2 0 1 0 0,-4 19-214 0 0,6-39 32 0 0,1-1-1 0 0,-1 1 1 0 0,0 0 0 0 0,-1-1 0 0 0,1 0-1 0 0,-1 1 1 0 0,1-1 0 0 0,-1 0-1 0 0,-3 2-31 0 0,-34 34 340 0 0,30-30-245 0 0,-19 15 160 0 0,-13 13 194 0 0,34-30-101 0 0,-1 0-1 0 0,0-1 1 0 0,-1 0 0 0 0,0-1 0 0 0,0 0 0 0 0,-5 2-348 0 0,8-8-1343 0 0,6 0-8218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8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4008 0 0,'0'0'568'0'0,"0"0"-1"0"0,0 0-4 0 0,0 0-3 0 0,0 0-52 0 0,0 0-17 0 0,0 0 5 0 0,0 0-75 0 0,0 0-321 0 0,0 0-73 0 0,0 0-7 0 0,0 0 40 0 0,0 5 151 0 0,6 85 533 0 0,-4-22-694 0 0,9 55-50 0 0,-5-54 22 0 0,-3-33 31 0 0,5 25-53 0 0,13 83 709 0 0,-20-131-537 0 0,0-10-111 0 0,0 0 1 0 0,-1 0-1 0 0,0 0 0 0 0,0-1 0 0 0,0 1 0 0 0,0 0 0 0 0,0 0 1 0 0,-1 1-62 0 0,3 10 330 0 0,-2-13-306 0 0,0 0-1 0 0,0 0 1 0 0,1 0-1 0 0,-1 0 1 0 0,0 0 0 0 0,0 0-1 0 0,0 0 1 0 0,0 0 0 0 0,0 0-1 0 0,0 0 1 0 0,0 0 0 0 0,0 0-1 0 0,-1 0 1 0 0,1 0 0 0 0,0 0-1 0 0,-1 0 1 0 0,1 0 0 0 0,-1 1-24 0 0,-2 16 667 0 0,1-3 611 0 0,2-15-1257 0 0,0 0 0 0 0,0 0 0 0 0,0 0 0 0 0,0 0 1 0 0,0 0-1 0 0,0 0 0 0 0,0 1 0 0 0,-1-1 0 0 0,1 0 0 0 0,0 0 0 0 0,0 0 1 0 0,0 0-1 0 0,0 0 0 0 0,0 0 0 0 0,-1 0 0 0 0,1 0 0 0 0,0 0 0 0 0,0 0 1 0 0,0 0-1 0 0,0 0 0 0 0,-1 0 0 0 0,1 0 0 0 0,0 0 0 0 0,0 0 0 0 0,0 0 1 0 0,0 0-1 0 0,0 0 0 0 0,-1 0 0 0 0,1 0 0 0 0,0 0 0 0 0,0 0 0 0 0,0 0 1 0 0,0 0-1 0 0,-1 0 0 0 0,1 0 0 0 0,0 0 0 0 0,0 0 0 0 0,0-1 0 0 0,0 1 1 0 0,0 0-1 0 0,0 0 0 0 0,0 0 0 0 0,-1 0 0 0 0,1 0 0 0 0,0 0 0 0 0,0-1 1 0 0,0 1-1 0 0,0 0 0 0 0,0 0 0 0 0,0 0 0 0 0,0 0 0 0 0,0 0 0 0 0,0-1 1 0 0,0 1-1 0 0,0 0 0 0 0,0 0 0 0 0,0 0 0 0 0,0 0 0 0 0,0-1 0 0 0,0 1 1 0 0,0 0-1 0 0,0 0 0 0 0,0 0-21 0 0,-2-15-1367 0 0,2 14-8283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19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3504 0 0,'35'3'4375'0'0,"18"9"-3643"0"0,-36-8-519 0 0,65 14-645 0 0,-73-16 263 0 0,1 1 1 0 0,-1 0-1 0 0,-1 0 0 0 0,1 1 1 0 0,7 4 168 0 0,0 0-228 0 0,-10-5 170 0 0,1 1-1 0 0,-1-1 1 0 0,0 1-1 0 0,-1 1 0 0 0,1-1 1 0 0,-1 1-1 0 0,0 0 1 0 0,0 0-1 0 0,0 0 1 0 0,-1 1-1 0 0,0 0 1 0 0,0 0-1 0 0,0 0 1 0 0,-1 0-1 0 0,0 1 1 0 0,0-1-1 0 0,-1 1 1 0 0,1 0-1 0 0,-1 3 59 0 0,0-4-29 0 0,0 1 0 0 0,0-1 0 0 0,-1 1 0 0 0,0 0 0 0 0,-1 0 0 0 0,1 0 0 0 0,-1-1 29 0 0,-1-3-3 0 0,1-1 1 0 0,0 1-1 0 0,-1-1 1 0 0,0 0-1 0 0,1 1 1 0 0,-1-1-1 0 0,0 0 1 0 0,0 0-1 0 0,0 0 1 0 0,-1 0-1 0 0,1 0 1 0 0,0 0-1 0 0,-1 0 1 0 0,1 0-1 0 0,-1 0 1 0 0,0-1-1 0 0,0 1 1 0 0,1 0-1 0 0,-1-1 1 0 0,0 0-1 0 0,0 1 0 0 0,-1-1 3 0 0,-12 7 175 0 0,-1-1 0 0 0,0 0-1 0 0,0-2 1 0 0,0 1 0 0 0,-1-2-1 0 0,-6 1-174 0 0,4-1 154 0 0,13-2-114 0 0,1-1-1 0 0,0 0 1 0 0,-1-1 0 0 0,1 1-1 0 0,-1-1 1 0 0,1 0 0 0 0,-1 0 0 0 0,1-1-1 0 0,-1 0 1 0 0,1 0 0 0 0,0 0 0 0 0,-1-1-1 0 0,1 1 1 0 0,0-1 0 0 0,0-1-1 0 0,0 1 1 0 0,0-1 0 0 0,0 1 0 0 0,1-1-1 0 0,-1-1 1 0 0,1 1 0 0 0,0-1 0 0 0,0 1-1 0 0,0-1 1 0 0,-1-2-40 0 0,5 5-5825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0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1600 0 0,'2'2'149'0'0,"1"0"0"0"0,-1 0 0 0 0,1 0 0 0 0,-1-1 0 0 0,1 0 1 0 0,0 1-1 0 0,0-1 0 0 0,0 0 0 0 0,-1 0 0 0 0,1 0 0 0 0,0-1 0 0 0,0 1 0 0 0,3-1-149 0 0,44 1 2943 0 0,-32-1-2447 0 0,198-2 1853 0 0,95-16-2349 0 0,-169 7 146 0 0,37-3-29 0 0,-51 4 148 0 0,-123 10-246 0 0,1 0 0 0 0,-1 0 0 0 0,0 0 0 0 0,1 1 0 0 0,3 1-19 0 0,6 1 84 0 0,-14-3-52 0 0,1 0 0 0 0,-1 1 0 0 0,0-1-1 0 0,0 1 1 0 0,0-1 0 0 0,0 1 0 0 0,0 0 0 0 0,0 0-1 0 0,0-1 1 0 0,0 1 0 0 0,0 0 0 0 0,-1 0 0 0 0,1 0 0 0 0,0 0-1 0 0,0 0 1 0 0,-1 0 0 0 0,1 0-32 0 0,-1-1 5 0 0,1 1 0 0 0,-1-1 0 0 0,0 1-1 0 0,1 0 1 0 0,-1-1 0 0 0,0 1 0 0 0,0-1 0 0 0,1 1 0 0 0,-1 0 0 0 0,0-1-1 0 0,0 1 1 0 0,0-1 0 0 0,0 1 0 0 0,0 0 0 0 0,0-1 0 0 0,0 1-1 0 0,0-1 1 0 0,0 1 0 0 0,0 0 0 0 0,0-1 0 0 0,0 1 0 0 0,-1 0 0 0 0,1-1-1 0 0,0 1 1 0 0,0-1 0 0 0,-1 1 0 0 0,1-1 0 0 0,0 1 0 0 0,-1-1-1 0 0,1 1 1 0 0,0-1 0 0 0,-1 1 0 0 0,1-1 0 0 0,-1 1 0 0 0,1-1-5 0 0,-16 23-1331 0 0,16-23-5402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0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 3912 0 0,'0'6'1797'0'0,"1"-4"-548"0"0,-1-7-654 0 0,0 5-502 0 0,-1 0-66 0 0,0 0 0 0 0,0 0-1 0 0,-1 0 1 0 0,1 0 0 0 0,0 0-1 0 0,0 1 1 0 0,0-1 0 0 0,-1 1-1 0 0,1-1 1 0 0,0 1 0 0 0,0-1-1 0 0,0 1 1 0 0,-1 0-27 0 0,-16 14 0 0 0,0 0-1 0 0,1 2 1 0 0,0 0-1 0 0,-11 16 1 0 0,-7 6-9 0 0,30-32 4 0 0,0 0-1 0 0,0 1 0 0 0,1-1 0 0 0,0 1 0 0 0,0 0 1 0 0,0 0-1 0 0,1 0 0 0 0,0 1 6 0 0,-7 18-111 0 0,7-4 128 0 0,3-22 3 0 0,0 0 1 0 0,0 0-1 0 0,0-1 0 0 0,0 1 1 0 0,0 0-1 0 0,0 0 1 0 0,0 0-1 0 0,1 0 0 0 0,-1-1 1 0 0,0 1-1 0 0,0 0 1 0 0,1 0-1 0 0,-1-1 0 0 0,1 1 1 0 0,-1 0-1 0 0,0 0 1 0 0,1-1-1 0 0,0 1 0 0 0,-1 0 1 0 0,1-1-1 0 0,-1 1 1 0 0,1-1-1 0 0,0 1 0 0 0,-1-1 1 0 0,1 1-21 0 0,-1-1 0 0 0,20 6 233 0 0,1 0 1 0 0,-1-1-1 0 0,1-1 0 0 0,0-1 0 0 0,0-1 1 0 0,2 0-234 0 0,31-4 702 0 0,34-6-702 0 0,-84 8 16 0 0,0 0-1 0 0,-1 0 0 0 0,1 1 1 0 0,0-1-1 0 0,0 1 0 0 0,0 0 1 0 0,-1 0-1 0 0,1 0 0 0 0,0 1-15 0 0,0-1 26 0 0,1 1-1 0 0,-1-1 1 0 0,1 0-1 0 0,0 0 1 0 0,0 0-1 0 0,2-1-25 0 0,-2 0-1335 0 0,-4 0-5395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1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5416 0 0,'23'10'1523'0'0,"12"7"1500"0"0,-3-2-2864 0 0,-26-13-160 0 0,-1 0 1 0 0,0 1 0 0 0,1-1-1 0 0,-1 1 1 0 0,0 0-1 0 0,0 1 1 0 0,25 14 2 0 0,-26-16-2 0 0,0 0 0 0 0,1 0 0 0 0,-1 1 0 0 0,0-1 0 0 0,0 1 0 0 0,-1 0 0 0 0,1 0 0 0 0,-1 1 0 0 0,1-1 0 0 0,-1 1 0 0 0,0 0 0 0 0,13 6-2 0 0,-15-9-6 0 0,0 0 0 0 0,-1 0 0 0 0,1 0 0 0 0,0-1 0 0 0,0 1-1 0 0,0 0 1 0 0,0 0 0 0 0,0 0 0 0 0,0-1 0 0 0,0 1 0 0 0,0-1 0 0 0,0 1-1 0 0,0-1 1 0 0,0 1 0 0 0,0-1 0 0 0,0 0 0 0 0,0 1 0 0 0,1-1 0 0 0,-1 0-1 0 0,0 0 1 0 0,1 0 8 0 0,12 4-290 0 0,-13 1 376 0 0,-1 0-1 0 0,0 0 1 0 0,0 0-1 0 0,0 0 1 0 0,-1 0-1 0 0,0 0 1 0 0,-1 3-86 0 0,-1-2 56 0 0,0 0 1 0 0,-1 0-1 0 0,0 0 1 0 0,0 0 0 0 0,-1-1-1 0 0,0 0 1 0 0,1 0-1 0 0,-2 0 1 0 0,1-1-1 0 0,-1 1-56 0 0,5-4 19 0 0,-10 7 67 0 0,0-1 0 0 0,-1 0 1 0 0,1-1-1 0 0,-1 0 1 0 0,-6 1-87 0 0,18-7 6 0 0,-1 1 1 0 0,1-1 0 0 0,0 0 0 0 0,-1 0-1 0 0,1 0 1 0 0,-1 0 0 0 0,1 1-1 0 0,0-1 1 0 0,-1 0 0 0 0,1 0 0 0 0,-1 0-1 0 0,1 0 1 0 0,-1 0 0 0 0,1 0-1 0 0,0 0 1 0 0,-1 0 0 0 0,1 0 0 0 0,-1-1-1 0 0,1 1 1 0 0,0 0 0 0 0,-1 0 0 0 0,1 0-1 0 0,-1 0 1 0 0,1-1 0 0 0,0 1-1 0 0,-1 0 1 0 0,1 0-7 0 0,0-1 10 0 0,-1 1 0 0 0,1 0 1 0 0,0 0-1 0 0,0 0 0 0 0,-1 0 0 0 0,1 0 0 0 0,0-1 0 0 0,0 1 1 0 0,-1 0-1 0 0,1 0 0 0 0,0 0 0 0 0,-1 0 0 0 0,1 0 0 0 0,0 0 0 0 0,0 0 1 0 0,-1 0-1 0 0,1 0 0 0 0,0 0 0 0 0,-1 0 0 0 0,1 0 0 0 0,0 0 0 0 0,0 0 1 0 0,-1 0-1 0 0,1 0 0 0 0,0 0 0 0 0,0 1 0 0 0,-1-1 0 0 0,1 0 1 0 0,0 0-1 0 0,0 0 0 0 0,-1 0 0 0 0,1 1 0 0 0,0-1 0 0 0,0 0-10 0 0,-2-15-869 0 0,2 14-6940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1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2208 0 0,'0'0'265'0'0,"0"0"6"0"0,0 0 0 0 0,0 0-2 0 0,0 0 15 0 0,0 0 4 0 0,0 0 0 0 0,0 0-11 0 0,0 0-42 0 0,0 0-11 0 0,0 0 0 0 0,0 0-16 0 0,0 6-63 0 0,23 159 407 0 0,12 97-157 0 0,-31-223-185 0 0,3 31 1818 0 0,-2 33-2028 0 0,-5-94 140 0 0,0-5 255 0 0,0-6 1010 0 0,0 1-1235 0 0,-3-28 1023 0 0,0 18-1116 0 0,1 1 0 0 0,0-1 0 0 0,0 0 0 0 0,0-9-77 0 0,-3-20 177 0 0,-7-27 121 0 0,-2-38-298 0 0,13 77-204 0 0,1 0 0 0 0,1 0 0 0 0,2 0 0 0 0,3-14 204 0 0,-5 3-719 0 0,-1 31 461 0 0,0 1 0 0 0,0 0-1 0 0,0-1 1 0 0,1 1-1 0 0,2-6 259 0 0,-2 5-404 0 0,0 0-1 0 0,0-1 1 0 0,-1 1-1 0 0,0-1 1 0 0,0 1-1 0 0,-2-4 405 0 0,1-17-1698 0 0,1 22 1647 0 0,0 6 36 0 0,-1 0 0 0 0,1 0 1 0 0,0-1-1 0 0,0 1 1 0 0,0 0-1 0 0,0 0 0 0 0,0-1 1 0 0,0 1-1 0 0,0 0 0 0 0,1 0 1 0 0,-1-1-1 0 0,0 1 1 0 0,1 0-1 0 0,-1 0 0 0 0,1 0 1 0 0,-1 0-1 0 0,1-1 1 0 0,-1 1-1 0 0,1 0 0 0 0,0 0 1 0 0,0 0-1 0 0,-1 0 0 0 0,1 1 1 0 0,0-1-1 0 0,0 0 1 0 0,0 0-1 0 0,0 0 0 0 0,0 1 1 0 0,0-1-1 0 0,0 0 1 0 0,0 1-1 0 0,1-1 0 0 0,-1 1 1 0 0,0-1-1 0 0,0 1 0 0 0,0 0 1 0 0,2-1 14 0 0,13-7 22 0 0,-12 5-9 0 0,0 1 0 0 0,-1 0 0 0 0,1 0-1 0 0,0 1 1 0 0,0-1 0 0 0,1 1 0 0 0,-1 0-1 0 0,0 0 1 0 0,0 0 0 0 0,1 0 0 0 0,2 1-13 0 0,51-1 107 0 0,39 0-17 0 0,-93 2-85 0 0,0 0-1 0 0,-1 0 1 0 0,1 0 0 0 0,0 0 0 0 0,0 1 0 0 0,-1 0-1 0 0,1-1 1 0 0,-1 1 0 0 0,0 1 0 0 0,1-1-1 0 0,-1 0 1 0 0,0 1 0 0 0,0 0 0 0 0,0-1 0 0 0,2 4-5 0 0,-1-2 8 0 0,-1 1 0 0 0,1-1 0 0 0,-1 1 0 0 0,0 0 0 0 0,0 0 0 0 0,-1 0 0 0 0,1 0 0 0 0,-1 0 0 0 0,0 0 0 0 0,-1 1 0 0 0,1-1-8 0 0,-1 4 9 0 0,1 0-1 0 0,-2 0 1 0 0,1 0 0 0 0,-1 1-1 0 0,-1-1 1 0 0,0 0 0 0 0,0 0-1 0 0,-1 0 1 0 0,0 0 0 0 0,0 0-1 0 0,-1-1 1 0 0,0 1 0 0 0,-1-1-1 0 0,0 1 1 0 0,-3 5-9 0 0,-1-4 9 0 0,1 1 0 0 0,-1-1 0 0 0,0-1-1 0 0,-1 1 1 0 0,-1-1 0 0 0,1-1 0 0 0,-1 0 0 0 0,0 0 0 0 0,-1-1-1 0 0,-10 5-8 0 0,0 1 96 0 0,-24 11 490 0 0,42-22-511 0 0,-1-1 0 0 0,1 0 0 0 0,-1 0 0 0 0,1 0 0 0 0,-1-1-1 0 0,1 1 1 0 0,-1-1 0 0 0,0 0 0 0 0,1 0 0 0 0,-1 0 0 0 0,0 0-1 0 0,-1-1-74 0 0,-18-5-410 0 0,23 6-4658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2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277 105 6520 0 0,'2'0'102'0'0,"-1"-1"1"0"0,0 1-1 0 0,0-1 0 0 0,1 1 1 0 0,-1-1-1 0 0,0 1 1 0 0,0-1-1 0 0,0 0 1 0 0,0 0-1 0 0,0 1 0 0 0,0-1 1 0 0,0 0-1 0 0,0 0 1 0 0,1-1-103 0 0,0 0 226 0 0,0 0 1 0 0,-1 0-1 0 0,1 0 1 0 0,-1 0-1 0 0,1 0 1 0 0,-1-1-1 0 0,0 1 1 0 0,1 0-1 0 0,-1-1 1 0 0,0 1-1 0 0,-1-1 1 0 0,2-1-227 0 0,-3 2 19 0 0,1 1 1 0 0,-1 0 0 0 0,0-1-1 0 0,1 1 1 0 0,-1-1 0 0 0,0 1 0 0 0,0 0-1 0 0,0-1 1 0 0,0 1 0 0 0,0 0-1 0 0,0 0 1 0 0,0 0 0 0 0,0 0-1 0 0,0 0 1 0 0,-1 0 0 0 0,1 0 0 0 0,0 0-1 0 0,-1 1 1 0 0,1-1 0 0 0,0 0-1 0 0,-1 1 1 0 0,1-1 0 0 0,-1 1-1 0 0,1-1 1 0 0,-1 1-20 0 0,-40-10 306 0 0,37 10-278 0 0,-1 0 0 0 0,1 0-1 0 0,0 0 1 0 0,-1 1 0 0 0,1-1-1 0 0,0 1 1 0 0,-1 1 0 0 0,1-1 0 0 0,0 1-1 0 0,0 0 1 0 0,0 0 0 0 0,0 1-1 0 0,1-1 1 0 0,-1 1 0 0 0,-3 3-28 0 0,-10 7 147 0 0,2 0 1 0 0,0 2-1 0 0,-5 6-147 0 0,13-13 94 0 0,-1 1-23 0 0,-1 0-12 0 0,1 0 1 0 0,0 0-1 0 0,1 1 0 0 0,0 0 1 0 0,0 1-1 0 0,-4 10-59 0 0,10-16 21 0 0,1 1 1 0 0,0-1-1 0 0,1 1 0 0 0,-1-1 1 0 0,1 1-1 0 0,0 0 0 0 0,1-1 1 0 0,0 1-1 0 0,-1-1-21 0 0,1-4 1 0 0,-1 0 0 0 0,1 0 0 0 0,-1 0 0 0 0,1 0 0 0 0,0 0 0 0 0,-1 0 0 0 0,1-1-1 0 0,0 1 1 0 0,-1 0 0 0 0,1 0 0 0 0,0-1 0 0 0,0 1 0 0 0,0-1 0 0 0,0 1 0 0 0,0 0 0 0 0,0-1 0 0 0,0 0 0 0 0,0 1 0 0 0,0-1 0 0 0,0 0 0 0 0,0 1 0 0 0,0-1 0 0 0,0 0 0 0 0,0 0-1 0 0,0 0 1 0 0,0 0 0 0 0,0 0 0 0 0,0 0-1 0 0,32-1 21 0 0,-9-8-27 0 0,0 0 0 0 0,0-1 1 0 0,17-11 5 0 0,-11 5-6 0 0,-20 10 17 0 0,0-1 0 0 0,0-1 0 0 0,-1 0 0 0 0,0 0 0 0 0,-1-1-1 0 0,1 0 1 0 0,0-3-11 0 0,10-9 79 0 0,-13 14 12 0 0,-1 1 0 0 0,-1-1 1 0 0,1 0-1 0 0,-1-1 0 0 0,0 1 1 0 0,-1-1-1 0 0,0 1 0 0 0,0-2-91 0 0,18-36 715 0 0,-17 35-403 0 0,-2 5 369 0 0,-1 10-461 0 0,-2 23-223 0 0,-2 0 1 0 0,-1 2 2 0 0,-2 18-1 0 0,-28 184 162 0 0,27-188-71 0 0,4-31-63 0 0,1-1-1 0 0,0 1 1 0 0,1-1-1 0 0,1 1 1 0 0,0 0-1 0 0,0-1 1 0 0,1 1 0 0 0,1 0-1 0 0,0 1-26 0 0,4 6 30 0 0,-5-12-26 0 0,0-1 0 0 0,1 0-1 0 0,0 0 1 0 0,1 0 0 0 0,-1 0 0 0 0,1-1 0 0 0,1 1-1 0 0,-1-1 1 0 0,1 1 0 0 0,0-1 0 0 0,0 0-1 0 0,1-1 1 0 0,0 1 0 0 0,0-1 0 0 0,3 3-4 0 0,-4-5-3 0 0,-1 0-1 0 0,1 0 1 0 0,-1 0 0 0 0,1 0 0 0 0,0-1 0 0 0,0 0 0 0 0,1 1-1 0 0,-1-2 1 0 0,0 1 0 0 0,1 0 0 0 0,-1-1 0 0 0,1 0-1 0 0,-1 0 1 0 0,1 0 0 0 0,0 0 0 0 0,-1-1 0 0 0,1 0 0 0 0,3 0 3 0 0,-4 0-19 0 0,3 0 2 0 0,1-1 1 0 0,-1 1-1 0 0,0-2 0 0 0,1 1 0 0 0,-1-1 0 0 0,0 0 0 0 0,0 0 0 0 0,0 0 0 0 0,0-1 0 0 0,0 0 0 0 0,-1-1 0 0 0,0 0 0 0 0,2-1 17 0 0,27-18-22 0 0,-21 15 22 0 0,-1-1 1 0 0,-1-1-1 0 0,0 1 1 0 0,1-2-1 0 0,20-19-1903 0 0,-17 16-8263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3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5520 0 0,'2'2'257'0'0,"1"0"1"0"0,0-1 0 0 0,-1 1-1 0 0,1-1 1 0 0,0 1-1 0 0,0-1 1 0 0,0 0 0 0 0,0 0-1 0 0,0 0 1 0 0,0 0-1 0 0,0-1 1 0 0,0 0 0 0 0,1 1-258 0 0,46 1 4314 0 0,-40-2-4089 0 0,32-2-478 0 0,-1-1 0 0 0,0-2 0 0 0,-1-2 0 0 0,1-2 1 0 0,0-2 252 0 0,-29 9-52 0 0,1-1 1 0 0,-1 2 0 0 0,0-1 0 0 0,1 2 0 0 0,3 0 51 0 0,32 8 312 0 0,-48-8-316 0 0,0 0 1 0 0,1 1-1 0 0,-1-1 0 0 0,0 0 1 0 0,0 0-1 0 0,0 0 1 0 0,1 1-1 0 0,-1-1 1 0 0,0 0-1 0 0,0 0 1 0 0,0 0-1 0 0,1 1 0 0 0,-1-1 1 0 0,0 0-1 0 0,0 0 1 0 0,0 1-1 0 0,0-1 1 0 0,0 0-1 0 0,0 1 1 0 0,0-1-1 0 0,0 0 0 0 0,0 0 1 0 0,0 1-1 0 0,0-1 1 0 0,0 0-1 0 0,0 1 1 0 0,0-1-1 0 0,0 0 1 0 0,0 0-1 0 0,0 1 0 0 0,0-1 1 0 0,0 0-1 0 0,0 1 1 0 0,0-1 3 0 0,0 2-1210 0 0,0-1-6555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4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8240 0 0,'0'6'93'0'0,"0"-6"375"0"0,0 0 99 0 0,0 0 2 0 0,0 0-29 0 0,0 0-137 0 0,0 0-35 0 0,15 0 481 0 0,1-1-751 0 0,0-1 0 0 0,0 0 1 0 0,0-1-1 0 0,3-2-98 0 0,14-3 47 0 0,121-20 330 0 0,-118 21-56 0 0,0 1 0 0 0,0 2 0 0 0,0 2 0 0 0,19 2-321 0 0,-30-3 221 0 0,-22 2-180 0 0,1 1 0 0 0,-1-1 0 0 0,1 1 0 0 0,-1 0 0 0 0,1 0 0 0 0,-1 0 0 0 0,1 1 0 0 0,-1-1 0 0 0,1 1 0 0 0,-1-1 0 0 0,4 2-41 0 0,-7-1-84 0 0,1-1 0 0 0,0 1-1 0 0,0-1 1 0 0,0 0 0 0 0,0 0 0 0 0,0 1-1 0 0,0-1 1 0 0,0 0 0 0 0,0 0 0 0 0,0 0-1 0 0,0 0 1 0 0,0 0 0 0 0,0 0 0 0 0,0 0-1 0 0,0 0 1 0 0,0-1 0 0 0,0 1-1 0 0,0 0 1 0 0,0-1 0 0 0,0 1 84 0 0,-1 0-9417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5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7024 0 0,'4'-1'290'0'0,"0"-1"0"0"0,0 1 0 0 0,0-1 0 0 0,1 1 0 0 0,-1 0 0 0 0,0 1 0 0 0,0-1 0 0 0,3 1-290 0 0,1-1 606 0 0,35-4 573 0 0,-13 2-836 0 0,8-3-136 0 0,7-1-110 0 0,-1 2 0 0 0,2 2-97 0 0,79-6 376 0 0,-67 2-74 0 0,10 1 81 0 0,-22 4 972 0 0,39-8-1355 0 0,-74 8-1635 0 0,-10 1-7395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6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3912 0 0,'60'2'2403'0'0,"-27"-1"879"0"0,1-1-1 0 0,12-2-3281 0 0,204-30 250 0 0,-229 29-350 0 0,1 1 0 0 0,0 2 1 0 0,1 0 99 0 0,-6 0-85 0 0,-17 30 630 0 0,0-28-509 0 0,1 9 323 0 0,5-8-12 0 0,2-1-196 0 0,-8-1-143 0 0,1-1-1 0 0,-1 0 1 0 0,1 1-1 0 0,-1-1 1 0 0,1 1-1 0 0,-1-1 1 0 0,1 1-1 0 0,-1-1 1 0 0,0 1 0 0 0,1-1-1 0 0,-1 1 1 0 0,0-1-1 0 0,1 1 1 0 0,-1-1-1 0 0,0 1 1 0 0,1 0-1 0 0,-1-1 1 0 0,0 1-1 0 0,0 0 1 0 0,0-1-1 0 0,0 1 1 0 0,0-1-1 0 0,0 1 1 0 0,0 0-1 0 0,0 0-7 0 0,-1 21 73 0 0,1-13-52 0 0,0 31 252 0 0,7 34-273 0 0,-7-70 16 0 0,4 27 164 0 0,-1 1 0 0 0,-1 7-180 0 0,2-29 82 0 0,-3-9-76 0 0,0-1 1 0 0,-1 1-1 0 0,1 0 1 0 0,-1-1 0 0 0,1 1-1 0 0,-1 0 1 0 0,0 0-1 0 0,1-1 1 0 0,-1 1-1 0 0,0 0 1 0 0,0 0-1 0 0,1 0 1 0 0,-1 0-1 0 0,0-1 1 0 0,0 1 0 0 0,0 0-7 0 0,0 4-116 0 0,0-4 17 0 0,1 0 1 0 0,-1 1 0 0 0,0-1-1 0 0,0 0 1 0 0,0 0-1 0 0,0 1 1 0 0,0-1 0 0 0,0 0-1 0 0,-1 1 1 0 0,1-1-1 0 0,0 0 1 0 0,-1 0-1 0 0,1 0 1 0 0,-1 1 0 0 0,1-1 98 0 0,-1-1-9796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6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5120 0 0,'2'1'354'0'0,"-1"1"-1"0"0,1 0 1 0 0,-1 0 0 0 0,0 0 0 0 0,0 0-1 0 0,0 0 1 0 0,0 0 0 0 0,0 0 0 0 0,-1 0-1 0 0,1 1 1 0 0,0-1 0 0 0,-1 0 0 0 0,0 1-354 0 0,8 20 2866 0 0,-4-14-2931 0 0,0 0 0 0 0,0 1 0 0 0,-1 0 0 0 0,0-1 0 0 0,-1 1 0 0 0,1 10 65 0 0,6 21-243 0 0,0 0 272 0 0,-3-1 0 0 0,-1 1 0 0 0,-2 0 0 0 0,-1 0 0 0 0,-3 14-29 0 0,0-28 1080 0 0,1-28-921 0 0,-1-25 160 0 0,0-1 0 0 0,2-18-319 0 0,0-1 34 0 0,0 16-1776 0 0,1 6-7028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6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99 8032 0 0,'-9'-35'553'0'0,"3"22"-29"0"0,0 1-275 0 0,6 12-239 0 0,0-1 1 0 0,0 1-1 0 0,0 0 0 0 0,0-1 1 0 0,0 1-1 0 0,0 0 1 0 0,1 0-1 0 0,-1-1 1 0 0,0 1-1 0 0,0 0 1 0 0,0-1-1 0 0,0 1 1 0 0,0 0-1 0 0,0 0 1 0 0,0-1-1 0 0,1 1 1 0 0,-1 0-1 0 0,0 0 1 0 0,0-1-1 0 0,0 1 0 0 0,1 0 1 0 0,-1 0-1 0 0,0 0 1 0 0,0-1-1 0 0,1 1 1 0 0,-1 0-1 0 0,0 0 1 0 0,0 0-1 0 0,1 0 1 0 0,-1 0-1 0 0,0 0 1 0 0,0-1-1 0 0,1 1 1 0 0,-1 0-1 0 0,0 0 1 0 0,1 0-1 0 0,-1 0-10 0 0,3-3 14 0 0,-3 2-15 0 0,0 1 0 0 0,1-1 0 0 0,-1 1 0 0 0,0 0 0 0 0,0-1 0 0 0,0 1-1 0 0,0 0 1 0 0,1-1 0 0 0,-1 1 0 0 0,0 0 0 0 0,1-1 0 0 0,-1 1 0 0 0,0 0 0 0 0,0 0 0 0 0,1-1 0 0 0,-1 1 0 0 0,0 0 0 0 0,1 0 0 0 0,-1 0 0 0 0,0 0 0 0 0,1-1-1 0 0,-1 1 1 0 0,1 0 1 0 0,28-7-215 0 0,0 1-1 0 0,12 0 216 0 0,-29 5 9 0 0,0 0 1 0 0,0 1-1 0 0,0 1 1 0 0,0 0-1 0 0,0 0 1 0 0,0 1-1 0 0,4 2-9 0 0,-8-2 6 0 0,3 1-1 0 0,-1 0-1 0 0,0 0 0 0 0,0 1 0 0 0,0 0 1 0 0,0 1-1 0 0,7 4-4 0 0,-4 0 86 0 0,0 0 1 0 0,-1 1-1 0 0,4 5-86 0 0,-12-11 25 0 0,0 0 0 0 0,-1 0 0 0 0,1 0 1 0 0,-1 1-1 0 0,0 0 0 0 0,0 0 0 0 0,-1 0 0 0 0,0 0 0 0 0,0 0 0 0 0,0 0 0 0 0,0 1-25 0 0,-1-1 78 0 0,1-1 0 0 0,-1 1 0 0 0,0 0 0 0 0,-1-1 0 0 0,1 1 0 0 0,-1 3-78 0 0,0-7 18 0 0,-1 1-1 0 0,1 0 1 0 0,0-1-1 0 0,-1 1 1 0 0,1-1-1 0 0,-1 1 1 0 0,0 0-1 0 0,1-1 1 0 0,-1 1-1 0 0,0-1 1 0 0,0 0-1 0 0,0 1 1 0 0,0-1-1 0 0,0 0 1 0 0,0 1-1 0 0,0-1 1 0 0,-1 0-1 0 0,1 0 1 0 0,0 0-1 0 0,-1 0-17 0 0,-10 9 82 0 0,-1-2-1 0 0,0 1 1 0 0,0-2-1 0 0,-1 0 1 0 0,1 0-1 0 0,-2-1 1 0 0,1-1-1 0 0,-1-1 1 0 0,1 0-1 0 0,-14 2-81 0 0,-13-1 831 0 0,1-2 1 0 0,-28-1-832 0 0,68-2-1638 0 0,0 0-6644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9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 5520 0 0,'0'0'40'0'0,"0"1"0"0"0,-1-1 0 0 0,1 1 0 0 0,0 0 0 0 0,0-1 0 0 0,0 1 0 0 0,0 0 0 0 0,0-1 0 0 0,0 1 0 0 0,0-1 0 0 0,0 1 0 0 0,0 0 0 0 0,1-1 0 0 0,-1 1 0 0 0,0-1 0 0 0,0 1 0 0 0,0 0 0 0 0,1-1 0 0 0,-1 1 0 0 0,0-1 1 0 0,1 1-1 0 0,-1-1 0 0 0,0 1 0 0 0,1-1 0 0 0,-1 1 0 0 0,1-1 0 0 0,-1 1 0 0 0,1-1 0 0 0,-1 0 0 0 0,1 1 0 0 0,-1-1 0 0 0,1 0 0 0 0,-1 1 0 0 0,1-1 0 0 0,-1 0 0 0 0,1 0 0 0 0,0 0 0 0 0,-1 1 0 0 0,1-1-40 0 0,0 0 491 0 0,-1 0-141 0 0,0 0-26 0 0,29 0 1004 0 0,112-4 10 0 0,47-11-1338 0 0,-27-4 872 0 0,99-6 193 0 0,-174 18-497 0 0,-81 6-486 0 0,1 0 0 0 0,-1 0-1 0 0,0 1 1 0 0,0 0 0 0 0,1 0 0 0 0,-1 0 0 0 0,0 0 0 0 0,2 1-82 0 0,-5 5 260 0 0,-2-6-293 0 0,0 0 1 0 0,0 1-1 0 0,0-1 1 0 0,0 0-1 0 0,0 0 1 0 0,0 1 0 0 0,0-1-1 0 0,0 0 1 0 0,0 0-1 0 0,0 0 1 0 0,0 1-1 0 0,0-1 1 0 0,0 0-1 0 0,0 0 1 0 0,0 0-1 0 0,0 1 1 0 0,0-1 0 0 0,0 0-1 0 0,0 0 1 0 0,0 0-1 0 0,1 0 1 0 0,-1 1-1 0 0,0-1 1 0 0,0 0-1 0 0,0 0 1 0 0,0 0-1 0 0,0 0 1 0 0,1 1 0 0 0,-1-1-1 0 0,0 0 1 0 0,0 0-1 0 0,0 0 1 0 0,0 0-1 0 0,1 0 1 0 0,-1 0-1 0 0,0 0 1 0 0,0 0-1 0 0,0 0 1 0 0,1 0 0 0 0,-1 1-1 0 0,0-1 1 0 0,0 0-1 0 0,0 0 1 0 0,1 0-1 0 0,-1 0 1 0 0,0 0-1 0 0,0-1 1 0 0,0 1-1 0 0,1 0 1 0 0,-1 0 0 0 0,0 0-1 0 0,0 0 1 0 0,0 0-1 0 0,1 0 1 0 0,-1 0-1 0 0,0 0 33 0 0,0 0-8946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29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3616 0 0,'0'4'129'0'0,"1"-1"0"0"0,0 1 0 0 0,0-1 1 0 0,0 0-1 0 0,0 1 0 0 0,1-1 0 0 0,0 0 0 0 0,-1 0 1 0 0,1 0-1 0 0,0 0 0 0 0,0 0 0 0 0,1 0 0 0 0,-1 0 1 0 0,1-1-130 0 0,39 39 2108 0 0,-38-37-2072 0 0,4 3-63 0 0,-4-4 11 0 0,-1 0 0 0 0,1 0 0 0 0,-1 1 0 0 0,0 0-1 0 0,0 0 1 0 0,0-1 0 0 0,0 2 16 0 0,12 10-76 0 0,-13-14 69 0 0,-1 0-1 0 0,0 0 1 0 0,1 0-1 0 0,-1 1 0 0 0,0-1 1 0 0,1 0-1 0 0,-1 1 1 0 0,0-1-1 0 0,0 1 0 0 0,0-1 1 0 0,0 1-1 0 0,0-1 1 0 0,-1 1-1 0 0,1 0 0 0 0,0-1 1 0 0,0 2 7 0 0,1 13-139 0 0,-1-14 120 0 0,-1 0 1 0 0,1 0 0 0 0,-1 0 0 0 0,0 0-1 0 0,0 0 1 0 0,1 1 0 0 0,-1-1 0 0 0,-1 0 0 0 0,1 0-1 0 0,0 0 1 0 0,0 0 0 0 0,-1 0 0 0 0,1 0-1 0 0,-1 1 1 0 0,0-1 0 0 0,0 0 0 0 0,1-1-1 0 0,-1 1 1 0 0,-1 0 0 0 0,1 0 0 0 0,0 0-1 0 0,0 0 1 0 0,-1 0 18 0 0,-11 12-31 0 0,0-1 1 0 0,-1-1-1 0 0,0 0 0 0 0,-13 8 31 0 0,-13 14 287 0 0,31-20-846 0 0,9-14-3927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0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1 2000 0 0,'0'-1'75'0'0,"0"1"0"0"0,1 0 0 0 0,-1 0 0 0 0,0 0 0 0 0,1 0 0 0 0,-1 0-1 0 0,0 0 1 0 0,1 0 0 0 0,-1 0 0 0 0,0 0 0 0 0,1 0 0 0 0,-1 0 0 0 0,0 0 0 0 0,0 0 0 0 0,1 0 0 0 0,-1 1 0 0 0,0-1 0 0 0,1 0 0 0 0,-1 0 0 0 0,0 0 0 0 0,0 0-1 0 0,1 0 1 0 0,-1 1 0 0 0,0-1 0 0 0,0 0 0 0 0,1 0 0 0 0,-1 1 0 0 0,0-1 0 0 0,0 0 0 0 0,0 0 0 0 0,0 1 0 0 0,1-1 0 0 0,-1 0 0 0 0,0 0 0 0 0,0 1-1 0 0,0-1 1 0 0,0 0 0 0 0,0 1 0 0 0,0-1 0 0 0,0 0 0 0 0,0 0 0 0 0,0 1 0 0 0,0-1 0 0 0,0 0 0 0 0,0 1 0 0 0,0-1 0 0 0,0 0 0 0 0,0 1 0 0 0,0-1 0 0 0,0 0-1 0 0,0 0 1 0 0,0 1-75 0 0,0 2-72 0 0,-2 1 171 0 0,1 0 1 0 0,-1 0 0 0 0,0 0-1 0 0,-1 0 1 0 0,1-1 0 0 0,0 1-1 0 0,-1-1 1 0 0,0 1-1 0 0,0-1 1 0 0,-2 1-100 0 0,-4 7 62 0 0,3-2 156 0 0,0 0 0 0 0,0 1 0 0 0,1-1 0 0 0,1 1 0 0 0,-1 0 0 0 0,2 0-1 0 0,-1 1 1 0 0,2-1 0 0 0,-1 1 0 0 0,1-1 0 0 0,1 1 0 0 0,0 0 0 0 0,0 0-1 0 0,1 0 1 0 0,1 1-218 0 0,-2 0 318 0 0,1-11-298 0 0,0 0 0 0 0,0 1 0 0 0,-1-1 0 0 0,1 0 0 0 0,0 1 0 0 0,0-1 0 0 0,0 0 0 0 0,1 0 0 0 0,-1 1 0 0 0,0-1 0 0 0,0 0 0 0 0,1 0 0 0 0,-1 0 1 0 0,1 1-1 0 0,-1-1 0 0 0,1 0 0 0 0,-1 0 0 0 0,1 0 0 0 0,0 0 0 0 0,-1 0 0 0 0,1 0 0 0 0,0 0 0 0 0,0 0 0 0 0,0 0 0 0 0,0 0 0 0 0,0 0 0 0 0,0 0-20 0 0,5 2 16 0 0,1 0 0 0 0,-1 1 0 0 0,0-2 0 0 0,1 1-1 0 0,0-1 1 0 0,0 0 0 0 0,-1-1 0 0 0,1 1 0 0 0,0-1 0 0 0,0-1 0 0 0,3 1-16 0 0,39 7 76 0 0,24 19 212 0 0,-47-16-959 0 0,0-2-1 0 0,13 3 672 0 0,-36-11-7293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2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4912 0 0,'20'-2'667'0'0,"-12"2"716"0"0,-7 14-409 0 0,-1-8-926 0 0,0 5-50 0 0,0 6-19 0 0,0 0 1 0 0,1 1-1 0 0,1-1 0 0 0,0 0 0 0 0,3 10 21 0 0,6 25-71 0 0,-9-38 35 0 0,1 0-1 0 0,0 0 1 0 0,5 11 36 0 0,-6-17 35 0 0,0-1-1 0 0,0 1 0 0 0,-1 0 0 0 0,1 7-34 0 0,-2-6 76 0 0,1-1 0 0 0,1 0 0 0 0,0 1-1 0 0,1 2-75 0 0,-1-5 92 0 0,0 0-1 0 0,0 0 0 0 0,-1 1 1 0 0,0-1-1 0 0,0 1 0 0 0,-1-1 1 0 0,1 1-1 0 0,-1-1 0 0 0,-1 1 1 0 0,1-1-1 0 0,-1 1 0 0 0,0-1 1 0 0,-1 0-1 0 0,0 4-91 0 0,0 11 105 0 0,2-19-74 0 0,0 0 0 0 0,0 0 0 0 0,0 0 0 0 0,0 0 0 0 0,0 0 0 0 0,0 0 0 0 0,-1 0 0 0 0,1 0 0 0 0,-1 0 0 0 0,0 0 0 0 0,1-1 0 0 0,-2 2-31 0 0,-5 20 400 0 0,-15-1-88 0 0,22-22-1614 0 0,0 0-5346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0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5720 0 0,'72'-2'3108'0'0,"1"-1"-2959"0"0,-24 2 176 0 0,0-1 0 0 0,-1-2 0 0 0,22-7-325 0 0,-1 3 1058 0 0,-61 6-781 0 0,0 1 0 0 0,0 1-1 0 0,0 0 1 0 0,0 0 0 0 0,7 1-277 0 0,9 0 1255 0 0,-23-1-1128 0 0,-1 0-9 0 0,0 0-36 0 0,0 0-10 0 0,0 0 1 0 0,0 0 6 0 0,0 0 1 0 0,0 0 0 0 0,26 2 521 0 0,-25 0-600 0 0,0 0 0 0 0,0 0 0 0 0,0 1 0 0 0,0-1 0 0 0,0 0 0 0 0,-1 0 0 0 0,1 0 0 0 0,-1 1 0 0 0,1-1 0 0 0,-1 0 0 0 0,0 1 0 0 0,0-1 0 0 0,0 0 0 0 0,0 1-1 0 0,-6 40 12 0 0,1-4-7 0 0,-7 48-23 0 0,8-69 7 0 0,1 4-8 0 0,1 31-23 0 0,2-53 76 0 0,0 0 6 0 0,0 0 1 0 0,0 0 4 0 0,0 0-2 0 0,0 0 2 0 0,2 0-1870 0 0,-2 0-7700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1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13 7832 0 0,'0'-1'60'0'0,"0"1"0"0"0,-1-1 1 0 0,1 1-1 0 0,-1-1 0 0 0,1 1 0 0 0,-1 0 1 0 0,1-1-1 0 0,0 1 0 0 0,-1 0 1 0 0,1 0-1 0 0,-1-1 0 0 0,0 1 1 0 0,1 0-1 0 0,-1 0 0 0 0,1 0 0 0 0,-1 0 1 0 0,1-1-1 0 0,-1 1 0 0 0,1 0 1 0 0,-1 0-1 0 0,1 0 0 0 0,-1 0 0 0 0,0 0 1 0 0,1 0-1 0 0,-1 1 0 0 0,1-1-60 0 0,-7 0 847 0 0,-22-7 59 0 0,16 7-907 0 0,0 1 0 0 0,0 0 1 0 0,0 1-1 0 0,1 0 0 0 0,-1 1 1 0 0,0 0-1 0 0,1 1 0 0 0,0 1 1 0 0,0 0-1 0 0,0 0 0 0 0,1 1 1 0 0,-11 7 0 0 0,-11 7 21 0 0,27-17-5 0 0,-1 0-1 0 0,1 1 1 0 0,0-1-1 0 0,0 1 1 0 0,1 0-1 0 0,-1 1 1 0 0,1 0-1 0 0,0-1 1 0 0,0 1-1 0 0,0 1 0 0 0,1-1 1 0 0,0 1-1 0 0,-2 3-15 0 0,0 3 73 0 0,5-9-60 0 0,-1-1 0 0 0,0 1 0 0 0,1 0 1 0 0,0-1-1 0 0,0 1 0 0 0,-1 0 0 0 0,2 0 1 0 0,-1 0-1 0 0,0 0 0 0 0,1 0 0 0 0,-1 0 1 0 0,1 0-1 0 0,0 0 0 0 0,0 0 0 0 0,0 0 1 0 0,0 0-1 0 0,1 0 0 0 0,-1 0 0 0 0,1 0 1 0 0,0 2-14 0 0,0-4 2 0 0,0 0 1 0 0,0 0 0 0 0,0 0 0 0 0,0 0-1 0 0,0 0 1 0 0,0 0 0 0 0,0 0 0 0 0,0-1-1 0 0,1 1 1 0 0,-1 0 0 0 0,0-1 0 0 0,0 1-1 0 0,1-1 1 0 0,-1 1 0 0 0,0-1 0 0 0,1 0-1 0 0,-1 0 1 0 0,0 1 0 0 0,1-1 0 0 0,-1 0-1 0 0,0 0 1 0 0,1 0-3 0 0,34-3 30 0 0,-30 3-31 0 0,13-2 46 0 0,-1-1 0 0 0,1-1-1 0 0,-1 0 1 0 0,1-2 0 0 0,15-6-45 0 0,-30 10 21 0 0,-1 0-1 0 0,1 0 1 0 0,-1 0 0 0 0,0-1-1 0 0,1 0 1 0 0,-1 1 0 0 0,0-1-1 0 0,0 0 1 0 0,-1-1-21 0 0,22-17 198 0 0,-16 15-89 0 0,0 0 0 0 0,0-1-1 0 0,-1 0 1 0 0,0 0 0 0 0,4-6-109 0 0,-6 8 70 0 0,-1 0 0 0 0,1 0 1 0 0,0 1-1 0 0,0 0 0 0 0,0 0 0 0 0,0 0 0 0 0,1 1 1 0 0,-1-1-1 0 0,3 0-70 0 0,-7 4 10 0 0,-1 0 1 0 0,1 0-1 0 0,-1 0 1 0 0,0 0-1 0 0,1 0 0 0 0,-1-1 1 0 0,0 1-1 0 0,1 0 1 0 0,-1 0-1 0 0,0 0 0 0 0,0-1 1 0 0,1 1-1 0 0,-1 0 1 0 0,0-1-1 0 0,0 1 0 0 0,1 0 1 0 0,-1 0-1 0 0,0-1 1 0 0,0 1-1 0 0,0 0 1 0 0,1-1-1 0 0,-1 1 0 0 0,0 0 1 0 0,0-1-1 0 0,0 1 1 0 0,0-1-1 0 0,0 1 0 0 0,0-1-10 0 0,0 0 300 0 0,-1 8-155 0 0,-2 8-96 0 0,-1-1 0 0 0,0 1 0 0 0,-2-1-1 0 0,1 0 1 0 0,-7 11-49 0 0,1 0 44 0 0,-3 5 98 0 0,2 1 0 0 0,0 0 0 0 0,3 0 0 0 0,0 2 1 0 0,0 13-143 0 0,8-39 36 0 0,1 0 1 0 0,0 0 0 0 0,0 0 0 0 0,0 1 0 0 0,1-1 0 0 0,0 0-1 0 0,0 0 1 0 0,1 0 0 0 0,0-1 0 0 0,0 1 0 0 0,1 0 0 0 0,0-1-1 0 0,0 1 1 0 0,0-1 0 0 0,1 0 0 0 0,0 0 0 0 0,0-1 0 0 0,1 1-1 0 0,-1-1 1 0 0,1 0 0 0 0,2 2-37 0 0,2 0 69 0 0,-1 0 1 0 0,1 0-1 0 0,0-1 0 0 0,0-1 0 0 0,1 0 0 0 0,-1 0 1 0 0,1-1-1 0 0,1 0 0 0 0,-1 0 0 0 0,0-1 0 0 0,1-1 1 0 0,-1 0-1 0 0,8 1-69 0 0,1-2 150 0 0,1-1 0 0 0,-1 0 1 0 0,0-1-1 0 0,0-2 0 0 0,0 0 0 0 0,0-1 1 0 0,0 0-1 0 0,-1-2 0 0 0,1 0 0 0 0,5-4-150 0 0,-20 9 148 0 0,-4 1-131 0 0,0 0-1 0 0,1 0 1 0 0,-1 0-1 0 0,0 0 1 0 0,1 0-1 0 0,-1 0 1 0 0,0-1 0 0 0,0 1-1 0 0,1 0 1 0 0,-1 0-1 0 0,0 0 1 0 0,0 0 0 0 0,0-1-1 0 0,1 1 1 0 0,-1 0-1 0 0,0 0 1 0 0,0 0-1 0 0,0-1 1 0 0,1 1 0 0 0,-1 0-1 0 0,0 0 1 0 0,0-1-1 0 0,0 1 1 0 0,0 0 0 0 0,0 0-1 0 0,1-1 1 0 0,-1 1-1 0 0,0 0 1 0 0,0 0-1 0 0,0-1 1 0 0,0 1 0 0 0,0 0-1 0 0,0-1 1 0 0,0 1-1 0 0,0 0 1 0 0,0 0-1 0 0,0-1 1 0 0,0 1 0 0 0,0 0-1 0 0,-1-1 1 0 0,1 1-1 0 0,0 0-16 0 0,0-1 54 0 0,0 1-2445 0 0,0 0-9747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3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5824 0 0,'0'4'409'0'0,"0"2"-391"0"0,0-1 263 0 0,0 0 0 0 0,0 0-1 0 0,0 0 1 0 0,1 0 0 0 0,-1 0-1 0 0,1 0 1 0 0,1-1-1 0 0,-1 1 1 0 0,2 2-281 0 0,-2-3 187 0 0,1 0 0 0 0,-1 0 0 0 0,0 1 0 0 0,0-1 0 0 0,0 0 0 0 0,-1 0 0 0 0,1 0 0 0 0,-1 2-187 0 0,2 15 264 0 0,18 98 2069 0 0,-2 25-2333 0 0,-18-57 699 0 0,-4-60-23 0 0,4-27-537 0 0,0 0 14 0 0,-7 12-1628 0 0,6-12-7859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4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24 6824 0 0,'-5'0'2329'0'0,"9"0"-1051"0"0,21-5-445 0 0,-12 0-778 0 0,0 1 0 0 0,1 1 0 0 0,-1 1 0 0 0,1 0 0 0 0,0 0 1 0 0,0 1-1 0 0,-1 1 0 0 0,10 1-55 0 0,-6-1 71 0 0,0 1 0 0 0,-1 1 0 0 0,11 3-71 0 0,-22-4 36 0 0,0 0 0 0 0,0 1-1 0 0,0-1 1 0 0,0 1 0 0 0,0 0 0 0 0,0 1 0 0 0,-1-1-1 0 0,1 1 1 0 0,-1 0 0 0 0,0 0 0 0 0,0 1 0 0 0,0-1 0 0 0,1 2-36 0 0,-1 0 28 0 0,0 0 0 0 0,0 0 1 0 0,0 0-1 0 0,-1 0 0 0 0,1 1 0 0 0,-1-1 1 0 0,-1 1-1 0 0,1 0 0 0 0,-1 0 1 0 0,0 0-1 0 0,0 0 0 0 0,-1 0 1 0 0,0 0-1 0 0,0 1 0 0 0,0-1 1 0 0,-1 0-1 0 0,0 1 0 0 0,0-1 0 0 0,-1 0 1 0 0,0 1-1 0 0,0-1 0 0 0,0 0 1 0 0,-1 0-1 0 0,1 0 0 0 0,-2 0 1 0 0,-1 4-29 0 0,2-5 5 0 0,-1 0 1 0 0,-1 0 0 0 0,1 0-1 0 0,-1 0 1 0 0,1-1-1 0 0,-1 1 1 0 0,0-1 0 0 0,-1 0-1 0 0,1-1 1 0 0,-2 2-6 0 0,-5 2 4 0 0,0 0 0 0 0,0 0 0 0 0,0-1 0 0 0,-2 0-4 0 0,-5 2 19 0 0,0-1 0 0 0,-15 4-19 0 0,26-9 20 0 0,0 0 1 0 0,0-1-1 0 0,1 0 0 0 0,-1-1 0 0 0,0 1 0 0 0,0-1 0 0 0,0 0 0 0 0,0-1 1 0 0,-6-1-21 0 0,3-3-1651 0 0,9 5-6758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4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6824 0 0,'0'0'119'0'0,"1"-1"1"0"0,0 1-1 0 0,0-1 0 0 0,-1 1 1 0 0,1-1-1 0 0,0 1 0 0 0,0-1 1 0 0,0 1-1 0 0,0 0 1 0 0,0 0-1 0 0,0 0 0 0 0,0-1 1 0 0,0 1-1 0 0,-1 0 0 0 0,1 0 1 0 0,1 0-120 0 0,35-2 1082 0 0,109-2 488 0 0,108-18-1570 0 0,-84 12 878 0 0,-143 8-577 0 0,1 2 0 0 0,2 1-301 0 0,11 0 380 0 0,39 9 2110 0 0,-80-16-4312 0 0,0 6-8116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5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6128 0 0,'8'0'351'0'0,"-8"0"-325"0"0,0-1 0 0 0,0 1 1 0 0,0 0-1 0 0,0 0 0 0 0,1 0 1 0 0,-1 0-1 0 0,0 0 0 0 0,0 0 0 0 0,0 0 1 0 0,0 0-1 0 0,0 0 0 0 0,1 0 1 0 0,-1 0-1 0 0,0 0 0 0 0,0 0 1 0 0,0 0-1 0 0,0 1 0 0 0,1-1 1 0 0,-1 0-1 0 0,0 0 0 0 0,0 0 1 0 0,0 0-1 0 0,0 0 0 0 0,0 0 0 0 0,1 0 1 0 0,-1 0-1 0 0,0 0 0 0 0,0 1 1 0 0,0-1-1 0 0,0 0 0 0 0,0 0 1 0 0,0 0-1 0 0,0 0 0 0 0,0 0 1 0 0,0 0-1 0 0,0 1 0 0 0,1-1 0 0 0,-1 0 1 0 0,0 0-1 0 0,0 0 0 0 0,0 0 1 0 0,0 1-1 0 0,0-1 0 0 0,0 0 1 0 0,0 0-1 0 0,0 0 0 0 0,0 0 1 0 0,0 0-1 0 0,0 1 0 0 0,0-1 1 0 0,0 0-1 0 0,0 0 0 0 0,-1 0 0 0 0,1 0 1 0 0,0 1-1 0 0,0-1 0 0 0,0 0 1 0 0,0 0-1 0 0,0 0 0 0 0,0 0 1 0 0,0 0-1 0 0,0 0 0 0 0,0 1 1 0 0,-1-1-27 0 0,1 5 174 0 0,0-4 129 0 0,21-3 1058 0 0,-15 0-1284 0 0,1 2 1 0 0,-1-1-1 0 0,0 1 1 0 0,1 0-1 0 0,-1 0 1 0 0,0 1-1 0 0,1-1 1 0 0,-1 1-1 0 0,0 1 0 0 0,0-1 1 0 0,0 1-1 0 0,0 1 1 0 0,5 1-78 0 0,-7-2 49 0 0,0 1 0 0 0,0-1 0 0 0,0 1 1 0 0,0 0-1 0 0,-1 0 0 0 0,0 0 1 0 0,1 0-1 0 0,-1 1 0 0 0,0-1 0 0 0,-1 1 1 0 0,1 0-1 0 0,-1-1 0 0 0,1 1 0 0 0,-1 0 1 0 0,0 1-1 0 0,-1-1 0 0 0,1 0 0 0 0,-1 1 1 0 0,1 0-50 0 0,0 4-43 0 0,0-1 0 0 0,-1 1 1 0 0,0 0-1 0 0,0 5 43 0 0,-1-10-29 0 0,0 1 1 0 0,-1-1-1 0 0,0 0 0 0 0,0 1 1 0 0,0-1-1 0 0,0 0 0 0 0,-1 0 1 0 0,0 0-1 0 0,1 0 0 0 0,-2 1 29 0 0,-7 15-111 0 0,9-15 82 0 0,-1 0 0 0 0,-1-1 1 0 0,1 0-1 0 0,0 1 1 0 0,-1-1-1 0 0,0 0 0 0 0,-2 1 29 0 0,-14 15-9 0 0,-15 17 169 0 0,24-18-920 0 0,10-19-6781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5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0 5520 0 0,'-3'1'228'0'0,"1"0"1"0"0,0 0-1 0 0,0 0 1 0 0,0 0-1 0 0,-1 0 1 0 0,1 0-1 0 0,0 0 0 0 0,0 1 1 0 0,1-1-1 0 0,-1 1 1 0 0,0-1-1 0 0,0 1 1 0 0,1 0-1 0 0,-1 0 1 0 0,1 0-1 0 0,-1 0 0 0 0,1 0 1 0 0,-1 2-229 0 0,-12 13 1297 0 0,-19 17-1144 0 0,15-14-10 0 0,0-2-1 0 0,-1 0 1 0 0,-1-1 0 0 0,-10 6-143 0 0,27-21 16 0 0,1 0 0 0 0,-1 1 0 0 0,1-1-1 0 0,0 1 1 0 0,0-1 0 0 0,0 1 0 0 0,0 0 0 0 0,1 0 0 0 0,-1 0 0 0 0,1 0-1 0 0,0 0 1 0 0,0 0 0 0 0,0 0 0 0 0,0 0 0 0 0,0 0 0 0 0,1 1 0 0 0,-1-1 0 0 0,1 0-1 0 0,0 0 1 0 0,0 1 0 0 0,0-1 0 0 0,0 0 0 0 0,1 1 0 0 0,-1-1 0 0 0,1 0-1 0 0,0 0 1 0 0,0 0 0 0 0,0 0 0 0 0,1 1 0 0 0,-1-2 0 0 0,0 1 0 0 0,1 0-1 0 0,0 0 1 0 0,0 0 0 0 0,0-1 0 0 0,0 1 0 0 0,0-1 0 0 0,1 1 0 0 0,1 0-16 0 0,9 6 26 0 0,1-2 0 0 0,-1 0 1 0 0,2 0-1 0 0,-1-1 0 0 0,1-1 1 0 0,0 0-1 0 0,9 1-26 0 0,22 3 480 0 0,42 2-480 0 0,-58-4-1504 0 0,-27-6-6664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6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284 162 9536 0 0,'11'4'886'0'0,"-10"-12"576"0"0,-2-2-1074 0 0,1 8-209 0 0,1-10 243 0 0,-2 1 0 0 0,1-1 0 0 0,-2 1 0 0 0,1 0 0 0 0,-3-6-422 0 0,4 15-2 0 0,-1-1-1 0 0,0 0 1 0 0,0 1 0 0 0,0-1-1 0 0,0 1 1 0 0,-1-1-1 0 0,1 1 1 0 0,-1 0 0 0 0,1-1-1 0 0,-1 1 1 0 0,0 0-1 0 0,0 0 1 0 0,0 0 0 0 0,0 0-1 0 0,0 1 1 0 0,-1-1-1 0 0,1 0 1 0 0,0 1 0 0 0,-1 0-1 0 0,1-1 1 0 0,-1 1-1 0 0,0 0 1 0 0,1 0 0 0 0,-3 0 2 0 0,-19-5 77 0 0,14 3-40 0 0,-1 0 0 0 0,0 1 0 0 0,1 0 1 0 0,-3 0-38 0 0,10 2 27 0 0,0 0 1 0 0,-1 0 0 0 0,1 0 0 0 0,0 1 0 0 0,0-1-1 0 0,0 1 1 0 0,0 0 0 0 0,0 0 0 0 0,0 0-1 0 0,0 0 1 0 0,0 0 0 0 0,0 0 0 0 0,0 1 0 0 0,1 0-1 0 0,-1-1 1 0 0,-1 2-28 0 0,-26 15 340 0 0,27-17-316 0 0,0 0 1 0 0,0 0 0 0 0,1 1 0 0 0,-1-1 0 0 0,1 1-1 0 0,-1 0 1 0 0,1-1 0 0 0,-1 1 0 0 0,1 0-1 0 0,0 0 1 0 0,0 1 0 0 0,0-1 0 0 0,0 0-1 0 0,0 1 1 0 0,1-1 0 0 0,-1 1 0 0 0,1-1-1 0 0,-1 1 1 0 0,1 0 0 0 0,0 1-25 0 0,-12 31 174 0 0,9-27-154 0 0,1 2-1 0 0,-1-1 1 0 0,2 0-1 0 0,-1 1 1 0 0,1-1-1 0 0,1 1 1 0 0,-1 9-20 0 0,2-15 21 0 0,0 0 0 0 0,0-1 0 0 0,1 1 0 0 0,-1 0 0 0 0,1 0 1 0 0,0 0-1 0 0,0 0 0 0 0,0 0 0 0 0,1-1 0 0 0,0 1 1 0 0,-1 0-1 0 0,1-1 0 0 0,1 1-21 0 0,-2-2 1 0 0,1 0 1 0 0,-1-1-1 0 0,1 1 1 0 0,-1-1-1 0 0,1 1 1 0 0,0-1-1 0 0,0 0 1 0 0,0 1-1 0 0,0-1 1 0 0,0 0-1 0 0,0 0 1 0 0,0-1-1 0 0,0 1 1 0 0,0 0-1 0 0,0-1 0 0 0,0 1 1 0 0,1-1-1 0 0,-1 0 1 0 0,0 1-1 0 0,0-1 1 0 0,0 0-1 0 0,1-1 1 0 0,-1 1-1 0 0,1 0-1 0 0,17-3-5 0 0,-1-1-1 0 0,0-1 0 0 0,0 0 1 0 0,-1-2-1 0 0,0 0 1 0 0,0-1-1 0 0,0 0 1 0 0,14-10 5 0 0,-19 9 49 0 0,0 0 0 0 0,-1 0 1 0 0,0-1-1 0 0,0 0 1 0 0,-1-1-1 0 0,-1-1 0 0 0,0 1 1 0 0,0-2-1 0 0,-1 1 0 0 0,-1-1 1 0 0,3-6-50 0 0,18-27 207 0 0,-25 41-121 0 0,-1-12 283 0 0,-4 12-144 0 0,-1 12 60 0 0,-63 256-68 0 0,58-230-210 0 0,-3 13 52 0 0,-1 25-59 0 0,10-54 18 0 0,0-1-1 0 0,1 1 0 0 0,1 0 0 0 0,0-1 0 0 0,1 1 0 0 0,2 2-17 0 0,0 1 62 0 0,0-1-1 0 0,2 0 0 0 0,0-1 0 0 0,2 1 0 0 0,0-1 0 0 0,1-1 1 0 0,5 8-62 0 0,-11-19 39 0 0,1-1 1 0 0,0 1 0 0 0,0-1 0 0 0,0-1 0 0 0,0 1 0 0 0,1 0-1 0 0,0-1 1 0 0,0 0 0 0 0,0 0 0 0 0,1-1 0 0 0,-1 1 0 0 0,1-1-1 0 0,0 0 1 0 0,0-1 0 0 0,0 0 0 0 0,0 1 0 0 0,0-2-1 0 0,0 1 1 0 0,1-1 0 0 0,-1 0 0 0 0,0 0 0 0 0,1-1 0 0 0,-1 0-1 0 0,3 0-39 0 0,2-1-120 0 0,-1-1-1 0 0,1 0 1 0 0,-1 0-1 0 0,0-1 0 0 0,0-1 1 0 0,0 1-1 0 0,0-2 1 0 0,-1 1-1 0 0,1-1 0 0 0,-1-1 121 0 0,2 0-1143 0 0,12-6-11523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7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75 5120 0 0,'-6'-1'1276'0'0,"9"-3"1535"0"0,13-4 1311 0 0,17-3-3895 0 0,1 0 0 0 0,-1 2 1 0 0,2 2-1 0 0,-1 1 0 0 0,4 1-227 0 0,-6-1 340 0 0,-25 4-171 0 0,-1 0 0 0 0,1 1 0 0 0,0 0 0 0 0,0 1 0 0 0,0-1 0 0 0,0 1 0 0 0,0 0 0 0 0,5 2-169 0 0,0-2 207 0 0,-11 0-151 0 0,0 0 0 0 0,0 0 1 0 0,1 0-1 0 0,-1 0 0 0 0,0 0 0 0 0,0 0 0 0 0,1 0 1 0 0,-1 0-1 0 0,0 1 0 0 0,0-1 0 0 0,0 0 1 0 0,0 1-1 0 0,1-1 0 0 0,-1 1 0 0 0,0-1 0 0 0,0 1 1 0 0,0 0-1 0 0,0-1 0 0 0,0 1 0 0 0,0 0 1 0 0,0 0-1 0 0,0 0-56 0 0,1 3 133 0 0,1 5-2041 0 0,-3-9-9398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7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1 117 6824 0 0,'0'0'694'0'0,"13"-11"1802"0"0,47-13-897 0 0,-45 17-1462 0 0,1 0 0 0 0,0 1 0 0 0,1 1 0 0 0,1 1-137 0 0,22-7 341 0 0,-28 8-159 0 0,1 0 0 0 0,0 0 0 0 0,0 1 0 0 0,7 0-182 0 0,-2 0 300 0 0,0 0 0 0 0,-1-1 0 0 0,12-4-300 0 0,-11 2 253 0 0,0 2 0 0 0,0 0 0 0 0,6 0-253 0 0,-20 3 36 0 0,-1-1 0 0 0,1 1 0 0 0,0 0-1 0 0,-1 0 1 0 0,1 1 0 0 0,-1-1 0 0 0,1 1 0 0 0,-1-1 0 0 0,1 1 0 0 0,-1 0 0 0 0,1 1 0 0 0,-1-1 0 0 0,0 0 0 0 0,2 2-36 0 0,8-2-1904 0 0,-13-1-7736 0 0</inkml:trace>
  <inkml:trace contextRef="#ctx0" brushRef="#br0" timeOffset="1">65 396 7232 0 0,'21'-1'724'0'0,"0"-1"1"0"0,0-1 0 0 0,-1 0-1 0 0,19-6-724 0 0,83-31 4380 0 0,-68 22-3650 0 0,-34 13-499 0 0,0 1 1 0 0,0 1 0 0 0,1 1-1 0 0,-1 1 1 0 0,20 1-232 0 0,-40 0 36 0 0,0 0 4 0 0,0 0-17 0 0,0 0-2070 0 0,0 0-8275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3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2808 0 0,'0'1'-45'0'0,"2"22"1528"0"0,-2-23-1434 0 0,0 1-1 0 0,0-1 0 0 0,0 1 0 0 0,0-1 1 0 0,0 0-1 0 0,0 1 0 0 0,0-1 0 0 0,0 1 1 0 0,0-1-1 0 0,1 1 0 0 0,-1-1 0 0 0,0 0 1 0 0,0 1-1 0 0,1-1 0 0 0,-1 1 0 0 0,0-1 1 0 0,0 0-1 0 0,1 1 0 0 0,-1-1 0 0 0,0 0 1 0 0,1 1-1 0 0,-1-1 0 0 0,1 0 0 0 0,-1 0 1 0 0,0 1-1 0 0,1-1 0 0 0,-1 0 1 0 0,1 0-1 0 0,-1 0 0 0 0,1 0 0 0 0,-1 0 1 0 0,0 1-1 0 0,1-1 0 0 0,-1 0 0 0 0,1 0 1 0 0,-1 0-1 0 0,1 0 0 0 0,-1 0 0 0 0,1 0 1 0 0,-1-1-1 0 0,1 1 0 0 0,-1 0-48 0 0,9-13 1295 0 0,-6 11-1291 0 0,1 1 0 0 0,-1 0 0 0 0,1 0-1 0 0,0 0 1 0 0,-1 1 0 0 0,1-1 0 0 0,0 1 0 0 0,-1 0 0 0 0,1 0 0 0 0,0 0 0 0 0,-1 0 0 0 0,3 1-4 0 0,10 0-25 0 0,33-3-170 0 0,12-3 195 0 0,43-2-243 0 0,-7-4 147 0 0,-51 8 96 0 0,-34 1 0 0 0,0 2 0 0 0,1-1 0 0 0,-1 1 0 0 0,0 1 0 0 0,0 0 0 0 0,11 3 0 0 0,-16-2 0 0 0,0-1 0 0 0,0 1 0 0 0,0-1 0 0 0,0-1 0 0 0,0 1 1 0 0,0-1-1 0 0,0 0 0 0 0,0-1 0 0 0,0 0 0 0 0,3-1 0 0 0,-1 1 4 0 0,0 0-1 0 0,0 1 0 0 0,0 0 1 0 0,1 0-1 0 0,-1 1 1 0 0,0 0-1 0 0,0 1 1 0 0,3 0-4 0 0,-3 1 5 0 0,1-2 0 0 0,-1 1 0 0 0,1-2-1 0 0,0 1 1 0 0,-1-1 0 0 0,5-1-5 0 0,-6 1 8 0 0,-1-1 0 0 0,1 1 0 0 0,-1 1 0 0 0,1 0 0 0 0,-1 0 0 0 0,1 0 0 0 0,-1 1 0 0 0,0 0 0 0 0,4 2-8 0 0,-3-1 8 0 0,0-1 1 0 0,1 0-1 0 0,-1 0 0 0 0,0-1 0 0 0,1 0 1 0 0,5 0-9 0 0,54 1-884 0 0,-41 2-3660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39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1 896 0 0,'0'0'1328'0'0,"0"0"0"0"0,0 0 1 0 0,0 0-98 0 0,0 0-417 0 0,0 0-107 0 0,0 0 4 0 0,0 0-105 0 0,0 0-420 0 0,0 0-106 0 0,-6 3 1 0 0,-35 24 89 0 0,12-9 19 0 0,1 1 1 0 0,-6 7-190 0 0,26-19 40 0 0,-1 1 0 0 0,1 0 0 0 0,1 1 1 0 0,-1 0-1 0 0,1 0 0 0 0,1 0 0 0 0,0 1 1 0 0,-5 9-41 0 0,3-3 86 0 0,1 0 0 0 0,0 1 0 0 0,1-1 0 0 0,1 2 0 0 0,1-1 0 0 0,0 0 0 0 0,1 1 0 0 0,1 0 0 0 0,1 5-86 0 0,1 11 269 0 0,1 0 0 0 0,1 0-1 0 0,7 25-268 0 0,-6-46 70 0 0,0 0 0 0 0,1 0 0 0 0,0-1 0 0 0,1 1 0 0 0,1-1 0 0 0,0-1 0 0 0,1 1 0 0 0,0-1 0 0 0,0 0 0 0 0,1 0 0 0 0,2 0-70 0 0,2 2 128 0 0,0 0-1 0 0,1-1 0 0 0,1 0 1 0 0,0-1-1 0 0,1-1 0 0 0,0 0 1 0 0,0-1-1 0 0,11 4-127 0 0,-16-8-86 0 0,-3-1-73 0 0,1-1 0 0 0,-1 0 1 0 0,1 0-1 0 0,0-1 0 0 0,0 0 0 0 0,0 0 1 0 0,2 0 158 0 0,-9-2-8812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0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9144 0 0,'0'6'368'0'0,"0"-1"1"0"0,1 1 0 0 0,0 0-1 0 0,0-1 1 0 0,1 1 0 0 0,0 0-369 0 0,4 16 532 0 0,5 13-131 0 0,-7-25-318 0 0,-1 1 1 0 0,0-1-1 0 0,-1 1 1 0 0,0 0 0 0 0,0-1-1 0 0,-1 2-83 0 0,-1 5 121 0 0,2 0-1 0 0,0-1 1 0 0,4 12-121 0 0,2 17 578 0 0,-8 16 341 0 0,1-24-202 0 0,-1-18 169 0 0,0-19-856 0 0,0 1 1 0 0,0-1 0 0 0,0 0 0 0 0,0 0 0 0 0,0 1 0 0 0,0-1 0 0 0,0 0 0 0 0,0 1-1 0 0,0-1 1 0 0,0 0 0 0 0,0 1 0 0 0,-1-1 0 0 0,1 0 0 0 0,0 0 0 0 0,0 1 0 0 0,0-1-1 0 0,0 0 1 0 0,0 0 0 0 0,-1 1 0 0 0,1-1 0 0 0,0 0 0 0 0,0 0 0 0 0,0 1 0 0 0,-1-1 0 0 0,1 0-1 0 0,0 0 1 0 0,0 0 0 0 0,-1 0 0 0 0,1 1 0 0 0,0-1 0 0 0,0 0 0 0 0,-1 0 0 0 0,1 0-1 0 0,0 0 1 0 0,-1 0 0 0 0,1 0 0 0 0,0 0 0 0 0,0 0 0 0 0,-1 0 0 0 0,1 0 0 0 0,0 0-1 0 0,-1 0 1 0 0,1 0 0 0 0,0 0 0 0 0,-1 0 0 0 0,1 0 0 0 0,0 0 0 0 0,0 0 0 0 0,-1 0 0 0 0,1 0-1 0 0,0 0 1 0 0,-1 0 0 0 0,1-1-31 0 0,-1 1 33 0 0,0 0 0 0 0,0-1 0 0 0,1 1 0 0 0,-1-1 0 0 0,0 0 0 0 0,0 1 0 0 0,0-1 0 0 0,1 0-1 0 0,-1 1 1 0 0,0-1 0 0 0,1 0 0 0 0,-1 0 0 0 0,1 1 0 0 0,-1-1 0 0 0,0 0 0 0 0,1 0 0 0 0,0 0 0 0 0,-1 0-33 0 0,-4-23 26 0 0,2-1 0 0 0,0 0 0 0 0,1 0 0 0 0,2 0 0 0 0,0 0 0 0 0,2 0 0 0 0,1-3-26 0 0,-3-77-272 0 0,3 20-520 0 0,-14 15-374 0 0,12 68 1090 0 0,0 0 1 0 0,0 0-1 0 0,0 1 1 0 0,0-1-1 0 0,0 0 0 0 0,0 1 1 0 0,0-1-1 0 0,1 1 1 0 0,-1 0-1 0 0,0-1 1 0 0,1 1-1 0 0,-1 0 1 0 0,1 0-1 0 0,-1 0 0 0 0,1 0 1 0 0,1-1 75 0 0,4-3-183 0 0,-5 4 165 0 0,0 0 1 0 0,0 0 0 0 0,0 1-1 0 0,0-1 1 0 0,0 1 0 0 0,0-1-1 0 0,0 1 1 0 0,0 0-1 0 0,1-1 1 0 0,-1 1 0 0 0,0 0-1 0 0,0 1 1 0 0,0-1-1 0 0,0 0 1 0 0,1 1 17 0 0,33 8-128 0 0,-8 2 36 0 0,-12-5 22 0 0,0 1 0 0 0,-1 0 1 0 0,0 1-1 0 0,1 1 70 0 0,-11-5-19 0 0,0 0 1 0 0,-1 1-1 0 0,1 0 1 0 0,-1 0 0 0 0,1 0-1 0 0,-2 1 1 0 0,2 1 18 0 0,7 10-71 0 0,-11-16 64 0 0,0 1-1 0 0,0-1 1 0 0,0 0 0 0 0,0 1 0 0 0,0-1 0 0 0,0 1-1 0 0,-1-1 1 0 0,1 1 0 0 0,-1-1 0 0 0,1 1 0 0 0,-1 0-1 0 0,0-1 1 0 0,1 1 0 0 0,-1 0 0 0 0,0-1-1 0 0,0 1 1 0 0,0-1 0 0 0,0 1 0 0 0,-1 0 0 0 0,1-1-1 0 0,0 1 1 0 0,-1 0 0 0 0,1-1 0 0 0,-1 1-1 0 0,1-1 1 0 0,-1 1 0 0 0,0-1 0 0 0,1 1 0 0 0,-1-1-1 0 0,0 0 1 0 0,0 1 0 0 0,0-1 0 0 0,0 0 0 0 0,-1 0 7 0 0,-1 2-7 0 0,0 0 1 0 0,0 0 0 0 0,0 0 0 0 0,-1 0-1 0 0,0-1 1 0 0,1 0 0 0 0,-1 0 0 0 0,0 0 0 0 0,0 0-1 0 0,0 0 1 0 0,0-1 0 0 0,-2 1 6 0 0,-1-1-113 0 0,-7 3-143 0 0,-1 0 0 0 0,0-2 0 0 0,0 1 0 0 0,0-2 0 0 0,0 0 0 0 0,-2-1 256 0 0,15 0-8656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0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0 412 7024 0 0,'10'-9'597'0'0,"9"-2"1548"0"0,4-3-282 0 0,29-23-846 0 0,-41 30-879 0 0,0 0-1 0 0,-1-1 1 0 0,0 0-1 0 0,0-1 1 0 0,-1 0-1 0 0,0 0 1 0 0,5-7-138 0 0,7-14 491 0 0,-1 0 0 0 0,-1-2 0 0 0,6-18-491 0 0,23-32 884 0 0,-46 79-843 0 0,0 0-1 0 0,1 0 1 0 0,-1 0 0 0 0,1 0-1 0 0,0 0 1 0 0,0 1 0 0 0,0-1-1 0 0,0 1 1 0 0,0 0-1 0 0,1 0 1 0 0,-1 0 0 0 0,1 0-1 0 0,-1 0 1 0 0,1 1-1 0 0,2-1-40 0 0,-1 0 131 0 0,12-2 298 0 0,-17 4-387 0 0,11 17 102 0 0,-10-9-120 0 0,1-1 0 0 0,1 1-1 0 0,-1-1 1 0 0,1 0 0 0 0,1 1-24 0 0,8 23 34 0 0,-8-17-22 0 0,1-1-1 0 0,0 1 1 0 0,1-1 0 0 0,1 2-12 0 0,17 34 25 0 0,10 19 67 0 0,-24-51-62 0 0,18 35 440 0 0,-28-36-2111 0 0,0-16-10144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1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294 106 5320 0 0,'-2'-1'192'0'0,"0"1"0"0"0,0-1 0 0 0,0 0 0 0 0,0 0 0 0 0,0 0 0 0 0,1 0 1 0 0,-1 0-1 0 0,0 0 0 0 0,1 0 0 0 0,-1-1 0 0 0,1 1 0 0 0,-1-1 0 0 0,1 1 0 0 0,0-1 0 0 0,-1 1 1 0 0,1-1-1 0 0,0 0 0 0 0,0 0 0 0 0,0 1 0 0 0,1-1 0 0 0,-1 0 0 0 0,0 0 0 0 0,0-2-192 0 0,1 2 128 0 0,0-1 1 0 0,-1 1-1 0 0,1-1 0 0 0,-1 1 0 0 0,1-1 0 0 0,-1 1 0 0 0,0-1 0 0 0,0 1 0 0 0,0-1 0 0 0,-1 1 0 0 0,1 0 0 0 0,0 0 0 0 0,-1 0 0 0 0,1 0 0 0 0,-1 0 0 0 0,0 0 1 0 0,0 0-1 0 0,0 0 0 0 0,0 1 0 0 0,0-1 0 0 0,0 1 0 0 0,0-1 0 0 0,0 1 0 0 0,-1 0 0 0 0,1 0 0 0 0,-3-1-128 0 0,1 0 41 0 0,-1 1 0 0 0,1-1 0 0 0,-1 1 0 0 0,0 0 0 0 0,1 0 0 0 0,-1 1 0 0 0,0-1 0 0 0,0 1 0 0 0,0 0 0 0 0,1 1 0 0 0,-1-1 0 0 0,0 1 0 0 0,1 0 0 0 0,-2 0-41 0 0,-8 3 103 0 0,9-2-60 0 0,-1-1 0 0 0,1 1 0 0 0,0-1 0 0 0,0 1-1 0 0,1 1 1 0 0,-1-1 0 0 0,0 1 0 0 0,1 0 0 0 0,-1 0 0 0 0,1 0 0 0 0,-1 1-43 0 0,-38 43 54 0 0,39-42-52 0 0,0 0 0 0 0,0 0 1 0 0,1 1-1 0 0,0-1 0 0 0,0 1 0 0 0,0 0 1 0 0,1 0-1 0 0,-2 5-2 0 0,4-9 3 0 0,-1 0-1 0 0,1-1 1 0 0,-1 1 0 0 0,1 0-1 0 0,0 0 1 0 0,0 0 0 0 0,-1 0-1 0 0,1-1 1 0 0,1 1 0 0 0,-1 0-1 0 0,0 0 1 0 0,0 0 0 0 0,1 0-1 0 0,-1-1 1 0 0,1 1 0 0 0,-1 0-1 0 0,1 0 1 0 0,0-1 0 0 0,0 1-1 0 0,0-1 1 0 0,0 1-3 0 0,0-1 2 0 0,1 0 0 0 0,-1 1 0 0 0,0-1 0 0 0,1-1 0 0 0,-1 1 0 0 0,1 0 0 0 0,0 0 0 0 0,-1-1 0 0 0,1 1 0 0 0,-1-1 0 0 0,1 1 0 0 0,0-1 0 0 0,0 0 0 0 0,-1 1 0 0 0,1-1 0 0 0,0 0 0 0 0,-1 0 0 0 0,2 0-2 0 0,7-1 8 0 0,0-1 1 0 0,0 0-1 0 0,0 0 1 0 0,-1 0-1 0 0,1-2 1 0 0,7-2-9 0 0,-3 0 33 0 0,0-1 0 0 0,0 0 0 0 0,-1 0 0 0 0,0-1 0 0 0,-1-1 0 0 0,12-10-33 0 0,-8 6 49 0 0,-7 6 40 0 0,1 0-1 0 0,-1-1 1 0 0,-1 0-1 0 0,1-1 1 0 0,-1 0-1 0 0,-1 0 1 0 0,0 0 0 0 0,4-8-89 0 0,-4 10 307 0 0,-6 7-290 0 0,-1-1 1 0 0,0 1-1 0 0,0 0 0 0 0,1 0 0 0 0,-1 0 1 0 0,0-1-1 0 0,1 1 0 0 0,-1 0 0 0 0,0-1 1 0 0,0 1-1 0 0,1 0 0 0 0,-1 0 0 0 0,0-1 1 0 0,0 1-1 0 0,0-1 0 0 0,0 1 1 0 0,1 0-1 0 0,-1-1 0 0 0,0 1 0 0 0,0 0 1 0 0,0-1-1 0 0,0 1 0 0 0,0 0 0 0 0,0-1 1 0 0,0 1-1 0 0,0-1 0 0 0,0 1 0 0 0,0 0 1 0 0,0-1-1 0 0,0 1 0 0 0,0-1 1 0 0,0 1-18 0 0,0 0 80 0 0,0 0 0 0 0,0 0-1 0 0,-1 0-73 0 0,1 0 0 0 0,0 0-1 0 0,0 0 1 0 0,0 0 0 0 0,0-1-1 0 0,0 1 1 0 0,-1 0-1 0 0,1 0 1 0 0,0 0 0 0 0,0 0-1 0 0,0 0 1 0 0,0 0 0 0 0,0 0-1 0 0,0 1 1 0 0,-1-1-1 0 0,1 0 1 0 0,0 0 0 0 0,0 0-1 0 0,0 0 1 0 0,0 0 0 0 0,0 0-1 0 0,-1 0 1 0 0,1 0-1 0 0,0 0 1 0 0,0 0 0 0 0,0 0-1 0 0,0 0 1 0 0,0 0 0 0 0,0 1-1 0 0,0-1 1 0 0,0 0-1 0 0,0 0 1 0 0,-1 0 0 0 0,1 0-1 0 0,0 0 1 0 0,0 0 0 0 0,0 1-1 0 0,0-1 1 0 0,0 0-1 0 0,0 0 1 0 0,0 0 0 0 0,0 0-1 0 0,0 0 1 0 0,0 0 0 0 0,0 1-1 0 0,0-1 1 0 0,0 0-1 0 0,0 0 1 0 0,0 0 0 0 0,0 0-1 0 0,0 0 1 0 0,0 1-6 0 0,-4 8 109 0 0,-52 110 229 0 0,41-86-324 0 0,8-18-7 0 0,1-1 0 0 0,0 1 0 0 0,1 0 0 0 0,-1 10-7 0 0,-6 27 7 0 0,4-17 4 0 0,-2 26-11 0 0,9-53 1 0 0,0-1-1 0 0,0 1 0 0 0,1 0 0 0 0,-1 0 0 0 0,2 0 0 0 0,-1-1 1 0 0,1 1-1 0 0,0 2 0 0 0,3 9 6 0 0,-4-15-2 0 0,1 1-1 0 0,0-1 1 0 0,-1 0 0 0 0,2 1 0 0 0,-1-1-1 0 0,0 0 1 0 0,1 0 0 0 0,0 0-1 0 0,0 0 1 0 0,0 0 0 0 0,0-1-1 0 0,4 5-3 0 0,2 1 49 0 0,-4-4-8 0 0,1 1 0 0 0,-1-1 0 0 0,1 0 0 0 0,1 0 0 0 0,-1-1 0 0 0,2 1-41 0 0,-5-4 15 0 0,1 1 0 0 0,0-1 0 0 0,-1 0 0 0 0,1 0 0 0 0,0 0-1 0 0,0 0 1 0 0,0-1 0 0 0,0 1 0 0 0,0-1 0 0 0,0 0 0 0 0,0 0 0 0 0,0 0 0 0 0,0 0 0 0 0,0 0 0 0 0,0 0 0 0 0,2-1-15 0 0,14-3 78 0 0,1 1 76 0 0,-1-1 0 0 0,0-1 0 0 0,5-2-154 0 0,1-2 77 0 0,-10 4 66 0 0,1 0-1 0 0,12-8-142 0 0,-14 7 165 0 0,-12 5-144 0 0,0 1 0 0 0,-1-1 0 0 0,1 0 0 0 0,0 0 0 0 0,0 0 0 0 0,-1 0 0 0 0,1 0 0 0 0,-1 0 0 0 0,1-1 0 0 0,-1 1 0 0 0,1 0 0 0 0,-1-1 0 0 0,0 1 0 0 0,1-2-21 0 0,4-4-2340 0 0,-5 5-9730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2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7232 0 0,'24'9'5330'0'0,"-19"-8"-5023"0"0,-1 1 0 0 0,0 0 0 0 0,0 0 0 0 0,0 0-1 0 0,0 0 1 0 0,0 0 0 0 0,-1 1 0 0 0,1 0-307 0 0,8 5 224 0 0,1 1-111 0 0,-1 0 0 0 0,0 0 0 0 0,0 1 0 0 0,-1 1 0 0 0,0 0 0 0 0,6 8-113 0 0,10 17-335 0 0,15 24 335 0 0,-32-43-30 0 0,-1-1 1 0 0,0 2-1 0 0,-2-1 0 0 0,0 1 1 0 0,-1 0-1 0 0,4 19 30 0 0,0 11 48 0 0,-2 2 0 0 0,-3 2-48 0 0,-4-31 124 0 0,-1 1 1 0 0,-1-1-1 0 0,-1 0 0 0 0,-1 1 0 0 0,-2 6-124 0 0,1-9 186 0 0,0-4-4 0 0,-1 0 0 0 0,-1 1 1 0 0,0-2-1 0 0,-1 1 0 0 0,0-1 1 0 0,-1 0-1 0 0,-10 13-182 0 0,16-25 53 0 0,-1 0 0 0 0,1 1 0 0 0,0-1 0 0 0,-1 0 0 0 0,1 0 1 0 0,-1 0-1 0 0,1 0 0 0 0,-1-1 0 0 0,0 1 0 0 0,0-1 0 0 0,-3 1-53 0 0,-19 13 632 0 0,23-13-436 0 0,0-1 0 0 0,0 0 1 0 0,0 0-1 0 0,0 0 0 0 0,0 0 1 0 0,0 0-1 0 0,0 0 0 0 0,0-1 1 0 0,0 1-1 0 0,0-1 0 0 0,-1 0 1 0 0,1 1-1 0 0,0-1 0 0 0,0 0 1 0 0,-1 0-1 0 0,0 0-196 0 0,3-1 49 0 0,0-2-2813 0 0,0 2-10975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3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7632 0 0,'3'1'283'0'0,"-1"0"0"0"0,1 0-1 0 0,-1 1 1 0 0,0-1 0 0 0,1 0 0 0 0,-1 1 0 0 0,0 0 0 0 0,0-1 0 0 0,0 1 0 0 0,0 0-1 0 0,-1 0 1 0 0,1 0 0 0 0,0 0 0 0 0,-1 0 0 0 0,1 1 0 0 0,0 1-283 0 0,8 8 1104 0 0,237 244-350 0 0,-221-226 47 0 0,13 23-801 0 0,-14-20 405 0 0,-23-30-268 0 0,1-1-1 0 0,0 0 1 0 0,0 0-1 0 0,0 0 1 0 0,1 0-1 0 0,-1 0 1 0 0,0-1-1 0 0,4 2-136 0 0,-5-33 1879 0 0,-3-7-1515 0 0,2-1 1 0 0,2 1-1 0 0,1-1 1 0 0,2 1-1 0 0,5-14-364 0 0,-10 46 40 0 0,2 1-1 0 0,-1 0 1 0 0,0 0 0 0 0,1 0-1 0 0,-1 0 1 0 0,1 0-1 0 0,1 0-39 0 0,6-9 90 0 0,-5 7-33 0 0,0 1 0 0 0,0 1-1 0 0,0-1 1 0 0,0 1 0 0 0,1 0 0 0 0,4-2-57 0 0,5-5 111 0 0,21-14 120 0 0,7-6-2994 0 0,-42 30-10315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4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4 6016 0 0,'-2'-4'489'0'0,"-4"9"621"0"0,-3 11 831 0 0,7-10-1688 0 0,0 0 1 0 0,-1 0 0 0 0,1 0 0 0 0,-1 0-1 0 0,0 0 1 0 0,-1-1 0 0 0,0 1 0 0 0,0 0-254 0 0,-14 23 231 0 0,-4 14-29 0 0,3 0-1 0 0,1 1 1 0 0,2 1-1 0 0,3 1 1 0 0,0 4-202 0 0,1 20 413 0 0,2-1-1 0 0,2 38-412 0 0,8-93 51 0 0,1 0 0 0 0,0 0-1 0 0,1 0 1 0 0,0-1 0 0 0,1 1-1 0 0,1 0 1 0 0,0-1 0 0 0,3 6-51 0 0,6 11 99 0 0,2 0 0 0 0,17 27-99 0 0,-24-45 43 0 0,1-1 0 0 0,1 0-1 0 0,-1 0 1 0 0,2-1-1 0 0,6 6-42 0 0,1 0 85 0 0,-14-12-29 0 0,0-1 1 0 0,0 0-1 0 0,0 0 1 0 0,0 0-1 0 0,0-1 1 0 0,1 1-1 0 0,-1-1 1 0 0,1 0-1 0 0,0 0 1 0 0,0-1-1 0 0,0 1 1 0 0,0-1-1 0 0,0 0 1 0 0,0-1 0 0 0,2 1-57 0 0,6 3-1294 0 0,-12-4-8780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4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6928 0 0,'0'0'126'0'0,"0"-1"0"0"0,0 0 0 0 0,0 1 0 0 0,0-1 0 0 0,0 1 0 0 0,1-1 0 0 0,-1 1 0 0 0,0-1 0 0 0,0 0 0 0 0,1 1 0 0 0,-1-1 0 0 0,0 1 0 0 0,1-1 0 0 0,-1 1 0 0 0,0 0 0 0 0,1-1 0 0 0,-1 1 0 0 0,1-1 0 0 0,-1 1 0 0 0,1 0 0 0 0,-1-1 0 0 0,1 1 0 0 0,-1 0 0 0 0,1-1 0 0 0,-1 1 0 0 0,1 0-126 0 0,24-10 3394 0 0,11 6-3063 0 0,32 1-331 0 0,-31 2 23 0 0,-1-1 1 0 0,0-2-24 0 0,-15 1 408 0 0,0 0 0 0 0,16 1-408 0 0,-37 33 521 0 0,1-19-422 0 0,1-1 1 0 0,0 1-1 0 0,0-1 1 0 0,1 0 0 0 0,4 10-100 0 0,4 17 27 0 0,-6-20-17 0 0,-3-14-4 0 0,-1-1 1 0 0,0 1 0 0 0,0 0-1 0 0,0 0 1 0 0,-1-1 0 0 0,0 1-1 0 0,1 1-6 0 0,-1-3 25 0 0,1 1-1 0 0,0-1 1 0 0,0 1-1 0 0,0-1 1 0 0,1 1 0 0 0,-1-1-1 0 0,1 0 1 0 0,-1 1-1 0 0,1-1 1 0 0,0 0-1 0 0,0 0 1 0 0,0 0-25 0 0,7 16-1896 0 0,-9-18-8317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5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7736 0 0,'1'1'84'0'0,"-1"-1"0"0"0,1 1 1 0 0,0-1-1 0 0,-1 0 0 0 0,1 1 1 0 0,0-1-1 0 0,0 0 0 0 0,-1 0 1 0 0,1 1-1 0 0,0-1 1 0 0,0 0-1 0 0,0 0 0 0 0,0 0 1 0 0,-1 0-1 0 0,1 0 0 0 0,0 0 1 0 0,0 0-85 0 0,-1 0 62 0 0,1 0 0 0 0,-1 0 1 0 0,1 0-1 0 0,-1 0 0 0 0,1 0 1 0 0,-1 0-1 0 0,1 0 0 0 0,-1 0 1 0 0,0 0-1 0 0,1 0 0 0 0,-1 0 0 0 0,1 0 1 0 0,-1 0-1 0 0,1 0 0 0 0,-1 0 1 0 0,1 0-1 0 0,-1 1 0 0 0,0-1 1 0 0,1 0-1 0 0,-1 0 0 0 0,1 1 1 0 0,-1-1-1 0 0,0 0 0 0 0,1 1 1 0 0,-1-1-1 0 0,0 0 0 0 0,1 1 1 0 0,-1-1-1 0 0,0 0 0 0 0,0 1 1 0 0,1-1-1 0 0,-1 1 0 0 0,0-1 1 0 0,0 0-1 0 0,0 1 0 0 0,0-1 1 0 0,1 1-1 0 0,-1-1 0 0 0,0 1 1 0 0,0-1-1 0 0,0 1 0 0 0,0-1 1 0 0,0 1-1 0 0,0-1 0 0 0,0 1-62 0 0,7 16 1530 0 0,0-3-830 0 0,-1 9-529 0 0,-1 1 0 0 0,0 0 1 0 0,-1 6-172 0 0,-2-8 174 0 0,2 0-1 0 0,0-1 1 0 0,2 1 0 0 0,2 3-174 0 0,-5-16 133 0 0,-1 0 0 0 0,0-1 0 0 0,-1 1-1 0 0,1 4-132 0 0,4 21 438 0 0,-5-30-331 0 0,-1 0-1 0 0,1 0 0 0 0,-1 1 1 0 0,0-1-1 0 0,0 0 1 0 0,0 1-1 0 0,-1-1 1 0 0,0 0-1 0 0,-1 4-106 0 0,-1 22 1147 0 0,3-30-1057 0 0,-2-35 320 0 0,-1 1 1 0 0,-8-31-411 0 0,6 35 112 0 0,1 0 0 0 0,1 0 0 0 0,1 0 0 0 0,2-4-112 0 0,1-13 132 0 0,-2 30-67 0 0,2-1 1 0 0,0 1-1 0 0,1 0 0 0 0,3-11-65 0 0,10-25 244 0 0,2 1-1 0 0,9-15-243 0 0,-25 66 2 0 0,-1 0 1 0 0,1 0-1 0 0,-1 0 0 0 0,1 0 1 0 0,0 0-1 0 0,-1 0 1 0 0,1 0-1 0 0,0 0 0 0 0,0 0 1 0 0,0 0-1 0 0,0 0 0 0 0,0 0 1 0 0,0 1-1 0 0,0-1 0 0 0,0 0 1 0 0,0 1-1 0 0,0-1 1 0 0,0 1-1 0 0,0-1 0 0 0,0 1 1 0 0,1 0-1 0 0,0-1-2 0 0,1 1 4 0 0,0-1 1 0 0,1 1-1 0 0,-1 0 0 0 0,0 0 0 0 0,0 1 1 0 0,1-1-1 0 0,-1 1 0 0 0,0-1 1 0 0,1 1-5 0 0,7 3 7 0 0,0 0 1 0 0,0 0 0 0 0,-1 1-1 0 0,8 5-7 0 0,-7-4 3 0 0,-1 0-1 0 0,1 1 1 0 0,-1 0-1 0 0,0 1 1 0 0,0 0-1 0 0,-1 0 1 0 0,0 1 0 0 0,-1 1-1 0 0,4 4-2 0 0,-11-12-14 0 0,0 0 0 0 0,0 0 0 0 0,0 0 0 0 0,0 0 1 0 0,0-1-1 0 0,-1 1 0 0 0,1 0 0 0 0,-1 0 0 0 0,1 0 0 0 0,-1 1 0 0 0,0-1 0 0 0,0 0 1 0 0,1 0-1 0 0,-2 0 0 0 0,1 0 0 0 0,0 0 0 0 0,0 0 0 0 0,-1 0 0 0 0,1 0 0 0 0,-1 2 14 0 0,-1-1-22 0 0,0 0-1 0 0,1 0 1 0 0,-1 0-1 0 0,0 0 1 0 0,0 0-1 0 0,-1-1 1 0 0,1 1-1 0 0,-1-1 1 0 0,1 1-1 0 0,-1-1 1 0 0,-2 2 22 0 0,-9 4-41 0 0,0 0 0 0 0,0-1 0 0 0,0-1 0 0 0,-1 0 0 0 0,-1 0 41 0 0,13-5 5 0 0,-11 3 9 0 0,0 1 1 0 0,0-2 0 0 0,0 0-1 0 0,0-1 1 0 0,-1 0 0 0 0,-12-1-15 0 0,26-1-2527 0 0,1 0-10131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1 433 8840 0 0,'1'0'254'0'0,"1"-1"1"0"0,-1 1-1 0 0,1-1 1 0 0,-1 1-1 0 0,1-1 1 0 0,-1 1-1 0 0,1-1 1 0 0,-1 0-1 0 0,0 0 1 0 0,1 0 0 0 0,-1 0-1 0 0,0 0 1 0 0,0 0-1 0 0,0 0 1 0 0,0 0-1 0 0,0 0 1 0 0,0-1-1 0 0,0 1 1 0 0,1-1-255 0 0,19-35 249 0 0,-6 11 355 0 0,-4 12-47 0 0,-1-2-1 0 0,6-11-556 0 0,-8 14 324 0 0,0-1 1 0 0,2 2-1 0 0,-1-1 0 0 0,5-3-324 0 0,16-22 600 0 0,-10 10-191 0 0,-10 12-198 0 0,1 0 0 0 0,0 1 0 0 0,2 1 1 0 0,5-6-212 0 0,16-17 368 0 0,-32 36-342 0 0,0-1 1 0 0,-1 1-1 0 0,1-1 1 0 0,0 0 0 0 0,0 0-1 0 0,-1 0 1 0 0,1 0-1 0 0,-1 0 1 0 0,0 0 0 0 0,0 0-1 0 0,0-1 1 0 0,0 1-1 0 0,0 0 1 0 0,0-1-1 0 0,0 1 1 0 0,-1-2-27 0 0,0 4 5 0 0,0-1 1 0 0,1 1-1 0 0,-1 0 1 0 0,0 0-1 0 0,0-1 1 0 0,0 1-1 0 0,0 0 0 0 0,0-1 1 0 0,0 1-1 0 0,0 0 1 0 0,1 0-1 0 0,-1-1 0 0 0,0 1 1 0 0,0 0-1 0 0,0 0 1 0 0,1 0-1 0 0,-1-1 0 0 0,0 1 1 0 0,0 0-1 0 0,1 0 1 0 0,-1 0-1 0 0,0 0 1 0 0,0 0-1 0 0,1-1 0 0 0,-1 1 1 0 0,0 0-1 0 0,0 0 1 0 0,1 0-1 0 0,-1 0 0 0 0,0 0 1 0 0,1 0-1 0 0,-1 0 1 0 0,0 0-1 0 0,0 0 0 0 0,1 0 1 0 0,-1 0-1 0 0,0 0 1 0 0,1 0-1 0 0,-1 0 1 0 0,0 0-1 0 0,0 0 0 0 0,1 0 1 0 0,-1 1-1 0 0,0-1 1 0 0,0 0-1 0 0,1 0 0 0 0,-1 0 1 0 0,0 0-1 0 0,0 1 1 0 0,1-1-1 0 0,-1 0-5 0 0,-2 19 0 0 0,1 1 0 0 0,1-1 0 0 0,0 0 0 0 0,2 0 1 0 0,0 1-1 0 0,2-1 0 0 0,0 0 0 0 0,0-1 0 0 0,2 1 0 0 0,0-1 0 0 0,2 0 0 0 0,0 0 0 0 0,1 0 0 0 0,21 59 10 0 0,-16-39-4 0 0,-2-19 19 0 0,-11-17-12 0 0,0-1 0 0 0,0 0-1 0 0,0 1 1 0 0,0-1 0 0 0,0 1 0 0 0,0-1 0 0 0,0 1 0 0 0,-1 0-1 0 0,1-1 1 0 0,0 1 0 0 0,-1 0 0 0 0,0-1 0 0 0,1 1 0 0 0,-1 0-1 0 0,0 0 1 0 0,0-1 0 0 0,0 2-13 0 0,-2 19 900 0 0,2-22-950 0 0,0 0 0 0 0,-1 1 1 0 0,1-1-1 0 0,0 1 0 0 0,0-1 0 0 0,0 0 1 0 0,0 1-1 0 0,-1-1 0 0 0,1 0 0 0 0,0 1 0 0 0,0-1 1 0 0,-1 0-1 0 0,1 0 0 0 0,0 1 0 0 0,-1-1 0 0 0,1 0 1 0 0,0 0-1 0 0,-1 1 0 0 0,1-1 0 0 0,0 0 1 0 0,-1 0-1 0 0,1 0 0 0 0,0 0 0 0 0,-1 0 0 0 0,1 1 1 0 0,0-1-1 0 0,-1 0 0 0 0,1 0 0 0 0,-1 0 0 0 0,1 0 1 0 0,0 0-1 0 0,-1 0 0 0 0,1 0 0 0 0,-1 0 1 0 0,1-1-1 0 0,0 1 0 0 0,-1 0 0 0 0,1 0 0 0 0,0 0 1 0 0,-1 0-1 0 0,1 0 0 0 0,-1-1 0 0 0,1 1 0 0 0,0 0 1 0 0,-1 0-1 0 0,1 0 0 0 0,0-1 0 0 0,0 1 1 0 0,-1 0-1 0 0,1-1 50 0 0,-1 1-13237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3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2304 0 0,'51'-2'1569'0'0,"1"-8"-442"0"0,-40 9-1002 0 0,-1 0 0 0 0,0-1 0 0 0,1-1 0 0 0,-1 0 0 0 0,4-1-125 0 0,37-9 53 0 0,-8 9 31 0 0,-42 4-83 0 0,1-1-1 0 0,-1 1 0 0 0,1 0 1 0 0,-1-1-1 0 0,1 1 0 0 0,-1 0 1 0 0,1 0-1 0 0,0 1 0 0 0,-1-1 1 0 0,1 1-1 0 0,-1-1 0 0 0,1 1 1 0 0,-1 0-1 0 0,1 0 0 0 0,-1 0 1 0 0,0 0-1 0 0,1 0 0 0 0,-3-1 0 0 0,1 1 0 0 0,0-1 0 0 0,0 0 0 0 0,0 0 0 0 0,0 0 0 0 0,0 0 0 0 0,-1 0 0 0 0,1 0 0 0 0,0 0 0 0 0,0 0 0 0 0,0 0 0 0 0,0 0 0 0 0,-1 0 0 0 0,1 0 0 0 0,0-1 0 0 0,0 1 0 0 0,0 0 0 0 0,-1-1 0 0 0,1 1 0 0 0,0-1 0 0 0,0 1 0 0 0,0-1 0 0 0,-1 1 0 0 0,1 0 0 0 0,0-1 0 0 0,-1 1 0 0 0,1 0 0 0 0,0-1 0 0 0,-1 1 0 0 0,1 0 0 0 0,0 0 0 0 0,0 0 0 0 0,-1 0 0 0 0,1 0 0 0 0,0 0 1 0 0,0 0-1 0 0,-1 0 0 0 0,1 0 0 0 0,0 0 0 0 0,0 0 0 0 0,-1 1 0 0 0,1-1 0 0 0,0 0 0 0 0,-1 0 0 0 0,1 1 0 0 0,0-1 0 0 0,-1 0 0 0 0,8 5-705 0 0,-7-5-2919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8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9744 0 0,'0'0'520'0'0,"0"0"0"0"0,0 0 2 0 0,0 0 9 0 0,0 0-8 0 0,0 0-3 0 0,5 0 1 0 0,15 2-64 0 0,0-2-1 0 0,-1-1 1 0 0,1 0 0 0 0,0-1-457 0 0,-8 1 16 0 0,1 0 0 0 0,-1 1 1 0 0,8 1-17 0 0,-11 0-3 0 0,0 0 1 0 0,0-1-1 0 0,0 0 1 0 0,0-1-1 0 0,0 0 1 0 0,0 0 0 0 0,5-2 2 0 0,-7 1-12 0 0,0 0 1 0 0,1 1 0 0 0,-1 0 0 0 0,6 0 11 0 0,-6 1-8 0 0,-1-1 0 0 0,1 1 0 0 0,0-2 0 0 0,-1 1 1 0 0,3-1 7 0 0,-8 1 2 0 0,-1 1 0 0 0,1 0 0 0 0,-1-1 1 0 0,1 1-1 0 0,0 0 0 0 0,-1 0 1 0 0,1 0-1 0 0,0 0 0 0 0,-1 0 0 0 0,1 0 1 0 0,0 0-1 0 0,-1 0 0 0 0,1 0 1 0 0,-1 0-1 0 0,1 0 0 0 0,0 0 1 0 0,-1 0-1 0 0,1 0 0 0 0,0 0 0 0 0,-1 1 1 0 0,1-1-1 0 0,-1 0 0 0 0,1 1 1 0 0,0-1-1 0 0,-1 0 0 0 0,1 1 0 0 0,-1-1 1 0 0,1 0-1 0 0,-1 1-2 0 0,4 14 52 0 0,-4-15-17 0 0,0 0-27 0 0,-1 0 1 0 0,1 0-1 0 0,-1 1 1 0 0,1-1-1 0 0,-1 0 1 0 0,1 1-1 0 0,-1-1 1 0 0,1 0-1 0 0,-1 1 1 0 0,1-1-1 0 0,0 1 1 0 0,-1-1-1 0 0,1 0 1 0 0,0 1-1 0 0,-1-1 1 0 0,1 1-1 0 0,0-1 1 0 0,0 1-1 0 0,-1-1 1 0 0,1 1-1 0 0,0-1 1 0 0,0 1-1 0 0,0-1 1 0 0,0 1-9 0 0,-6 20 83 0 0,3-8-21 0 0,-1-2 19 0 0,0 0 0 0 0,1 1 0 0 0,1-1 0 0 0,-1 1 0 0 0,2-1 0 0 0,0 1 0 0 0,0 0 0 0 0,1-1 1 0 0,0 5-82 0 0,1 34 430 0 0,1-35-267 0 0,-1-1-1 0 0,0 1 1 0 0,-1-1 0 0 0,-1 6-163 0 0,1 8 453 0 0,0-27-418 0 0,0-1-2256 0 0,0 0-9039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9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43 8800 0 0,'0'-2'103'0'0,"0"0"1"0"0,-1 0 0 0 0,1 0 0 0 0,-1 0-1 0 0,1 0 1 0 0,-1 0 0 0 0,1 1 0 0 0,-1-1-1 0 0,0 0 1 0 0,0 0-104 0 0,0 0 275 0 0,0 1-1 0 0,0-1 1 0 0,0 0 0 0 0,0 0-1 0 0,1 0 1 0 0,-1 0 0 0 0,1 0-1 0 0,-1 0 1 0 0,1 0 0 0 0,0-1-275 0 0,-22 6 1030 0 0,-5 15-955 0 0,0 0 0 0 0,1 1-1 0 0,1 2 1 0 0,1 1 0 0 0,1 0-1 0 0,1 2 1 0 0,-3 6-75 0 0,18-23 29 0 0,-13 16 68 0 0,20-23-93 0 0,-1 1 1 0 0,1-1 0 0 0,0 1-1 0 0,0 0 1 0 0,-1-1-1 0 0,1 1 1 0 0,0-1 0 0 0,0 1-1 0 0,0-1 1 0 0,-1 1 0 0 0,1 0-1 0 0,0-1 1 0 0,0 1-1 0 0,0-1 1 0 0,0 1 0 0 0,0-1-1 0 0,0 1 1 0 0,0 0 0 0 0,0-1-1 0 0,1 1 1 0 0,-1-1-1 0 0,0 1 1 0 0,0 0 0 0 0,0-1-1 0 0,1 1 1 0 0,-1-1 0 0 0,0 1-1 0 0,1-1 1 0 0,-1 1-1 0 0,0-1 1 0 0,1 1 0 0 0,-1-1-1 0 0,0 0 1 0 0,1 1 0 0 0,-1-1-1 0 0,1 1 1 0 0,-1-1-1 0 0,1 0 1 0 0,-1 1 0 0 0,1-1-1 0 0,-1 0 1 0 0,1 0-5 0 0,6 4 66 0 0,-6-3-62 0 0,0-1 1 0 0,0 1 0 0 0,0 0 0 0 0,0-1 0 0 0,0 1-1 0 0,0-1 1 0 0,0 0 0 0 0,0 1 0 0 0,1-1 0 0 0,-1 0-1 0 0,0 0 1 0 0,0 0 0 0 0,0 0 0 0 0,0 0 0 0 0,1 0-1 0 0,-1 0 1 0 0,0 0 0 0 0,1 0-5 0 0,6-2 20 0 0,1 0 0 0 0,-1-1 0 0 0,0 1 0 0 0,1-2 0 0 0,-2 1 0 0 0,1-1 1 0 0,3-2-21 0 0,22-10 48 0 0,-15 7-4 0 0,0-1 0 0 0,0 0-1 0 0,4-4-43 0 0,-11 6 32 0 0,-10 7-27 0 0,0 1 1 0 0,0-1-1 0 0,0 0 1 0 0,0 0-1 0 0,0 0 1 0 0,0 0-1 0 0,0-1 1 0 0,-1 1-1 0 0,1 0 0 0 0,0 0 1 0 0,-1 0-1 0 0,1 0 1 0 0,-1-1-1 0 0,0 1 1 0 0,1 0-1 0 0,-1-1 1 0 0,0 1-6 0 0,0 0 16 0 0,1 0 0 0 0,-1 0 0 0 0,0-1 0 0 0,1 1 0 0 0,-1 0 0 0 0,1 0 0 0 0,-1 0 0 0 0,1 0 0 0 0,-1 0 0 0 0,1 0 0 0 0,0 0 0 0 0,-1 0 0 0 0,1 0 0 0 0,0 0 0 0 0,0 0 0 0 0,0 0-16 0 0,0 1 31 0 0,0-1 1 0 0,-1 0-1 0 0,1 0 0 0 0,0 0 1 0 0,0 0-1 0 0,-1 0 0 0 0,1 0 1 0 0,-1 0-1 0 0,1 0 0 0 0,-1 0 0 0 0,1-1 1 0 0,-1 1-1 0 0,0 0 0 0 0,0 0 1 0 0,1 0-1 0 0,-1-1 0 0 0,0 1 1 0 0,0 0-1 0 0,0-1-31 0 0,0 2 155 0 0,0 0-47 0 0,0 0-14 0 0,0 0-3 0 0,0 0-5 0 0,0 0-28 0 0,0 0-6 0 0,0 0-7 0 0,0 0 8 0 0,0 0 3 0 0,0 0-1 0 0,-1 1-46 0 0,0 0-1 0 0,1 0 1 0 0,-1 0-1 0 0,1 1 1 0 0,-1-1-1 0 0,1 0 1 0 0,0 1-1 0 0,-1-1 0 0 0,1 0 1 0 0,0 1-1 0 0,0-1 1 0 0,0 0-1 0 0,0 1 1 0 0,0-1-1 0 0,0 1-8 0 0,-1 7 25 0 0,-8 23-8 0 0,-1 0 0 0 0,-8 13-17 0 0,-14 39 15 0 0,24-61-16 0 0,5-17 0 0 0,1-1 0 0 0,0 1 0 0 0,1-1 0 0 0,-1 1 0 0 0,1 0 0 0 0,0 0 0 0 0,0 0 0 0 0,1 2 1 0 0,-3 36-3 0 0,2-36 8 0 0,0 0 1 0 0,0-1-1 0 0,1 1 0 0 0,0 0 1 0 0,0 0-1 0 0,1 0 0 0 0,0-1 1 0 0,0 1-1 0 0,1 0 1 0 0,0-1-1 0 0,0 1 0 0 0,1-1 1 0 0,3 6-6 0 0,-3-6 28 0 0,0-1 0 0 0,1 0 1 0 0,0 0-1 0 0,1 0 0 0 0,-1 0 0 0 0,1-1 0 0 0,0 0 1 0 0,0 0-1 0 0,1 0 0 0 0,0 0 0 0 0,-1-1 1 0 0,1 0-1 0 0,1 0 0 0 0,-1-1 0 0 0,1 0 1 0 0,-1 0-1 0 0,1 0 0 0 0,0-1 0 0 0,0 0 1 0 0,0 0-1 0 0,0-1 0 0 0,4 0-28 0 0,0 1 70 0 0,5 0 136 0 0,1-1 1 0 0,15-1-207 0 0,-24 0 63 0 0,-3 0-31 0 0,-1 0 0 0 0,0 0 0 0 0,0 0 0 0 0,0-1 0 0 0,0 0 0 0 0,0 1 0 0 0,0-1 0 0 0,0-1 0 0 0,0 1 0 0 0,0-1 0 0 0,0 1 0 0 0,-1-1-1 0 0,1 0 1 0 0,0-1-32 0 0,-2 2-66 0 0,1-1 111 0 0,0 0-1 0 0,0 0 1 0 0,1 0-1 0 0,-1-1 1 0 0,0 1-1 0 0,-1-1 1 0 0,1 0 0 0 0,0 0-1 0 0,0-1-44 0 0,4-13-2300 0 0,-4 5-9606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49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10056 0 0,'3'1'816'0'0,"3"3"-462"0"0,0 0 0 0 0,0 0 1 0 0,0 1-1 0 0,-1 0 1 0 0,0 0-1 0 0,0 0 0 0 0,0 0 1 0 0,0 1-1 0 0,1 3-354 0 0,7 11 889 0 0,-1 1 0 0 0,3 6-889 0 0,1 4 361 0 0,-11-17-249 0 0,1 0 1 0 0,-2 0 0 0 0,0 1 0 0 0,0-1 0 0 0,-2 1 0 0 0,1 0 0 0 0,-2 0 0 0 0,0 0 0 0 0,-1 6-113 0 0,0-8 42 0 0,0 6 8 0 0,-1 0 0 0 0,-1 0 0 0 0,-1 3-50 0 0,-2 22 23 0 0,1-7 72 0 0,-1 0 0 0 0,-2 0-1 0 0,-2 0 1 0 0,-4 9-95 0 0,-18 42 975 0 0,-7 5-975 0 0,37-90 99 0 0,0 1 77 0 0,-1 0 0 0 0,1-1 0 0 0,-1 1 0 0 0,0-1 0 0 0,0 0 0 0 0,0 1-1 0 0,0-1 1 0 0,-2 1-176 0 0,0 0 13 0 0,4-3 92 0 0,-1-1 1 0 0,1 1 0 0 0,-1-1 0 0 0,0 1 0 0 0,0-1 0 0 0,1 1 0 0 0,-1-1 0 0 0,0 1 0 0 0,0-1 0 0 0,1 1 0 0 0,-1-1 0 0 0,0 0 0 0 0,0 0 0 0 0,0 1 0 0 0,0-1 0 0 0,0 0 0 0 0,1 0 0 0 0,-1 0 0 0 0,0 0 0 0 0,0 0 0 0 0,0 0 0 0 0,0 0 0 0 0,0 0 0 0 0,0 0 0 0 0,0-1-106 0 0,-1 1-2832 0 0,1 0-11545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2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1704 0 0,'0'0'561'0'0,"0"0"6"0"0,0 0 2 0 0,0 0 15 0 0,0 0 42 0 0,0 0 18 0 0,0 0-2 0 0,0 0-21 0 0,0 0-98 0 0,4 3-20 0 0,1 0-190 0 0,0 0-1 0 0,0 0 1 0 0,1-1 0 0 0,-1 0 0 0 0,1 0-1 0 0,0 0 1 0 0,0 0 0 0 0,0-1 0 0 0,0 0-1 0 0,0-1 1 0 0,0 1 0 0 0,1-1-313 0 0,20 0 724 0 0,0-1 1 0 0,7-2-725 0 0,-9 0 431 0 0,45 3 459 0 0,-52 1-656 0 0,0-1-1 0 0,0 0 1 0 0,0-2 0 0 0,9-1-234 0 0,-23 2 84 0 0,0 1-1 0 0,0 0 1 0 0,0 0-1 0 0,0 0 1 0 0,0 0 0 0 0,0 1-1 0 0,2 0-83 0 0,23 1 675 0 0,-28-2-632 0 0,-1 0 0 0 0,1 0 0 0 0,0 0 0 0 0,0 0 0 0 0,-1 0 0 0 0,1 0 0 0 0,0 0 0 0 0,-1 0 0 0 0,1 1 0 0 0,0-1 0 0 0,-1 0 0 0 0,1 1 0 0 0,0-1 0 0 0,-1 0 0 0 0,1 1 0 0 0,0-1 0 0 0,-1 1 0 0 0,1-1 0 0 0,-1 1 0 0 0,1-1-43 0 0,0 1 105 0 0,-1 0 0 0 0,1-1 0 0 0,0 1 0 0 0,0 0 0 0 0,0-1 0 0 0,-1 1 0 0 0,1-1 0 0 0,0 1-1 0 0,0-1 1 0 0,0 0 0 0 0,0 1 0 0 0,0-1 0 0 0,0 0 0 0 0,0 0 0 0 0,0 0 0 0 0,1 1-105 0 0,-1-1 7 0 0,-1 0 1 0 0,0 0 0 0 0,1 0-1 0 0,-1 0 1 0 0,0 0 0 0 0,1 1-1 0 0,-1-1 1 0 0,0 0-1 0 0,1 0 1 0 0,-1 0 0 0 0,0 1-1 0 0,1-1 1 0 0,-1 0 0 0 0,0 1-1 0 0,1-1 1 0 0,-1 0 0 0 0,0 1-1 0 0,0-1 1 0 0,0 0-1 0 0,1 1 1 0 0,-1-1 0 0 0,0 0-1 0 0,0 1 1 0 0,0-1 0 0 0,0 0-1 0 0,0 1 1 0 0,0-1 0 0 0,0 1-1 0 0,0-1 1 0 0,0 0-1 0 0,0 1 1 0 0,0-1 0 0 0,0 1-1 0 0,0-1-7 0 0,-1 24 66 0 0,1-21-57 0 0,0-1 0 0 0,-1 1 0 0 0,1 0 1 0 0,0 0-1 0 0,0 0 0 0 0,1 0 0 0 0,-1 0 0 0 0,1 2-9 0 0,3 4 17 0 0,-1-1-1 0 0,-1 1 0 0 0,1 0 0 0 0,-1 0 0 0 0,-1-1 0 0 0,0 2 1 0 0,0-1-1 0 0,-1 0 0 0 0,0 0 0 0 0,0 0 0 0 0,-1 1-16 0 0,2 46 110 0 0,2-32-30 0 0,2 22 7 0 0,-5-15 452 0 0,0-31-524 0 0,-1 0 0 0 0,1 0 0 0 0,0-1 0 0 0,-1 1 0 0 0,1 0 0 0 0,0 1 0 0 0,-1-1 0 0 0,1 0 0 0 0,0 0 0 0 0,-1 0 0 0 0,1 0 0 0 0,0 0 0 0 0,-1 0 1 0 0,1 0-1 0 0,0 0 0 0 0,0 1 0 0 0,-1-1 0 0 0,1 0 0 0 0,0 0 0 0 0,0 0 0 0 0,-1 0 0 0 0,1 1 0 0 0,0-1 0 0 0,0 0 0 0 0,-1 0 0 0 0,1 1 0 0 0,0-1 0 0 0,0 0 0 0 0,0 1 0 0 0,0-1 1 0 0,-1 0-1 0 0,1 0 0 0 0,0 1 0 0 0,0-1-15 0 0,0 3 75 0 0,0-3-2584 0 0,0 0-10554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3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1 9744 0 0,'-1'0'61'0'0,"0"0"1"0"0,0 1 0 0 0,0-1-1 0 0,0 1 1 0 0,0-1-1 0 0,0 1 1 0 0,1-1 0 0 0,-1 1-1 0 0,0 0 1 0 0,0-1-1 0 0,1 1 1 0 0,-1 0 0 0 0,0 0-1 0 0,1-1 1 0 0,-1 1-1 0 0,1 0 1 0 0,-1 0 0 0 0,1 0-1 0 0,-1 0 1 0 0,1 0-1 0 0,0 0 1 0 0,-1 0-62 0 0,-9 29 2162 0 0,6-19-1671 0 0,-70 164 893 0 0,59-141-1261 0 0,9-23-138 0 0,1 2 0 0 0,1-1 0 0 0,-3 8 15 0 0,-2 16-25 0 0,3-19 12 0 0,2 1-1 0 0,0 0 1 0 0,1-1 0 0 0,0 13 13 0 0,-4 32 0 0 0,4-45 0 0 0,1 0 0 0 0,1 0 0 0 0,0 0 0 0 0,1 1 0 0 0,1-1 0 0 0,4 81 4 0 0,-5-71 0 0 0,1-17-2 0 0,0 1 1 0 0,1-1 0 0 0,0 0 0 0 0,1 0 0 0 0,0 0-3 0 0,5 23 18 0 0,-6-26 2 0 0,0 0 1 0 0,1 1 0 0 0,0-1 0 0 0,0 0 0 0 0,1-1 0 0 0,0 1-1 0 0,1 2-20 0 0,18 34 117 0 0,-21-37-105 0 0,0-1 1 0 0,1 0-1 0 0,-1 0 0 0 0,1 0 0 0 0,0 0 0 0 0,0 0 0 0 0,1-1 0 0 0,3 4-12 0 0,-5-5 5 0 0,0-1 0 0 0,1 0 0 0 0,-1-1-1 0 0,1 1 1 0 0,-1 0 0 0 0,1-1-1 0 0,0 1 1 0 0,-1-1 0 0 0,1 0 0 0 0,0 0-1 0 0,0 0 1 0 0,0 0 0 0 0,0 0-1 0 0,0-1 1 0 0,0 1 0 0 0,0-1 0 0 0,2 0-5 0 0,-4 0-90 0 0,6 0-273 0 0,-1 0 0 0 0,0 0-1 0 0,0 1 1 0 0,0 0 0 0 0,5 1 363 0 0,-9-1-9798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3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1 124 7832 0 0,'0'9'745'0'0,"1"1"1"0"0,0-1 0 0 0,0 1-1 0 0,1-1 1 0 0,1 3-746 0 0,6 14 477 0 0,1 0 0 0 0,4 7-477 0 0,3 6 455 0 0,-14-28-365 0 0,0 0 0 0 0,0 1-1 0 0,-1-1 1 0 0,-1 2-90 0 0,3 14 105 0 0,6 40 292 0 0,-9-51-177 0 0,0 1-1 0 0,0-1 0 0 0,-3 11-219 0 0,2 7 1145 0 0,-10-53-553 0 0,6-2-481 0 0,1 0 0 0 0,1 0 0 0 0,0-1-111 0 0,-6-53 267 0 0,6 62-222 0 0,1-1 0 0 0,0 0-1 0 0,1-8-44 0 0,-3-33 96 0 0,2 45-84 0 0,1-1 0 0 0,0 1 0 0 0,0 0 0 0 0,1-1-1 0 0,2-8-11 0 0,2-34 39 0 0,-5 47-43 0 0,0 1 1 0 0,1 0 0 0 0,-1-1-1 0 0,1 1 1 0 0,0 0 0 0 0,1-1-1 0 0,-1 1 1 0 0,3-5 3 0 0,3-11-21 0 0,-6-1-30 0 0,-1 19-12 0 0,0 0 0 0 0,0 0 1 0 0,0 0-1 0 0,0 0 1 0 0,1 0-1 0 0,-1 0 0 0 0,1 0 1 0 0,0-3 62 0 0,1-4-240 0 0,-2 10 219 0 0,0-1 0 0 0,0 1 0 0 0,0 0 0 0 0,0-1 0 0 0,0 1 0 0 0,0-1 0 0 0,0 1 0 0 0,0 0 0 0 0,0-1 0 0 0,0 1 0 0 0,1-1 0 0 0,-1 1 0 0 0,0 0 0 0 0,0-1 0 0 0,0 1 0 0 0,0 0 0 0 0,1-1 0 0 0,-1 1 0 0 0,0 0 0 0 0,0 0 0 0 0,1-1 0 0 0,-1 1 0 0 0,0 0 0 0 0,1-1-1 0 0,-1 1 1 0 0,0 0 0 0 0,0 0 0 0 0,1 0 0 0 0,-1-1 0 0 0,1 1 0 0 0,-1 0 0 0 0,0 0 0 0 0,1 0 0 0 0,-1 0 21 0 0,4-2-189 0 0,-1 3-120 0 0,6 5 99 0 0,7 3 147 0 0,0-2 0 0 0,0 1 0 0 0,10 1 63 0 0,-8-2-15 0 0,0 0 1 0 0,-1 1-1 0 0,0 1 15 0 0,8 2-13 0 0,-21-10 9 0 0,-1 1 0 0 0,1 0 0 0 0,0-1 0 0 0,0 1 0 0 0,-1 0 1 0 0,1 1-1 0 0,-1-1 0 0 0,1 1 0 0 0,-1 0 4 0 0,2 1-3 0 0,-1 1 0 0 0,1 0 0 0 0,-1 0 0 0 0,0 0 0 0 0,-1 1-1 0 0,1-1 1 0 0,-1 1 0 0 0,0 0 0 0 0,1 5 3 0 0,-3-8-1 0 0,0 0 0 0 0,-1 0 0 0 0,1 0 0 0 0,-1 0 0 0 0,0 0 0 0 0,1 0 0 0 0,-1 0 0 0 0,-1 0 0 0 0,1 0 0 0 0,0 1 0 0 0,-1-1 0 0 0,0 0 0 0 0,1 0 0 0 0,-1 0 0 0 0,-1 0 0 0 0,1-1 0 0 0,0 1 0 0 0,-1 0 0 0 0,1 0 0 0 0,-1-1 0 0 0,0 1 1 0 0,-3 2 0 0 0,0 0 0 0 0,0 0 0 0 0,-1 0 0 0 0,1-1 0 0 0,-1 0 0 0 0,0 0 0 0 0,0-1 0 0 0,-1 0 0 0 0,1 0 0 0 0,-3 1 0 0 0,6-3 4 0 0,-25 10 569 0 0,1-2 0 0 0,-5 1-573 0 0,22-8-495 0 0,-1 0 1 0 0,0-1-1 0 0,0 0 1 0 0,-5 0 494 0 0,15-1-9812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4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8240 0 0,'18'1'380'0'0,"-11"-1"-17"0"0,0 0 0 0 0,0 0 0 0 0,-1 0-1 0 0,1-1 1 0 0,0 0 0 0 0,-1 0 0 0 0,3-2-363 0 0,9 0 379 0 0,-1-1 1 0 0,1 2-1 0 0,0 1 0 0 0,0 0 1 0 0,6 1-380 0 0,39-2 360 0 0,155-7 348 0 0,-55 6 525 0 0,-81 3-201 0 0,-75 0-822 0 0,-1 0-1 0 0,1 1 1 0 0,-1-1-1 0 0,0 1 1 0 0,1 0-1 0 0,2 2-209 0 0,-3 2 552 0 0,-6-5-525 0 0,1 1 1 0 0,-1-1-1 0 0,0 0 0 0 0,1 1 0 0 0,-1-1 0 0 0,0 0 0 0 0,1 1 0 0 0,-1-1 0 0 0,0 0 0 0 0,1 0 0 0 0,-1 1 0 0 0,1-1 0 0 0,-1 0 0 0 0,1 0 1 0 0,-1 0-1 0 0,1 1 0 0 0,-1-1 0 0 0,0 0 0 0 0,1 0 0 0 0,-1 0 0 0 0,1 0 0 0 0,-1 0 0 0 0,1 0 0 0 0,-1 0 0 0 0,1 0 0 0 0,0 0-27 0 0,2 0-111 0 0,4-1 582 0 0,-6-4-2971 0 0,-1 5-9479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4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7632 0 0,'-1'1'167'0'0,"-1"0"1"0"0,1 0-1 0 0,0 0 0 0 0,-1 0 1 0 0,1 1-1 0 0,0-1 1 0 0,0 0-1 0 0,0 1 1 0 0,0-1-1 0 0,0 1 1 0 0,0-1-1 0 0,0 1 0 0 0,0 0-167 0 0,-11 13 1528 0 0,1-7-1339 0 0,1 0 1 0 0,0 0-1 0 0,0 1 1 0 0,1 0-1 0 0,0 1 1 0 0,0 1-190 0 0,5-8 14 0 0,1 2 0 0 0,0-1 0 0 0,0 0-1 0 0,1 1 1 0 0,-1-1 0 0 0,1 1 0 0 0,0 0 0 0 0,0 0 0 0 0,0 0 0 0 0,1 0 0 0 0,0 0 0 0 0,0 0 0 0 0,0 0 0 0 0,0 1 0 0 0,1-1 0 0 0,0 4-14 0 0,2-4 31 0 0,0 0 0 0 0,0-1 0 0 0,0 1 1 0 0,0-1-1 0 0,1 0 0 0 0,-1 0 1 0 0,1 0-1 0 0,0 0 0 0 0,1 0 0 0 0,-1-1 1 0 0,2 2-32 0 0,9 11 129 0 0,-2-3-72 0 0,0 0-1 0 0,1 0 1 0 0,1-2 0 0 0,0 1 0 0 0,0-2-1 0 0,1 0 1 0 0,6 2-57 0 0,-11-6 5 0 0,1-1-1 0 0,0-1 0 0 0,1 1 1 0 0,4-1-5 0 0,-12-3-1699 0 0,-3-1-6794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5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6016 0 0,'14'5'4970'0'0,"14"16"-4076"0"0,-8-7-854 0 0,-11-9-16 0 0,0-1 1 0 0,1 0 0 0 0,-1 0-1 0 0,1-1 1 0 0,5 1-25 0 0,-4-1 133 0 0,1 1-1 0 0,0 0 1 0 0,4 3-133 0 0,-1-3 290 0 0,-3 1 141 0 0,-11-5-420 0 0,-1 1 0 0 0,0 0 0 0 0,0 0 0 0 0,1 0 0 0 0,-1 0 0 0 0,0 0 0 0 0,0 0 0 0 0,0 0 0 0 0,0-1 0 0 0,0 1 0 0 0,0 0 0 0 0,0 0 0 0 0,0 0 0 0 0,0 0 0 0 0,-1 0 0 0 0,1 0 0 0 0,0-1 0 0 0,0 1 0 0 0,-1 0 0 0 0,0 1-11 0 0,-2 8 75 0 0,0 1 17 0 0,-1 0-1 0 0,-1-1 1 0 0,1 1 0 0 0,-2 1-92 0 0,-52 81 696 0 0,55-72-2020 0 0,3-21-8104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6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83 9944 0 0,'0'0'3'0'0,"0"0"0"0"0,0 0 0 0 0,0 0 0 0 0,0 1 0 0 0,0-1 0 0 0,0 0 0 0 0,0 0 0 0 0,0 0 1 0 0,0 1-1 0 0,0-1 0 0 0,0 0 0 0 0,0 0 0 0 0,0 0 0 0 0,0 0 0 0 0,0 1 0 0 0,0-1 0 0 0,0 0 0 0 0,0 0 1 0 0,0 0-1 0 0,0 0 0 0 0,0 0 0 0 0,0 1 0 0 0,0-1 0 0 0,1 0 0 0 0,-1 0 0 0 0,0 0 0 0 0,0 0 0 0 0,0 0 0 0 0,0 0 1 0 0,0 1-1 0 0,1-1 0 0 0,-1 0 0 0 0,0 0 0 0 0,0 0 0 0 0,0 0 0 0 0,0 0 0 0 0,0 0 0 0 0,1 0 0 0 0,-1 0 1 0 0,0 0-1 0 0,0 0 0 0 0,0 0 0 0 0,0 0 0 0 0,1 0 0 0 0,-1 0 0 0 0,0 0 0 0 0,0 0 0 0 0,0 0-3 0 0,10-6 361 0 0,8-11 491 0 0,-3 2 265 0 0,-13 14-1031 0 0,-1 0 1 0 0,0-1-1 0 0,1 1 0 0 0,-1 0 1 0 0,0 0-1 0 0,0-1 0 0 0,0 1 1 0 0,1 0-1 0 0,-1-1 1 0 0,-1 1-1 0 0,1-1 0 0 0,0 1 1 0 0,0-1-1 0 0,-1 0 1 0 0,1 1-1 0 0,-1-1 0 0 0,1 0 1 0 0,-1 1-1 0 0,0-1 0 0 0,1 0 1 0 0,-1 0-1 0 0,0-1-86 0 0,0 3 47 0 0,-3-2 11 0 0,3 1-30 0 0,-1 0-1 0 0,0 0 0 0 0,0 0 0 0 0,1 0 1 0 0,-1 1-1 0 0,0-1 0 0 0,0 0 0 0 0,0 1 0 0 0,0-1 1 0 0,0 0-1 0 0,0 1 0 0 0,0-1 0 0 0,0 1 1 0 0,0 0-1 0 0,0-1 0 0 0,0 1 0 0 0,0 0 1 0 0,0 0-1 0 0,0-1 0 0 0,-1 1 0 0 0,1 0 0 0 0,0 0 1 0 0,0 0-1 0 0,0 0 0 0 0,0 1 0 0 0,0-1 1 0 0,0 0-1 0 0,0 0 0 0 0,-1 1 0 0 0,1-1 1 0 0,-1 1-28 0 0,-14 3 119 0 0,-1 0 0 0 0,1 1 1 0 0,0 1-1 0 0,0 1 0 0 0,1 0 1 0 0,-11 7-120 0 0,17-8 42 0 0,0 0 0 0 0,0 1 0 0 0,1 0 0 0 0,0 0 0 0 0,0 1 0 0 0,1 0 0 0 0,0 0 0 0 0,1 1 0 0 0,-1 0 0 0 0,2 0 0 0 0,-3 4-42 0 0,0 1 41 0 0,-13 25 120 0 0,21-38-155 0 0,-1 0 0 0 0,1 0-1 0 0,-1 1 1 0 0,1-1 0 0 0,-1 0 0 0 0,1 0 0 0 0,0 0-1 0 0,0 1 1 0 0,0-1 0 0 0,0 0 0 0 0,0 1 0 0 0,0-1-1 0 0,0 0 1 0 0,0 0 0 0 0,0 1 0 0 0,0-1 0 0 0,1 0 0 0 0,-1 0-1 0 0,0 1 1 0 0,1-1 0 0 0,-1 0 0 0 0,1 0 0 0 0,-1 0-1 0 0,1 0 1 0 0,0 0 0 0 0,0 0 0 0 0,0 1-6 0 0,0-2 6 0 0,1 1 0 0 0,-1-1 0 0 0,0 1 0 0 0,1-1 0 0 0,-1 1 0 0 0,1-1 0 0 0,-1 0 0 0 0,1 0 0 0 0,-1 0 0 0 0,1 0 0 0 0,-1 0 0 0 0,1 0 0 0 0,-1 0 0 0 0,1-1 0 0 0,-1 1 1 0 0,1 0-1 0 0,-1-1 0 0 0,2 0-6 0 0,27-10 22 0 0,-29 10-19 0 0,17-7 68 0 0,-1 0 0 0 0,0-1-1 0 0,-1-1 1 0 0,0-1-1 0 0,0 0 1 0 0,-1-1-1 0 0,-1 0 1 0 0,0-2-1 0 0,0 1 1 0 0,-2-2-1 0 0,10-13-70 0 0,-13 12 46 0 0,4-5 102 0 0,-8 16-80 0 0,-5 5-64 0 0,0-1 0 0 0,0 1 1 0 0,1-1-1 0 0,-1 1 0 0 0,0 0 1 0 0,1-1-1 0 0,-1 1 1 0 0,0 0-1 0 0,1-1 0 0 0,-1 1 1 0 0,1 0-1 0 0,-1-1 0 0 0,1 1 1 0 0,-1 0-1 0 0,1 0 0 0 0,-1 0 1 0 0,1-1-1 0 0,-1 1 1 0 0,1 0-1 0 0,-1 0 0 0 0,1 0 1 0 0,-1 0-1 0 0,1 0 0 0 0,-1 0 1 0 0,1 0-1 0 0,-1 0-4 0 0,-10 54 283 0 0,-5 30 235 0 0,-17 47-518 0 0,30-126 10 0 0,-10 42 52 0 0,1 1 0 0 0,1 7-62 0 0,8-39 55 0 0,1 0 0 0 0,0 0 0 0 0,1 0 0 0 0,1 0 1 0 0,1 0-1 0 0,0 0 0 0 0,1 0 0 0 0,3 8-55 0 0,-4-18 38 0 0,0 0 1 0 0,1-1-1 0 0,0 1 0 0 0,0-1 1 0 0,1 0-1 0 0,-1 0 0 0 0,1 0 1 0 0,0-1-1 0 0,3 3-38 0 0,15 19 111 0 0,-21-24-96 0 0,0-1 0 0 0,0 0 1 0 0,0 0-1 0 0,0 0 0 0 0,1 0 0 0 0,-1 0 0 0 0,0 0 1 0 0,1 0-1 0 0,-1 0 0 0 0,1-1 0 0 0,-1 1 0 0 0,0-1 1 0 0,1 1-1 0 0,0-1 0 0 0,-1 1 0 0 0,1-1 0 0 0,-1 0 1 0 0,1 0-1 0 0,-1 1 0 0 0,1-1 0 0 0,0-1 0 0 0,-1 1 1 0 0,1 0-1 0 0,-1 0 0 0 0,1 0-15 0 0,7-2 7 0 0,0 0-1 0 0,0-1 1 0 0,0 0 0 0 0,2-1-7 0 0,11-3 68 0 0,-18 6-86 0 0,0-1-1 0 0,-1 1 1 0 0,1-1 0 0 0,-1 1 0 0 0,1-1 0 0 0,-1 0 0 0 0,0 0 0 0 0,1 0-1 0 0,-1-1 1 0 0,0 1 0 0 0,0-1 18 0 0,8-7-2290 0 0,3 0-10509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3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1600 0 0,'0'0'391'0'0,"23"-1"1441"0"0,-14-1-1750 0 0,-1 0 0 0 0,0 0 0 0 0,1 1 0 0 0,-1 0 0 0 0,1 1 1 0 0,-1 0-1 0 0,1 0 0 0 0,-1 1 0 0 0,2 0-82 0 0,-2 0 58 0 0,1-1 0 0 0,0 1 1 0 0,-1-1-1 0 0,1-1 0 0 0,-1 0 0 0 0,1 0 1 0 0,-1-1-1 0 0,8-1-58 0 0,-12 2 38 0 0,0 0 0 0 0,0 0 0 0 0,0 1 0 0 0,0 0 0 0 0,0 0 0 0 0,0 0 0 0 0,0 0-1 0 0,0 1 1 0 0,0 0 0 0 0,1 0-38 0 0,18 2-500 0 0,-22-3-3007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6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10344 0 0,'19'13'3317'0'0,"9"15"-2484"0"0,-21-21-589 0 0,6 9-140 0 0,-2 0-1 0 0,0 0 0 0 0,0 1 1 0 0,-1 0-1 0 0,3 11-103 0 0,11 16-167 0 0,-13-18 167 0 0,0 0 0 0 0,-2 0 0 0 0,-1 0 0 0 0,0 1 0 0 0,-3 1 0 0 0,0-1 0 0 0,1 26 0 0 0,-5-29 100 0 0,-1-1 0 0 0,-2 17-100 0 0,0 4 248 0 0,-1-27-85 0 0,1 0 0 0 0,-2-1 0 0 0,0 1 0 0 0,-1-1 0 0 0,-1 1 0 0 0,0-2 1 0 0,-1 1-1 0 0,-7 9-163 0 0,3 3 300 0 0,10-23-189 0 0,0-1-1 0 0,-1 0 0 0 0,1 0 1 0 0,-1 0-1 0 0,0 0 0 0 0,0 0 1 0 0,0-1-1 0 0,-1 1 0 0 0,1-1 1 0 0,-1 1-1 0 0,0-1 0 0 0,0 0 1 0 0,0 0-1 0 0,-2 2-110 0 0,5-5 25 0 0,0 0-1 0 0,-1 0 0 0 0,1 1 1 0 0,0-1-1 0 0,0 0 1 0 0,-1 0-1 0 0,1 0 1 0 0,0 1-1 0 0,0-1 1 0 0,-1 0-1 0 0,1 0 0 0 0,0 0 1 0 0,0 0-1 0 0,-1 1 1 0 0,1-1-1 0 0,0 0 1 0 0,-1 0-1 0 0,1 0 1 0 0,0 0-1 0 0,-1 0 0 0 0,1 0 1 0 0,0 0-1 0 0,0 0 1 0 0,-1 0-1 0 0,1 0 1 0 0,0 0-1 0 0,-1 0 1 0 0,1 0-1 0 0,0 0 0 0 0,-1 0 1 0 0,1 0-1 0 0,0-1 1 0 0,-1 1-1 0 0,1 0 1 0 0,0 0-1 0 0,0 0 1 0 0,-1 0-1 0 0,1 0 0 0 0,0-1 1 0 0,0 1-1 0 0,-1 0 1 0 0,1 0-1 0 0,0-1 1 0 0,0 1-1 0 0,0 0 1 0 0,-1 0-1 0 0,1-1 0 0 0,0 1 1 0 0,0 0-1 0 0,0-1 1 0 0,0 1-1 0 0,0 0 1 0 0,0 0-1 0 0,0-1 1 0 0,-1 1-1 0 0,1 0 0 0 0,0-1 1 0 0,0 1-1 0 0,0 0 1 0 0,0-1-25 0 0,2-15-2372 0 0,-2 14-10329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6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62 8936 0 0,'0'0'674'0'0,"0"0"10"0"0,16-5 1998 0 0,214-40-1264 0 0,-171 40-758 0 0,-7 0-133 0 0,-49 5-666 0 0,-1-1 0 0 0,0 1 0 0 0,0 0 0 0 0,1 0-1 0 0,-1 0 1 0 0,0 0 0 0 0,0 0 0 0 0,1 0 0 0 0,-1 1 0 0 0,0-1 0 0 0,0 1 0 0 0,1-1 0 0 0,-1 1 139 0 0,-1 0-9845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7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10248 0 0,'0'0'618'0'0,"0"0"9"0"0,17 0 977 0 0,-10-1-1403 0 0,-1 0 0 0 0,1 0 0 0 0,-1 0 0 0 0,0-1 0 0 0,1 0 0 0 0,0 0-201 0 0,25-7 193 0 0,102-21 157 0 0,-111 26-331 0 0,-18 3-14 0 0,0 0-1 0 0,0 0 1 0 0,0 0 0 0 0,0 0-1 0 0,0 1 1 0 0,0 0-1 0 0,0 0 1 0 0,0 0 0 0 0,0 1-1 0 0,0 0 1 0 0,0 0-1 0 0,0 0 1 0 0,0 0 0 0 0,0 1-1 0 0,1 0-4 0 0,13 7-1866 0 0,-18-9-7474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7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27 5520 0 0,'-6'9'1578'0'0,"6"-9"-1509"0"0,0 1 0 0 0,0-1 0 0 0,0 0 0 0 0,0 1 0 0 0,0-1 0 0 0,0 0 0 0 0,0 0 0 0 0,0 1 0 0 0,0-1 0 0 0,0 0 0 0 0,-1 1 0 0 0,1-1 0 0 0,0 0 0 0 0,0 0 0 0 0,0 1 0 0 0,-1-1 0 0 0,1 0 0 0 0,0 0 0 0 0,0 0 0 0 0,0 1 0 0 0,-1-1 0 0 0,1 0 0 0 0,0 0 0 0 0,0 0 0 0 0,-1 0 0 0 0,1 1 0 0 0,0-1 0 0 0,-1 0 0 0 0,1 0 0 0 0,0 0 0 0 0,-1 0 0 0 0,1 0 0 0 0,0 0 0 0 0,0 0 0 0 0,-1 0-69 0 0,1 0 501 0 0,-5 3 904 0 0,5-3-1382 0 0,0 0 0 0 0,-1 0 1 0 0,1 0-1 0 0,0 0 0 0 0,0 0 0 0 0,-1 0 1 0 0,1 0-1 0 0,0 1 0 0 0,0-1 0 0 0,0 0 1 0 0,-1 0-1 0 0,1 0 0 0 0,0 1 0 0 0,0-1 1 0 0,0 0-1 0 0,0 0 0 0 0,-1 0 0 0 0,1 1 1 0 0,0-1-1 0 0,0 0 0 0 0,0 0 0 0 0,0 1 1 0 0,0-1-1 0 0,0 0 0 0 0,0 0 0 0 0,0 1 0 0 0,0-1 1 0 0,0 0-1 0 0,0 0 0 0 0,0 1 0 0 0,0-1 1 0 0,0 0-1 0 0,0 0 0 0 0,0 1 0 0 0,0-1 1 0 0,0 0-24 0 0,0 1 78 0 0,0-1 0 0 0,0 1 1 0 0,0-1-1 0 0,0 1 1 0 0,0-1-1 0 0,0 1 1 0 0,0-1-1 0 0,0 1 0 0 0,0-1 1 0 0,0 1-1 0 0,0-1 1 0 0,1 0-1 0 0,-1 1 1 0 0,0-1-1 0 0,0 1 0 0 0,1-1 1 0 0,-1 1-1 0 0,0-1 1 0 0,0 1-1 0 0,1-1 1 0 0,-1 0-1 0 0,0 1 0 0 0,1-1 1 0 0,-1 0-1 0 0,1 1 1 0 0,-1-1-1 0 0,0 0 1 0 0,1 0-1 0 0,0 1-78 0 0,18 2 989 0 0,31-11-715 0 0,-34 5-2 0 0,177-34 1813 0 0,-168 28-1622 0 0,-21 7-372 0 0,0 0 0 0 0,1 1 0 0 0,-1-1 0 0 0,0 1 0 0 0,1 0 0 0 0,-1 0 0 0 0,0 1 0 0 0,1-1-1 0 0,2 1-90 0 0,6 8-1221 0 0,-13-8-11797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9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9144 0 0,'-1'9'2818'0'0,"3"-6"-2630"0"0,-1 1-1 0 0,0 0 1 0 0,0-1-1 0 0,0 1 1 0 0,0 0-1 0 0,0 0 1 0 0,-1 0-1 0 0,0 0 1 0 0,0 0-1 0 0,0 0 1 0 0,0-1 0 0 0,-1 3-188 0 0,1 26 300 0 0,27 240 8 0 0,-23-234-248 0 0,0-10 171 0 0,-2 0 0 0 0,-1 1 0 0 0,-2 22-231 0 0,1-41 75 0 0,1-8-48 0 0,-1 0-1 0 0,0-1 1 0 0,0 1-1 0 0,0 0 1 0 0,0-1-1 0 0,0 1 1 0 0,0-1-1 0 0,0 1 1 0 0,0 0-1 0 0,-1-1 0 0 0,1 1 1 0 0,-1 0-1 0 0,1-1 1 0 0,-1 1-1 0 0,0-1 1 0 0,0 2-27 0 0,-4 5 447 0 0,4-7-496 0 0,1-9-1830 0 0,0 7 1760 0 0,0 1-10226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4:59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 8744 0 0,'15'-16'598'0'0,"-13"13"-336"0"0,1-1 0 0 0,0 1 0 0 0,0 0 1 0 0,0 0-1 0 0,0 0 0 0 0,0 0 0 0 0,0 1 1 0 0,1-1-1 0 0,-1 1 0 0 0,1 0 0 0 0,0 0 1 0 0,0 0-1 0 0,0 0 0 0 0,0 1 0 0 0,0 0 1 0 0,0 0-1 0 0,0 0 0 0 0,2 0-262 0 0,-2 0 3 0 0,0 1 1 0 0,0-1-1 0 0,0 1 0 0 0,1 1 0 0 0,-1-1 0 0 0,0 0 1 0 0,0 1-1 0 0,0 0 0 0 0,0 0 0 0 0,0 0 0 0 0,0 1 1 0 0,0-1-1 0 0,0 1 0 0 0,-1 0 0 0 0,1 0 0 0 0,0 0 1 0 0,-1 0-1 0 0,0 1 0 0 0,1 0 0 0 0,0 1-3 0 0,11 9 3 0 0,-1 0 1 0 0,0 1-1 0 0,2 5-3 0 0,-11-12 1 0 0,0 0 0 0 0,0 0 0 0 0,-1 0 0 0 0,0 1 0 0 0,-1 0 0 0 0,0-1 0 0 0,0 1 0 0 0,1 7-1 0 0,-1-5 1 0 0,-1 0 1 0 0,0 1 0 0 0,-1-1-1 0 0,0 1 1 0 0,0-1 0 0 0,-1 1 0 0 0,-1 1-2 0 0,1-9 0 0 0,-1 1 1 0 0,0 0-1 0 0,1-1 1 0 0,-1 1-1 0 0,0-1 1 0 0,-1 1-1 0 0,1-1 1 0 0,-1 1-1 0 0,1-1 1 0 0,-1 0 0 0 0,0 0-1 0 0,0 0 1 0 0,-1 0-1 0 0,1 0 1 0 0,-1 0-1 0 0,1-1 1 0 0,-1 1-1 0 0,0-1 1 0 0,0 1-1 0 0,0-1 1 0 0,0 0 0 0 0,-1 0-1 0 0,-6 4-198 0 0,1-1 0 0 0,-1 0 1 0 0,-1 0-1 0 0,1-1 0 0 0,-1-1 1 0 0,0 0-1 0 0,1 0 1 0 0,-1-1-1 0 0,-8 1 198 0 0,17-3-8853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5:00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8336 0 0,'10'-3'4506'0'0,"16"-3"-3780"0"0,206-28-497 0 0,-224 33-216 0 0,86-13 487 0 0,-57 8-289 0 0,-1 0 1 0 0,1 3-1 0 0,0 1 1 0 0,0 2 0 0 0,19 2-212 0 0,12 7 1359 0 0,-62-4-1018 0 0,-5-1-2603 0 0,-1-4-8320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5:0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1 4720 0 0,'9'3'943'0'0,"-6"-1"-483"0"0,1 1 0 0 0,-1-1 0 0 0,0 1 0 0 0,-1 0 0 0 0,1 0 0 0 0,0 1-1 0 0,-1-1 1 0 0,0 0 0 0 0,2 4-460 0 0,-4-4 110 0 0,-1 0 1 0 0,0 0-1 0 0,1 0 0 0 0,-1 0 0 0 0,0 0 0 0 0,-1 0 0 0 0,1 0 0 0 0,0 0 0 0 0,-1-1 0 0 0,1 1 0 0 0,-1 0 0 0 0,0-1 1 0 0,0 0-1 0 0,-1 1-110 0 0,-91 97 656 0 0,83-88-553 0 0,-10 15 158 0 0,8-8-133 0 0,11-17-109 0 0,0 0 1 0 0,0 0-1 0 0,0 0 0 0 0,1 0 1 0 0,-1 1-1 0 0,1-1 0 0 0,0 1 1 0 0,0-1-1 0 0,0 1 0 0 0,0-1 1 0 0,0 1-1 0 0,0 0 1 0 0,1-1-1 0 0,-1 1 0 0 0,1 3-19 0 0,-2 10 191 0 0,2-14-172 0 0,-1-1-1 0 0,0 1 1 0 0,1 0 0 0 0,0 0 0 0 0,0 0 0 0 0,-1-1 0 0 0,1 1 0 0 0,0 0 0 0 0,0 0 0 0 0,1 0 0 0 0,-1 0 0 0 0,0 0 0 0 0,1-1 0 0 0,-1 1-1 0 0,1 0 1 0 0,-1 0 0 0 0,1-1 0 0 0,0 1 0 0 0,0 0 0 0 0,-1-1 0 0 0,1 1 0 0 0,2 1-19 0 0,6 4 36 0 0,-4-3-6 0 0,-1-1 0 0 0,1 0-1 0 0,0 0 1 0 0,0 0 0 0 0,1 0-1 0 0,-1-1 1 0 0,6 2-30 0 0,38 10 107 0 0,0-2 1 0 0,49 5-108 0 0,-61-18 189 0 0,-13 0-2064 0 0,-12 1-6815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5:01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6328 0 0,'0'0'858'0'0,"0"3"-101"0"0,0 0 0 0 0,1 0-1 0 0,-1 0 1 0 0,0 0-1 0 0,1 0 1 0 0,0 0-1 0 0,0 1-756 0 0,11 10 64 0 0,1-2-1 0 0,0 0 1 0 0,1 0-1 0 0,0-1 1 0 0,15 8-64 0 0,37 28 144 0 0,-64-46-112 0 0,0 0 1 0 0,0 1-1 0 0,1-1 1 0 0,-1 1-1 0 0,0-1 1 0 0,-1 1-1 0 0,1 0 1 0 0,0 0-1 0 0,0 0 1 0 0,-1 0-1 0 0,1 0 1 0 0,-1 0-1 0 0,0 0 1 0 0,0 0-1 0 0,1 1 1 0 0,-2-1-1 0 0,1 0 1 0 0,0 1-1 0 0,0-1 1 0 0,0 3-33 0 0,-1 2 152 0 0,0-1 1 0 0,0 0-1 0 0,-1 0 1 0 0,0 1-1 0 0,0-1 1 0 0,0 0 0 0 0,-2 2-153 0 0,-4 30 588 0 0,5-33-498 0 0,0 1 0 0 0,-1 0-1 0 0,0-1 1 0 0,0 1 0 0 0,0-1 0 0 0,-1 0-1 0 0,0 0 1 0 0,0 0 0 0 0,-2 2-90 0 0,-5 6 164 0 0,-7 4 128 0 0,16-16-243 0 0,1 0 0 0 0,-1 0 0 0 0,1 1 0 0 0,-1-1 0 0 0,1 0 0 0 0,0 0 0 0 0,0 1 0 0 0,-1-1 0 0 0,1 0 0 0 0,0 1 0 0 0,0-1 0 0 0,0 1 0 0 0,1 0 0 0 0,-1-1 0 0 0,0 1 0 0 0,1 0 0 0 0,-1-1 0 0 0,1 1 0 0 0,-1 0 0 0 0,1 0 0 0 0,0 0-1 0 0,-1 1-48 0 0,1 0-2037 0 0,0-3-9077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5:06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6928 0 0,'0'0'672'0'0,"0"0"0"0"0,0 0 0 0 0,0 0-27 0 0,0 0-106 0 0,0 0-27 0 0,0 0 1 0 0,0 0-29 0 0,0 0-137 0 0,0 0-37 0 0,0 0-3 0 0,0 0-38 0 0,0 0-162 0 0,0 0-38 0 0,0 0-2 0 0,4 2 6 0 0,0-1-47 0 0,1 0 0 0 0,-1 1 0 0 0,1-1 0 0 0,0-1-1 0 0,-1 1 1 0 0,1-1 0 0 0,0 0 0 0 0,-1 0 0 0 0,6-1-26 0 0,50-8 153 0 0,-1 0-76 0 0,-31 7-35 0 0,-18 0-9 0 0,0 1 1 0 0,0 1-1 0 0,0 0 1 0 0,0 0-1 0 0,0 1 0 0 0,0 0 1 0 0,0 1-1 0 0,5 1-33 0 0,-2 1 190 0 0,1-1-1 0 0,-1-1 0 0 0,1 0 1 0 0,-1-1-1 0 0,1-1 0 0 0,8 0-189 0 0,-20 3 57 0 0,0 0 0 0 0,0 1 0 0 0,1-1 0 0 0,-2 1 0 0 0,1 0 0 0 0,0-1 0 0 0,-1 1-1 0 0,0 0 1 0 0,0 1-57 0 0,0-5 11 0 0,3 19 105 0 0,0 1 0 0 0,-1-1 1 0 0,-2 1-1 0 0,1 0 0 0 0,-2 0 0 0 0,-2 16-116 0 0,1 9 191 0 0,11-1 142 0 0,-10-44-329 0 0,0 0-1 0 0,0 0 0 0 0,0 1 1 0 0,0-1-1 0 0,0 0 1 0 0,0 0-1 0 0,0 1 0 0 0,0-1 1 0 0,1 0-1 0 0,-1 0 1 0 0,0 0-1 0 0,0 1 0 0 0,0-1 1 0 0,0 0-1 0 0,0 0 1 0 0,0 0-1 0 0,0 0 0 0 0,1 1 1 0 0,-1-1-1 0 0,0 0 1 0 0,0 0-1 0 0,0 0 0 0 0,0 0 1 0 0,1 1-1 0 0,-1-1 1 0 0,0 0-1 0 0,0 0 0 0 0,0 0 1 0 0,0 0-1 0 0,1 0 1 0 0,-1 0-1 0 0,0 0 0 0 0,0 0-3 0 0,1 0 10 0 0,-1 0 0 0 0,0 0 0 0 0,0 1 0 0 0,1-1-1 0 0,-1 0 1 0 0,0 0 0 0 0,0 0 0 0 0,1 0-1 0 0,-1 0 1 0 0,0 0 0 0 0,0 1 0 0 0,0-1-1 0 0,1 0 1 0 0,-1 0 0 0 0,0 0 0 0 0,0 0 0 0 0,0 1-1 0 0,0-1 1 0 0,0 0 0 0 0,1 0 0 0 0,-1 1-1 0 0,0-1 1 0 0,0 0 0 0 0,0 0 0 0 0,0 1-1 0 0,0-1 1 0 0,0 0 0 0 0,0 0 0 0 0,0 1-1 0 0,0-1 1 0 0,0 0 0 0 0,0 0 0 0 0,0 1-10 0 0,0-1 12 0 0,0 0-1 0 0,0 1 1 0 0,0-1 0 0 0,0 0 0 0 0,0 0-1 0 0,0 1 1 0 0,0-1 0 0 0,0 0 0 0 0,0 1-1 0 0,1-1 1 0 0,-1 0 0 0 0,0 0 0 0 0,0 1 0 0 0,0-1-1 0 0,0 0 1 0 0,0 0 0 0 0,1 1 0 0 0,-1-1-1 0 0,0 0 1 0 0,0 0 0 0 0,0 0 0 0 0,1 1-1 0 0,-1-1 1 0 0,0 0 0 0 0,0 0 0 0 0,1 0 0 0 0,-1 0-1 0 0,0 0 1 0 0,0 0 0 0 0,1 1 0 0 0,-1-1-1 0 0,0 0 1 0 0,0 0 0 0 0,1 0 0 0 0,-1 0-1 0 0,0 0 1 0 0,1 0 0 0 0,-1 0 0 0 0,0 0-1 0 0,0 0 1 0 0,1 0 0 0 0,-1 0 0 0 0,0 0 0 0 0,1 0-1 0 0,-1-1 1 0 0,0 1 0 0 0,0 0-12 0 0,6-1-2249 0 0,-5 0-8880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4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4216 0 0,'0'0'0'0'0,"0"0"-3168"0"0</inkml:trace>
  <inkml:trace contextRef="#ctx0" brushRef="#br0" timeOffset="1">1 45 4912 0 0,'54'-8'2256'0'0,"-43"8"-2096"0"0,0-2 0 0 0,1 1 0 0 0,7-3-160 0 0,28-3 320 0 0,-6-1 71 0 0,-35 6-275 0 0,1 1 0 0 0,-1-1 1 0 0,0 1-1 0 0,1 1 1 0 0,-1-1-1 0 0,5 1-116 0 0,-3 0 165 0 0,0 0 0 0 0,-1-1 0 0 0,1 0-1 0 0,4-1-164 0 0,22-2 373 0 0,-6 4-1336 0 0,-27 0-5555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15:07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63 6016 0 0,'-3'-17'4440'0'0,"0"13"-4339"0"0,-1 0 1 0 0,1 1-1 0 0,-1-1 0 0 0,0 1 1 0 0,0 0-1 0 0,0 0 1 0 0,0 0-1 0 0,0 0 0 0 0,0 1 1 0 0,-1 0-1 0 0,1 0 1 0 0,-1 0-1 0 0,0 0 1 0 0,0 1-1 0 0,0 0 0 0 0,1 0 1 0 0,-1 0-1 0 0,0 0 1 0 0,0 1-1 0 0,0 0 0 0 0,0 0 1 0 0,0 0-1 0 0,0 1 1 0 0,0 0-1 0 0,-3 0-101 0 0,-1 2 96 0 0,-1 0 0 0 0,1 0 0 0 0,-1 1 0 0 0,1 0 0 0 0,0 1 0 0 0,0-1 0 0 0,1 2 0 0 0,0 0 0 0 0,0 0 0 0 0,0 0 1 0 0,0 1-1 0 0,-2 4-96 0 0,-1 0 98 0 0,6-7-11 0 0,1 0 0 0 0,-1 0 1 0 0,1 1-1 0 0,0 0 0 0 0,1 0 0 0 0,-1 0 0 0 0,1 1 0 0 0,0-1 0 0 0,0 1 0 0 0,0-1 0 0 0,1 1 1 0 0,-1 3-88 0 0,0 2 180 0 0,2-6-52 0 0,-1 1 1 0 0,1 0 0 0 0,0 0-1 0 0,1 0 1 0 0,-1 3-129 0 0,1-8 23 0 0,0 1 0 0 0,0-1 0 0 0,1 1 0 0 0,-1 0 0 0 0,0-1 0 0 0,1 1-1 0 0,-1-1 1 0 0,1 1 0 0 0,-1-1 0 0 0,1 1 0 0 0,0-1 0 0 0,0 1 0 0 0,0-1 0 0 0,0 0 0 0 0,0 0 0 0 0,0 1 0 0 0,0-1 0 0 0,0 0 0 0 0,0 0 0 0 0,0 0 0 0 0,1 0-1 0 0,-1 0-22 0 0,6 3 12 0 0,0 0 0 0 0,0-1 0 0 0,0 0 0 0 0,0-1 0 0 0,0 1 0 0 0,1-1 0 0 0,-1-1 0 0 0,1 1 0 0 0,-1-1 0 0 0,1-1 0 0 0,-1 1 0 0 0,1-1-1 0 0,0-1 1 0 0,-1 1 0 0 0,1-1 0 0 0,-1-1 0 0 0,1 1 0 0 0,1-2-12 0 0,20-5 61 0 0,-1-2 1 0 0,1-1-1 0 0,25-15-61 0 0,-45 22 1 0 0,6-4-9 0 0,0-1 0 0 0,-1 0-1 0 0,0-2 1 0 0,0 1 0 0 0,-1-1-1 0 0,0-1 1 0 0,-1 0 0 0 0,4-6 8 0 0,-15 16-19 0 0,1 0 1 0 0,-1 0 0 0 0,0-1-1 0 0,0 1 1 0 0,0 0 0 0 0,0-1-1 0 0,0 1 1 0 0,0 0 0 0 0,0-1-1 0 0,-1 1 1 0 0,1-1 0 0 0,-1 1-1 0 0,0-1 1 0 0,0 1 0 0 0,0-1-1 0 0,0-1 19 0 0,0 3-8 0 0,-2 1 28 0 0,0 0-1 0 0,-1 1 0 0 0,1-1 0 0 0,0 1 0 0 0,0-1 0 0 0,0 1 0 0 0,-1 0 0 0 0,1 0 0 0 0,0 0 0 0 0,0 0 0 0 0,0 0 1 0 0,1 0-1 0 0,-1 0 0 0 0,0 1 0 0 0,0-1 0 0 0,1 1 0 0 0,-1-1 0 0 0,0 1 0 0 0,1 0 0 0 0,0 0 0 0 0,-1-1 0 0 0,1 1 0 0 0,-1 2-19 0 0,-3 6 59 0 0,0 0 0 0 0,1 1 0 0 0,0-1 0 0 0,-1 7-59 0 0,-3 8-27 0 0,-2 7 41 0 0,1 0-1 0 0,-3 20-13 0 0,-2 10 5 0 0,10-43-5 0 0,1 0 0 0 0,1-1 0 0 0,1 1 0 0 0,0 0 0 0 0,1 1 0 0 0,1-1 0 0 0,1 0 0 0 0,1-1 0 0 0,0 1 0 0 0,2 0 0 0 0,0-1 0 0 0,2 4 0 0 0,-3-14 25 0 0,0 1 0 0 0,1-1 0 0 0,0 0 0 0 0,0 0-1 0 0,1 0 1 0 0,0-1 0 0 0,0 0 0 0 0,1 0-1 0 0,0 0 1 0 0,0-1 0 0 0,1 0 0 0 0,-1 0-1 0 0,1-1 1 0 0,1 0 0 0 0,-1-1 0 0 0,1 1 0 0 0,-1-2-1 0 0,1 1 1 0 0,9 1-25 0 0,-14-4 61 0 0,0-1 0 0 0,0 0 1 0 0,0 0-1 0 0,0-1 0 0 0,0 1 0 0 0,0-1 0 0 0,0 0 1 0 0,0 0-1 0 0,-1 0 0 0 0,1 0-61 0 0,11-6-2334 0 0,-13 7-9158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4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2808 0 0,'0'0'40'0'0,"0"0"0"0"0,0 1 0 0 0,0-1 0 0 0,0 1 1 0 0,0-1-1 0 0,0 1 0 0 0,1-1 0 0 0,-1 1 0 0 0,0-1 0 0 0,0 1 0 0 0,0-1 0 0 0,1 0 1 0 0,-1 1-1 0 0,0-1 0 0 0,1 0 0 0 0,-1 1 0 0 0,0-1 0 0 0,1 1 0 0 0,-1-1 1 0 0,0 0-1 0 0,1 0 0 0 0,-1 1 0 0 0,1-1 0 0 0,-1 0 0 0 0,0 0 0 0 0,1 0 0 0 0,-1 1 1 0 0,1-1-1 0 0,-1 0 0 0 0,1 0 0 0 0,-1 0 0 0 0,1 0 0 0 0,-1 0 0 0 0,1 0 1 0 0,-1 0-1 0 0,0 0 0 0 0,1 0 0 0 0,-1 0 0 0 0,1 0 0 0 0,0 0-40 0 0,-1 0 798 0 0,0 0-65 0 0,0 0-287 0 0,0 0-76 0 0,0 0-2 0 0,0 0-39 0 0,0 0-153 0 0,0 0-33 0 0,0 3-108 0 0,1 1 1 0 0,-1-1-1 0 0,1 1 0 0 0,-1-1 1 0 0,1 1-1 0 0,0-1 1 0 0,1 1-1 0 0,-1-1 1 0 0,1 2-36 0 0,4 10 9 0 0,-4-9-9 0 0,-1 1 0 0 0,0-1 0 0 0,-1 0-1 0 0,1 0 1 0 0,-1 1 0 0 0,0-1 0 0 0,-1 0 0 0 0,0 1 0 0 0,0 0 1 0 0,1 1 1 0 0,0-1-1 0 0,0 0 0 0 0,0 0 0 0 0,1 0 0 0 0,1 2-1 0 0,20 75 18 0 0,-18-64 182 0 0,-2-1 1 0 0,0 0-1 0 0,0 18-200 0 0,-2-28 81 0 0,-2 8 342 0 0,2-14-468 0 0,0-3-6519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5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56 2104 0 0,'0'-1'52'0'0,"-1"1"0"0"0,1 0 0 0 0,0 0-1 0 0,0 0 1 0 0,0-1 0 0 0,0 1 0 0 0,0 0 0 0 0,-1 0 0 0 0,1 0 0 0 0,0 0 0 0 0,0-1-1 0 0,0 1 1 0 0,-1 0 0 0 0,1 0 0 0 0,0 0 0 0 0,0 0 0 0 0,0 0 0 0 0,-1 0 0 0 0,1 0-1 0 0,0 0 1 0 0,0 0 0 0 0,0 0 0 0 0,-1 0 0 0 0,1 0 0 0 0,0 0 0 0 0,0 0 0 0 0,-1 0 0 0 0,1 0-1 0 0,0 0 1 0 0,0 0 0 0 0,0 0 0 0 0,-1 0 0 0 0,1 0 0 0 0,0 0 0 0 0,0 0 0 0 0,-1 0-1 0 0,1 0 1 0 0,0 0 0 0 0,0 1 0 0 0,0-1 0 0 0,0 0 0 0 0,-1 0 0 0 0,1 0 0 0 0,0 0-1 0 0,0 0 1 0 0,0 1 0 0 0,0-1-52 0 0,-12 3 1794 0 0,12-4-1747 0 0,0 0-1 0 0,0 0 1 0 0,0 0 0 0 0,0 0-1 0 0,0 0 1 0 0,0 0 0 0 0,0 0 0 0 0,0 1-1 0 0,0-1 1 0 0,0 0 0 0 0,1 0 0 0 0,-1 0-1 0 0,0 0 1 0 0,1 0 0 0 0,-1 1 0 0 0,0-1-1 0 0,1 0 1 0 0,-1 0 0 0 0,1 0-47 0 0,9-7 13 0 0,-10 8-9 0 0,1-1 0 0 0,0 0 1 0 0,-1 1-1 0 0,1-1 0 0 0,0 0 1 0 0,0 1-1 0 0,-1-1 1 0 0,1 1-1 0 0,0 0 0 0 0,0-1 1 0 0,0 1-1 0 0,0-1 0 0 0,0 1 1 0 0,-1 0-1 0 0,1 0 1 0 0,0 0-1 0 0,0-1 0 0 0,0 1 1 0 0,0 0-1 0 0,0 0 0 0 0,0 0 1 0 0,0 1-1 0 0,0-1-4 0 0,157-4 165 0 0,-126 3-145 0 0,-16 0-13 0 0,0 1 1 0 0,0 1 0 0 0,0 0 0 0 0,7 2-8 0 0,-15-2 6 0 0,0 0 0 0 0,1 0 0 0 0,-1-1 0 0 0,0 0 0 0 0,0-1 0 0 0,0 0 0 0 0,0 0 0 0 0,1 0 0 0 0,3-2-6 0 0,0 0 10 0 0,-3 2 0 0 0,-1 0 0 0 0,1 0 0 0 0,0 1 0 0 0,4 1-10 0 0,-4-1 10 0 0,1 0 0 0 0,-1 0 0 0 0,0-1 0 0 0,5-1-10 0 0,-2 1 14 0 0,0 0 1 0 0,0 0-1 0 0,-1 1 1 0 0,4 0-15 0 0,-4 1 20 0 0,0-1 0 0 0,1 0-1 0 0,-1-1 1 0 0,5-2-20 0 0,-10 3 33 0 0,0-1 0 0 0,1 1 0 0 0,-1-1 0 0 0,1 2 0 0 0,-1-1 0 0 0,5 2-33 0 0,-7-2 20 0 0,1 1 1 0 0,0 0-1 0 0,-1-1 1 0 0,1 0-1 0 0,-1 0 1 0 0,1-1-1 0 0,-1 1 1 0 0,1-1-1 0 0,-1 0 1 0 0,1 0-1 0 0,1-1-20 0 0,-4 1 6 0 0,0 1 0 0 0,0-1 0 0 0,0 1-1 0 0,0 0 1 0 0,0-1 0 0 0,0 1 0 0 0,0 0 0 0 0,0 0-1 0 0,0 1 1 0 0,0-1 0 0 0,0 0 0 0 0,0 1 0 0 0,0-1 0 0 0,1 1-6 0 0,22 2 34 0 0,-25-3-46 0 0,0 0 3 0 0,0 0-2 0 0,0 0-9 0 0,0 0 0 0 0,0 0-7 0 0,0 0 5 0 0,0 0-13 0 0,0 0-1017 0 0,0 0-4073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6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35 1200 0 0,'-1'0'76'0'0,"1"0"-1"0"0,0 1 1 0 0,0-1 0 0 0,0 1-1 0 0,0-1 1 0 0,0 1 0 0 0,0-1-1 0 0,0 1 1 0 0,0-1 0 0 0,0 1-1 0 0,0-1 1 0 0,0 1 0 0 0,0-1-1 0 0,0 1 1 0 0,0-1 0 0 0,0 1 0 0 0,0-1-1 0 0,0 0 1 0 0,1 1 0 0 0,-1-1-1 0 0,0 1 1 0 0,0-1 0 0 0,1 1-1 0 0,-1-1 1 0 0,0 0 0 0 0,1 1-1 0 0,-1-1 1 0 0,0 0 0 0 0,1 1-76 0 0,-1-1 65 0 0,1 1 1 0 0,0-1 0 0 0,-1 1-1 0 0,1-1 1 0 0,-1 1-1 0 0,1-1 1 0 0,-1 1 0 0 0,1 0-1 0 0,-1-1 1 0 0,1 1-1 0 0,-1 0 1 0 0,1-1 0 0 0,-1 1-1 0 0,0 0 1 0 0,1 0-1 0 0,-1-1 1 0 0,0 1 0 0 0,0 0-1 0 0,0 0-65 0 0,2 5 55 0 0,-1 0 0 0 0,-1 0 0 0 0,1 0 0 0 0,-1 0 0 0 0,0 0 0 0 0,0 0 0 0 0,-2 6-55 0 0,1 9 7 0 0,4 192 632 0 0,-12-133-111 0 0,10-62-448 0 0,1 48 862 0 0,-4 3-942 0 0,0-52 143 0 0,1-14-113 0 0,1-1 1 0 0,-1 1-1 0 0,1 0 1 0 0,0-1-1 0 0,0 1 1 0 0,0-1-1 0 0,0 1 1 0 0,0 0-1 0 0,0-1 0 0 0,1 1 1 0 0,-1-1-1 0 0,1 2-30 0 0,0-1 97 0 0,0 0 1 0 0,-1 0-1 0 0,0 0 0 0 0,1 0 0 0 0,-1 0 0 0 0,-1 0 0 0 0,1 0 0 0 0,0 0 0 0 0,-1 0 0 0 0,1 0 0 0 0,-1 1-97 0 0,-2 18 964 0 0,3-22-741 0 0,0 0 6 0 0,0 0-9 0 0,0 0-21 0 0,0 0 0 0 0,0 0-1 0 0,0 0-15 0 0,0 0-43 0 0,0 0-7 0 0,0-27 238 0 0,3-29-138 0 0,2 1 0 0 0,10-43-233 0 0,2-8 149 0 0,-11 67-147 0 0,-3 26-6 0 0,-1 0-1 0 0,-1 0 1 0 0,0-4 4 0 0,-1 9-10 0 0,0 2-9 0 0,0-1 1 0 0,0 1-1 0 0,1-1 1 0 0,0 1 0 0 0,0-1-1 0 0,0 1 1 0 0,1 0 0 0 0,1-3 18 0 0,5-29-223 0 0,-7 28-6 0 0,1 0 1 0 0,0 0-1 0 0,1 1 0 0 0,1-2 229 0 0,-4 8-398 0 0,1 0-1 0 0,0-1 1 0 0,-1 1-1 0 0,1-1 1 0 0,-1 1-1 0 0,0-1 1 0 0,-1-2 398 0 0,1 0-1288 0 0,0 5 1017 0 0,0 1 139 0 0,0 0 31 0 0,0 0 4 0 0,0 0 14 0 0,9-6 54 0 0,10-4 36 0 0,0 2-1 0 0,15-6-6 0 0,-11 5 11 0 0,-12 6 2 0 0,1 0 0 0 0,0 0 0 0 0,0 1 1 0 0,0 0-1 0 0,1 1 0 0 0,8 1-13 0 0,9-2 35 0 0,-18 2-1 0 0,0 0 0 0 0,0 1-1 0 0,-1 1 1 0 0,1-1 0 0 0,0 2-1 0 0,0 0 1 0 0,-1 0 0 0 0,7 3-34 0 0,-15-4 31 0 0,-1-1 0 0 0,1 0-1 0 0,0 1 1 0 0,-1-1 0 0 0,1 1 0 0 0,-1 0 0 0 0,1 0 0 0 0,-1 0 0 0 0,0 0-1 0 0,0 0 1 0 0,0 0 0 0 0,0 1 0 0 0,0-1 0 0 0,-1 1 0 0 0,1 0 0 0 0,-1-1-1 0 0,1 1 1 0 0,-1 0 0 0 0,0 0 0 0 0,0 0 0 0 0,0-1 0 0 0,0 1 0 0 0,-1 0 0 0 0,1 0-1 0 0,-1 0 1 0 0,0 1 0 0 0,0 1-31 0 0,-1-3 18 0 0,0 0 0 0 0,-1 0 0 0 0,1 0 0 0 0,-1 0 0 0 0,1 0 0 0 0,-1 0 0 0 0,0 0 0 0 0,0-1 0 0 0,0 1 0 0 0,0 0-1 0 0,0-1 1 0 0,0 0 0 0 0,-1 1-18 0 0,-10 8 126 0 0,7-4-90 0 0,-1-1 1 0 0,0 0 0 0 0,1 0-1 0 0,-5 1-36 0 0,-18 15 76 0 0,23-17-59 0 0,0 1 0 0 0,0-1 0 0 0,-1 0 0 0 0,0-1 0 0 0,1 0 0 0 0,-1 0 0 0 0,-1 0 0 0 0,-1 0-17 0 0,0 0 10 0 0,0 0 0 0 0,0 0 0 0 0,1 1 0 0 0,-6 4-10 0 0,-3 1 80 0 0,0 0-1 0 0,0-1 0 0 0,-1-1 0 0 0,0-1 0 0 0,-1 0 0 0 0,-6 0-79 0 0,25-6-12 0 0,-1 0 1 0 0,1 0-1 0 0,-1 1 1 0 0,1-1-1 0 0,-1 0 1 0 0,1 0-1 0 0,-1 0 0 0 0,1 0 1 0 0,-1 0-1 0 0,1 0 1 0 0,-1 0-1 0 0,0 0 1 0 0,1 0-1 0 0,-1 0 0 0 0,1 0 1 0 0,-1 0-1 0 0,1 0 1 0 0,-1 0-1 0 0,1-1 0 0 0,-1 1 1 0 0,1 0-1 0 0,-1 0 1 0 0,1 0-1 0 0,0-1 1 0 0,-1 1-1 0 0,1 0 0 0 0,-1-1 1 0 0,1 1-1 0 0,0 0 1 0 0,-1-1-1 0 0,1 1 1 0 0,0-1-1 0 0,-1 1 0 0 0,1-1 1 0 0,0 1-1 0 0,-1 0 1 0 0,1-1-1 0 0,0 1 0 0 0,0-1 1 0 0,0 1-1 0 0,0-1 1 0 0,-1 1-1 0 0,1-1 1 0 0,0 0-1 0 0,0 1 0 0 0,0-1 1 0 0,0 1-1 0 0,0-1 1 0 0,0 1-1 0 0,0-1 0 0 0,0 1 1 0 0,0-1-1 0 0,1 1 1 0 0,-1-1 11 0 0,0 0-5872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1:52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7024 0 0,'7'15'2017'0'0,"1"16"88"0"0,-5 33-1748 0 0,-2-21-184 0 0,0 30 25 0 0,-1-45-61 0 0,1-1 1 0 0,1 1-1 0 0,3 14-137 0 0,-3-31 60 0 0,-1 0 0 0 0,0 1 0 0 0,-1-1 0 0 0,-1 0 0 0 0,0 0 0 0 0,-1 5-60 0 0,-1 32 290 0 0,4-40-185 0 0,0 1 1 0 0,0-1 0 0 0,1 1 0 0 0,1-1 0 0 0,0 0-1 0 0,0 0 1 0 0,1 1-106 0 0,1 4 229 0 0,-5-12-210 0 0,1 0 0 0 0,-1 0 0 0 0,1 0 0 0 0,0-1 0 0 0,-1 1 0 0 0,1 0 0 0 0,0-1 0 0 0,0 1 0 0 0,-1-1 0 0 0,1 1 0 0 0,0-1 0 0 0,0 1 0 0 0,0-1 0 0 0,0 0 0 0 0,0 1 0 0 0,-1-1-1 0 0,1 0 1 0 0,0 0 0 0 0,0 0 0 0 0,0 1 0 0 0,0-1 0 0 0,0 0 0 0 0,0 0 0 0 0,0 0 0 0 0,0 0 0 0 0,0-1 0 0 0,1 1-19 0 0,33-6 385 0 0,-22 3-181 0 0,5-1 9 0 0,1-1 0 0 0,-1 0 0 0 0,0-1 0 0 0,7-5-213 0 0,20-6 94 0 0,-13 5 26 0 0,0-2 0 0 0,10-7-120 0 0,-5 2-1855 0 0,11-3-8386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8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526 12 6016 0 0,'-14'-7'1559'0'0,"6"3"293"0"0,7 4-1834 0 0,1 0-1 0 0,0 0 1 0 0,0 0 0 0 0,0 0-1 0 0,0 0 1 0 0,0 0-1 0 0,0 0 1 0 0,-1 0 0 0 0,1 0-1 0 0,0 0 1 0 0,0 0 0 0 0,0 0-1 0 0,0 0 1 0 0,0 0-1 0 0,0 0 1 0 0,0 1 0 0 0,0-1-1 0 0,0 0 1 0 0,-1 0-1 0 0,1 0 1 0 0,0 0 0 0 0,0 0-1 0 0,0 0 1 0 0,0 0 0 0 0,0 0-1 0 0,0 1 1 0 0,0-1-1 0 0,0 0 1 0 0,0 0 0 0 0,0 0-1 0 0,0 0 1 0 0,0 0 0 0 0,0 0-1 0 0,0 1 1 0 0,0-1-1 0 0,0 0 1 0 0,0 0 0 0 0,0 0-1 0 0,0 0 1 0 0,0 0 0 0 0,0 0-1 0 0,0 1 1 0 0,0-1-1 0 0,0 0 1 0 0,0 0 0 0 0,0 0-1 0 0,0 0 1 0 0,0 0-1 0 0,1 0 1 0 0,-1 0 0 0 0,0 0-1 0 0,0 1 1 0 0,0-1 0 0 0,0 0-1 0 0,0 0 1 0 0,0 0-1 0 0,0 0 1 0 0,0 0-18 0 0,1 0 10 0 0,-1 1-1 0 0,0-1 1 0 0,0 0 0 0 0,0 1-1 0 0,0-1 1 0 0,0 1 0 0 0,-1-1-1 0 0,1 0 1 0 0,0 1 0 0 0,0-1-1 0 0,0 0 1 0 0,0 1 0 0 0,0-1-1 0 0,0 1 1 0 0,-1-1 0 0 0,1 0-1 0 0,0 0 1 0 0,0 1-1 0 0,0-1 1 0 0,-1 0 0 0 0,1 1-1 0 0,0-1 1 0 0,0 0 0 0 0,-1 0-1 0 0,1 1 1 0 0,0-1 0 0 0,-1 0-1 0 0,1 0 1 0 0,0 0 0 0 0,-1 1-1 0 0,1-1 1 0 0,0 0 0 0 0,-1 0-1 0 0,1 0 1 0 0,-1 0-10 0 0,-18 5-52 0 0,11-3 75 0 0,-44 17-29 0 0,36-12 5 0 0,0-1 0 0 0,0-1 0 0 0,-10 2 1 0 0,1-3-7 0 0,-27 6-22 0 0,46-8 25 0 0,1-1 0 0 0,-1 0 0 0 0,0 0 0 0 0,0-1 1 0 0,0 1-1 0 0,0-1 0 0 0,0 0 0 0 0,0-1 0 0 0,0 0 0 0 0,-3 0 4 0 0,1-1-14 0 0,-1 1 0 0 0,1 1 1 0 0,0-1-1 0 0,-1 1 0 0 0,1 1 14 0 0,4-1-5 0 0,0 1 0 0 0,1-1 0 0 0,-1 0 0 0 0,0 0 0 0 0,0-1 0 0 0,1 1 0 0 0,-1-1 0 0 0,0 1 0 0 0,1-1 0 0 0,-1 0 0 0 0,1-1 0 0 0,-2 0 5 0 0,1 1 18 0 0,0 1 1 0 0,0-1-1 0 0,1 1 0 0 0,-1 0 1 0 0,0 0-1 0 0,0 0 0 0 0,0 0 0 0 0,1 0 1 0 0,-1 1-1 0 0,0 0-18 0 0,-18 1 401 0 0,21-2-377 0 0,0 1-1 0 0,0-1 1 0 0,0 1-1 0 0,0-1 1 0 0,0 1 0 0 0,0-1-1 0 0,0 1 1 0 0,0 0 0 0 0,0 0-1 0 0,0-1 1 0 0,0 1-1 0 0,0 0 1 0 0,0 0 0 0 0,1 0-1 0 0,-1 0 1 0 0,0 0-1 0 0,1 0 1 0 0,-1 0 0 0 0,0 0-1 0 0,1 0 1 0 0,-1 0 0 0 0,1 0-1 0 0,0 1 1 0 0,-1-1-24 0 0,-9 36 261 0 0,8-29-257 0 0,2-5 0 0 0,-1 1 1 0 0,1-1-1 0 0,0 1 1 0 0,0-1-1 0 0,0 1 1 0 0,0-1-1 0 0,1 1 1 0 0,0-1-1 0 0,0 1 1 0 0,-1-1-1 0 0,2 0-4 0 0,15 40 3 0 0,-8-21 8 0 0,5 13 79 0 0,-2 0 0 0 0,-2 1 0 0 0,-1 0 0 0 0,-2 1 0 0 0,-1-1 0 0 0,-2 1 0 0 0,-1 25-90 0 0,-3-50 117 0 0,0 0 0 0 0,1 0 0 0 0,0 0-1 0 0,1 0 1 0 0,4 11-117 0 0,-4-12 58 0 0,0 0-1 0 0,-1 1 1 0 0,0 0-1 0 0,-1-1 1 0 0,0 1-1 0 0,-1 0-57 0 0,0 16 246 0 0,1-28-244 0 0,0 0-1 0 0,0 1 1 0 0,0-1 0 0 0,1 0-1 0 0,-1 0 1 0 0,0 0 0 0 0,0 1-1 0 0,0-1 1 0 0,0 0 0 0 0,0 0-1 0 0,0 0 1 0 0,0 1-1 0 0,0-1 1 0 0,0 0 0 0 0,0 0-1 0 0,0 1 1 0 0,0-1 0 0 0,0 0-1 0 0,0 0 1 0 0,0 0 0 0 0,-1 1-1 0 0,1-1 1 0 0,0 0 0 0 0,0 0-1 0 0,0 0 1 0 0,0 1 0 0 0,0-1-1 0 0,0 0 1 0 0,0 0 0 0 0,-1 0-1 0 0,1 0 1 0 0,0 1 0 0 0,0-1-1 0 0,0 0 1 0 0,0 0 0 0 0,-1 0-1 0 0,1 0 1 0 0,0 0 0 0 0,0 0-1 0 0,0 0 1 0 0,-1 1 0 0 0,1-1-1 0 0,0 0 1 0 0,0 0 0 0 0,-1 0-1 0 0,1 0 1 0 0,0 0 0 0 0,0 0-1 0 0,0 0 1 0 0,-1 0 0 0 0,1 0-1 0 0,0 0 1 0 0,0 0 0 0 0,-1 0-1 0 0,1 0 1 0 0,0 0 0 0 0,0-1-1 0 0,0 1 1 0 0,-1 0 0 0 0,1 0-1 0 0,0 0 1 0 0,0 0 0 0 0,0 0-1 0 0,0 0 1 0 0,-1-1-2 0 0,-1 0-329 0 0,2 1-9399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8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5624 0 0,'20'2'1802'0'0,"-19"-1"-1745"0"0,0-1 0 0 0,1 1 0 0 0,-1 0-1 0 0,0-1 1 0 0,0 1 0 0 0,0 0 0 0 0,0-1 0 0 0,0 1 0 0 0,0 0 0 0 0,0 0-1 0 0,0 0 1 0 0,0 0 0 0 0,0 0 0 0 0,0 0 0 0 0,-1 0 0 0 0,1 0 0 0 0,0 1 0 0 0,-1-1-1 0 0,1 0-56 0 0,0 1 38 0 0,-1-1 0 0 0,1 0-1 0 0,0 0 1 0 0,0 0 0 0 0,-1 0 0 0 0,1 0-1 0 0,0 0 1 0 0,0 0 0 0 0,0 0-1 0 0,1 0 1 0 0,-1-1 0 0 0,0 1-1 0 0,0 0 1 0 0,0-1 0 0 0,0 1-1 0 0,1-1 1 0 0,-1 1 0 0 0,0-1 0 0 0,1 1-1 0 0,-1-1 1 0 0,0 0 0 0 0,1 0-1 0 0,-1 0-37 0 0,35-2-77 0 0,-22 0 94 0 0,40-6-86 0 0,-37 5 57 0 0,0 0 0 0 0,1 2 1 0 0,-1 0-1 0 0,0 0 0 0 0,6 2 12 0 0,3 2 3 0 0,-17-1-2 0 0,0-1 1 0 0,0 0-1 0 0,0 0 0 0 0,0-1 0 0 0,0 0 0 0 0,0-1 0 0 0,1 0 0 0 0,-1 0 0 0 0,6-3-1 0 0,-4 1 5 0 0,0 1 0 0 0,0 1-1 0 0,0 0 1 0 0,0 0-1 0 0,0 1 1 0 0,7 1-5 0 0,12-1-1177 0 0,-25 0-4576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8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3712 0 0,'8'4'25'0'0,"4"-1"-71"0"0,-11-4 62 0 0,-1 1-1 0 0,0 0 1 0 0,1 0 0 0 0,-1-1-1 0 0,0 1 1 0 0,0 0 0 0 0,1-1-1 0 0,-1 1 1 0 0,0 0-1 0 0,0-1 1 0 0,0 1 0 0 0,0-1-1 0 0,0 1 1 0 0,1 0 0 0 0,-1-1-1 0 0,0 1 1 0 0,0-1-1 0 0,0 1 1 0 0,0-1 0 0 0,0 1-1 0 0,0 0 1 0 0,0-1 0 0 0,0 1-1 0 0,0-1 1 0 0,0 1-1 0 0,-1 0 1 0 0,1-1 0 0 0,0 1-1 0 0,0-1 1 0 0,0 1-16 0 0,5-1 739 0 0,-4 1-696 0 0,1 0-1 0 0,-1 1 1 0 0,0-1-1 0 0,0 0 1 0 0,0 0 0 0 0,0 0-1 0 0,0-1 1 0 0,1 1 0 0 0,-1 0-1 0 0,0 0 1 0 0,0-1 0 0 0,0 1-1 0 0,0 0 1 0 0,0-1 0 0 0,0 1-1 0 0,0-1 1 0 0,0 0 0 0 0,0 1-1 0 0,0-1 1 0 0,0 0-43 0 0,0 0 45 0 0,1 0 0 0 0,-1 0 0 0 0,1 0 0 0 0,-1 1 0 0 0,1-1 0 0 0,0 0 0 0 0,-1 1 0 0 0,1-1 0 0 0,0 1 0 0 0,0 0 0 0 0,-1-1 0 0 0,1 1 0 0 0,0 0 0 0 0,0 0 0 0 0,-1 0 0 0 0,3 1-45 0 0,17-4 16 0 0,0-4 3 0 0,-17 5-9 0 0,0 0 1 0 0,1 0-1 0 0,-1 1 1 0 0,0-1-1 0 0,1 1 1 0 0,0 0-1 0 0,-1 1 1 0 0,1-1-1 0 0,4 1-10 0 0,33-2 107 0 0,-35 1-86 0 0,0 0 1 0 0,0 1 0 0 0,0 0-1 0 0,1 0 1 0 0,5 1-22 0 0,-11-1 9 0 0,0 1 1 0 0,0-1 0 0 0,0 0-1 0 0,0 0 1 0 0,0 0-1 0 0,0 0 1 0 0,0 0 0 0 0,0 0-1 0 0,-1-1 1 0 0,1 1-1 0 0,0-1 1 0 0,0 1 0 0 0,0-1-10 0 0,6-2 84 0 0,19-3-525 0 0,-26 6-4263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9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4416 0 0,'0'0'38'0'0,"1"-1"0"0"0,0 1 0 0 0,-1 0-1 0 0,1 0 1 0 0,0 0 0 0 0,-1-1 0 0 0,1 1 0 0 0,0 0 0 0 0,-1-1 0 0 0,1 1 0 0 0,0 0-1 0 0,-1-1 1 0 0,1 1 0 0 0,-1-1 0 0 0,1 1 0 0 0,-1-1 0 0 0,1 1 0 0 0,-1-1 0 0 0,1 0-38 0 0,-1 1 34 0 0,0-1 0 0 0,0 1 0 0 0,1 0 1 0 0,-1-1-1 0 0,0 1 0 0 0,1-1 1 0 0,-1 1-1 0 0,1 0 0 0 0,-1-1 0 0 0,1 1 1 0 0,-1 0-1 0 0,0-1 0 0 0,1 1 1 0 0,-1 0-1 0 0,1 0 0 0 0,-1 0 1 0 0,1-1-1 0 0,-1 1 0 0 0,1 0 0 0 0,-1 0 1 0 0,1 0-1 0 0,0 0 0 0 0,-1 0 1 0 0,1 0-1 0 0,-1 0 0 0 0,1 0 0 0 0,-1 0 1 0 0,1 0-1 0 0,-1 0 0 0 0,1 0 1 0 0,-1 0-1 0 0,1 1 0 0 0,-1-1 1 0 0,1 0-1 0 0,-1 0-34 0 0,26-6 790 0 0,78-4-631 0 0,-74 8-147 0 0,-25 1 4 0 0,0 0 0 0 0,0 1-1 0 0,1-1 1 0 0,-1 1 0 0 0,0 1 0 0 0,1-1 0 0 0,-1 1 0 0 0,0 0 0 0 0,0 0 0 0 0,0 0 0 0 0,3 2-16 0 0,-5-2 17 0 0,0 0 0 0 0,0 0 0 0 0,0 0 0 0 0,0 0 0 0 0,0 0 0 0 0,0-1 0 0 0,1 1 0 0 0,-1-1 0 0 0,0 0 0 0 0,0 0 0 0 0,1 0 0 0 0,-1 0 0 0 0,0 0 0 0 0,0-1 0 0 0,0 0 0 0 0,2 0-17 0 0,-3 1 20 0 0,0 0 1 0 0,1 0-1 0 0,-1 0 0 0 0,0 0 1 0 0,0 0-1 0 0,0 1 1 0 0,0-1-1 0 0,0 1 0 0 0,1-1 1 0 0,-1 1-1 0 0,0 0 1 0 0,1 1-21 0 0,18 3 123 0 0,-20-5-159 0 0,0 0 1 0 0,0 0-1 0 0,0 0 1 0 0,0 0-1 0 0,0 0 1 0 0,0 0-1 0 0,0 0 1 0 0,0 1-1 0 0,0-1 1 0 0,0 0-1 0 0,0 1 1 0 0,0-1-1 0 0,0 0 1 0 0,0 1-1 0 0,0-1 1 0 0,-1 1-1 0 0,1-1 1 0 0,0 1-1 0 0,0 0 1 0 0,0-1-1 0 0,-1 1 1 0 0,1 0-1 0 0,0-1 1 0 0,0 2 35 0 0,-1-1-5188 0 0</inkml:trace>
  <inkml:trace contextRef="#ctx0" brushRef="#br0" timeOffset="1">75 295 4720 0 0,'13'3'1115'0'0,"2"8"52"0"0,2 2-648 0 0,-4-8-490 0 0,-1 0 0 0 0,1-1 1 0 0,0-1-1 0 0,1 0 0 0 0,-1 0 0 0 0,0-1 0 0 0,1-1 0 0 0,5 0-29 0 0,-11-2 27 0 0,-1 0 0 0 0,1 0-1 0 0,-1 0 1 0 0,0-1 0 0 0,1 0-27 0 0,-3 0 46 0 0,0 0 0 0 0,1 1 1 0 0,-1 0-1 0 0,1 0 1 0 0,-1 1-1 0 0,1-1 0 0 0,0 1 1 0 0,-1 0-1 0 0,1 1 1 0 0,0 0-47 0 0,-1 0-63 0 0,-1-1 0 0 0,1 1 0 0 0,0-1 0 0 0,-1 1 0 0 0,1-1 0 0 0,0-1 0 0 0,-1 1 0 0 0,1-1 0 0 0,2 0 63 0 0,-5 0-5561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49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 4216 0 0,'0'0'2'0'0,"0"0"1"0"0,0 1 0 0 0,0-1-1 0 0,0 0 1 0 0,0 1-1 0 0,0-1 1 0 0,0 0 0 0 0,0 1-1 0 0,0-1 1 0 0,0 0-1 0 0,0 1 1 0 0,0-1 0 0 0,0 0-1 0 0,-1 1 1 0 0,1-1 0 0 0,0 0-1 0 0,0 0 1 0 0,0 1-1 0 0,0-1 1 0 0,-1 0 0 0 0,1 1-1 0 0,0-1 1 0 0,0 0-1 0 0,0 0 1 0 0,-1 1 0 0 0,1-1-1 0 0,0 0 1 0 0,0 0-1 0 0,-1 0 1 0 0,1 0 0 0 0,0 1-1 0 0,-1-1 1 0 0,1 0-1 0 0,0 0 1 0 0,-1 0 0 0 0,1 0-1 0 0,0 0 1 0 0,-1 0-3 0 0,-12-3 913 0 0,13 3-839 0 0,0 0-1 0 0,0-1 1 0 0,-1 1-1 0 0,1 0 1 0 0,0 0-1 0 0,0 0 1 0 0,-1-1 0 0 0,1 1-1 0 0,0 0 1 0 0,0 0-1 0 0,-1 0 1 0 0,1 0 0 0 0,0 0-1 0 0,0 0 1 0 0,-1-1-1 0 0,1 1 1 0 0,0 0-1 0 0,-1 0 1 0 0,1 0 0 0 0,0 0-1 0 0,-1 0 1 0 0,1 0-1 0 0,0 0 1 0 0,0 0-1 0 0,-1 0 1 0 0,1 0 0 0 0,0 1-1 0 0,-1-1 1 0 0,1 0-1 0 0,0 0 1 0 0,0 0-1 0 0,-1 0 1 0 0,1 0 0 0 0,0 0-1 0 0,0 1 1 0 0,-1-1-1 0 0,1 0 1 0 0,0 0-1 0 0,0 0 1 0 0,0 1 0 0 0,-1-1-1 0 0,1 0 1 0 0,0 0-74 0 0,0 0 430 0 0,0 0-39 0 0,0 0-139 0 0,0 0-31 0 0,0 0-2 0 0,0 0-28 0 0,0 0-127 0 0,0 0-31 0 0,0 0 4 0 0,0 0-2 0 0,0 0 4 0 0,0 0 1 0 0,-2 1 0 0 0,-2 4 34 0 0,1 0-1 0 0,-1 1 1 0 0,1 0 0 0 0,-1-1 0 0 0,2 1 0 0 0,-1 1 0 0 0,1-1 0 0 0,0 0-1 0 0,0 0 1 0 0,0 5-74 0 0,-2 2 111 0 0,-13 43 272 0 0,-18 53 305 0 0,30-98-545 0 0,-6 15 172 0 0,11-26-300 0 0,-1 1 0 0 0,1 0 0 0 0,0-1 0 0 0,0 1 0 0 0,0 0 0 0 0,-1-1-1 0 0,1 1 1 0 0,0-1 0 0 0,0 1 0 0 0,0 0 0 0 0,0-1 0 0 0,0 1 0 0 0,0 0 0 0 0,1-1-1 0 0,-1 1 1 0 0,0 0 0 0 0,0-1 0 0 0,0 1 0 0 0,0-1 0 0 0,1 1 0 0 0,-1 0 0 0 0,0-1-1 0 0,1 1 1 0 0,-1-1 0 0 0,1 1 0 0 0,-1-1 0 0 0,0 1 0 0 0,1-1 0 0 0,-1 1 0 0 0,1-1-1 0 0,-1 1 1 0 0,1-1-15 0 0,4 14 206 0 0,-5-9-173 0 0,24 93 344 0 0,-22-93-337 0 0,0 1-1 0 0,1 0 0 0 0,-1-1 0 0 0,1 0 1 0 0,1 1-1 0 0,1 1-39 0 0,1 1 111 0 0,-5 5 137 0 0,-1-8-284 0 0,-1-6-511 0 0,1 1-9351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50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 7632 0 0,'0'-1'20'0'0,"1"0"0"0"0,0 0 0 0 0,0 0 0 0 0,-1 0 1 0 0,1 0-1 0 0,0 1 0 0 0,0-1 0 0 0,0 0 0 0 0,0 0 0 0 0,0 1 1 0 0,0-1-1 0 0,0 1 0 0 0,0-1 0 0 0,0 1 0 0 0,1-1 0 0 0,-1 1 0 0 0,0 0 1 0 0,0-1-1 0 0,0 1 0 0 0,0 0 0 0 0,1 0 0 0 0,-1 0 0 0 0,0 0 1 0 0,0 0-1 0 0,0 0 0 0 0,1 0 0 0 0,-1 1 0 0 0,0-1 0 0 0,0 0 0 0 0,0 1 1 0 0,0-1-1 0 0,1 1-20 0 0,0-1 38 0 0,0 1 0 0 0,0-1 1 0 0,0 1-1 0 0,0-1 0 0 0,0 0 0 0 0,0 0 1 0 0,0 0-1 0 0,0 0 0 0 0,0 0 0 0 0,0 0 0 0 0,0-1 1 0 0,2 1-39 0 0,7-3 87 0 0,1 0 1 0 0,-1 2-1 0 0,0-1 1 0 0,1 2 0 0 0,4-1-88 0 0,31-2-28 0 0,-35 2-48 0 0,1 0-1 0 0,-1 1 1 0 0,10 2 76 0 0,-9-1-87 0 0,0-1 1 0 0,-1 0-1 0 0,11-1 87 0 0,18-2 1 0 0,-35 3 14 0 0,1 0 1 0 0,0 0 0 0 0,-1-1 0 0 0,1 0-1 0 0,-1 0 1 0 0,0 0 0 0 0,1-1-1 0 0,-1 0 1 0 0,0 0 0 0 0,0-1-1 0 0,0 0-15 0 0,-3 2 28 0 0,-1 0-1 0 0,1 0 0 0 0,0 0 0 0 0,0 0 1 0 0,0 0-1 0 0,-1 0 0 0 0,1 1 1 0 0,3-1-28 0 0,18-5 151 0 0,-9-3-4 0 0,1 1 0 0 0,0 1 0 0 0,2 0-147 0 0,-9 5 50 0 0,-8 2-81 0 0,0 0 0 0 0,-1-1 0 0 0,1 1 0 0 0,-1 0 0 0 0,1 0 0 0 0,-1 0 0 0 0,1-1 0 0 0,0 1 0 0 0,-1 0 0 0 0,1-1 0 0 0,-1 1 0 0 0,1 0 0 0 0,-1-1 0 0 0,0 1 0 0 0,1-1 0 0 0,-1 1 0 0 0,1-1 0 0 0,-1 1 0 0 0,0-1 0 0 0,1 1 0 0 0,-1-1 0 0 0,0 1 0 0 0,0-1 0 0 0,1 1 0 0 0,-1-1 0 0 0,0 0 0 0 0,0 0 31 0 0,1 0-6326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3:50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3616 0 0,'0'0'968'0'0,"0"0"0"0"0,0 0 2 0 0,0 0-66 0 0,0 0-306 0 0,0 0-78 0 0,12-6 537 0 0,68-11-1013 0 0,-64 16-62 0 0,-1 1-1 0 0,1 1 0 0 0,0 0 1 0 0,-1 1-1 0 0,1 1 1 0 0,-1 0-1 0 0,1 1 1 0 0,-1 1-1 0 0,12 5 19 0 0,0-5 85 0 0,-25-5-67 0 0,0 0 0 0 0,0 0-1 0 0,0 0 1 0 0,0 0 0 0 0,0 1 0 0 0,0-1-1 0 0,0 1 1 0 0,0-1 0 0 0,0 1 0 0 0,0 0-1 0 0,0-1 1 0 0,0 1 0 0 0,0 0-1 0 0,0 1 1 0 0,-1-1 0 0 0,1 0 0 0 0,0 0-1 0 0,-1 1-17 0 0,5 3-122 0 0,-1-1 1 0 0,1 1-1 0 0,-1-1 0 0 0,1 0 0 0 0,0 0 0 0 0,1-1 0 0 0,5 2 122 0 0,-11-4-6445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0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5120 0 0,'0'0'649'0'0,"0"0"4"0"0,0 0-2 0 0,0 0-54 0 0,0 0-227 0 0,0 0-57 0 0,0 0 4 0 0,0 0 23 0 0,0 0 108 0 0,0 0 36 0 0,0 0-1 0 0,0 0-52 0 0,0 0-223 0 0,0 0-56 0 0,-1 5 2 0 0,0-1-114 0 0,-3 19 66 0 0,4-22-101 0 0,0 0 1 0 0,0 0 0 0 0,0 0 0 0 0,0 0 0 0 0,0 1 0 0 0,1-1 0 0 0,-1 0 0 0 0,0 0 0 0 0,1 0 0 0 0,-1 0 0 0 0,0 0-1 0 0,1 0 1 0 0,-1 0 0 0 0,1 0 0 0 0,0 0 0 0 0,-1 0 0 0 0,1 0 0 0 0,0 0 0 0 0,0 0 0 0 0,-1 0 0 0 0,2 0-6 0 0,0 1 28 0 0,0 0 0 0 0,0 1 0 0 0,0-1 1 0 0,0 1-1 0 0,-1-1 0 0 0,1 1 1 0 0,-1 0-1 0 0,0-1 0 0 0,1 1 0 0 0,-1 0 1 0 0,0 0-1 0 0,-1 0 0 0 0,1 0 0 0 0,-1 0 1 0 0,1 3-29 0 0,0 2 38 0 0,0 0 1 0 0,-1 1 0 0 0,0-1-1 0 0,0 1 1 0 0,-1 0-39 0 0,-1 9 50 0 0,0 0 1 0 0,1 0-1 0 0,1 0 0 0 0,0 1 1 0 0,2-1-1 0 0,0 0 1 0 0,1 0-1 0 0,1 0 0 0 0,3 8-50 0 0,-5-18 20 0 0,-1 0-1 0 0,1 0 0 0 0,-1 0 1 0 0,-1 0-1 0 0,0 0 1 0 0,0 3-20 0 0,0-3 13 0 0,0 0 1 0 0,1 1-1 0 0,0-1 1 0 0,0 0-1 0 0,2 8-13 0 0,0-4 90 0 0,-1 1-1 0 0,0 0 1 0 0,-1 0 0 0 0,-1 0-1 0 0,0 0 1 0 0,-2 12-90 0 0,1 15 470 0 0,1-40-465 0 0,0 1 1 0 0,0-1-1 0 0,0 1 0 0 0,0-1 0 0 0,0 1 0 0 0,0-1 0 0 0,1 1 0 0 0,-1-1 1 0 0,0 1-1 0 0,0-1 0 0 0,1 0 0 0 0,-1 1 0 0 0,0-1 0 0 0,0 1 1 0 0,1-1-1 0 0,-1 0 0 0 0,0 1 0 0 0,1-1 0 0 0,-1 0 0 0 0,1 1 0 0 0,-1-1-5 0 0,1 0 8 0 0,-1 1 0 0 0,1-1 0 0 0,-1 0 0 0 0,1 1 0 0 0,-1-1 0 0 0,1 1 0 0 0,-1-1-1 0 0,0 0 1 0 0,1 1 0 0 0,-1-1 0 0 0,0 1 0 0 0,1-1 0 0 0,-1 1 0 0 0,0-1-1 0 0,0 1 1 0 0,0 0 0 0 0,1-1 0 0 0,-1 1 0 0 0,0-1 0 0 0,0 1 0 0 0,0-1 0 0 0,0 1-8 0 0,0 10-1475 0 0,0-11-7610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1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21 490 6328 0 0,'0'0'833'0'0,"0"0"7"0"0,0 11 1675 0 0,0-3-735 0 0,-4-21-1192 0 0,1 6-496 0 0,1 1 0 0 0,0-1 1 0 0,1 0-1 0 0,0 0 0 0 0,-1-6-92 0 0,-2-84 327 0 0,4 69-205 0 0,-1 20-4 0 0,0-1 0 0 0,1 1 0 0 0,1 0 0 0 0,0 0 0 0 0,0-3-118 0 0,-1-11 213 0 0,-1 20-191 0 0,1 0-1 0 0,0 1 1 0 0,-1-1 0 0 0,1 0 0 0 0,0 0 0 0 0,0 0-1 0 0,0 0 1 0 0,0 1 0 0 0,1-1 0 0 0,-1 0 0 0 0,0 0-1 0 0,1 1 1 0 0,-1-1 0 0 0,1 0 0 0 0,0 0 0 0 0,0 1-1 0 0,-1-1 1 0 0,1 1 0 0 0,0-1 0 0 0,1 0-22 0 0,1-1 37 0 0,-1 0 0 0 0,0 0 0 0 0,-1 0 0 0 0,1-1 1 0 0,0 1-1 0 0,-1 0 0 0 0,1-3-37 0 0,13-23 585 0 0,-12 22-459 0 0,-3 6-108 0 0,0 0 0 0 0,1 0 0 0 0,-1 1 0 0 0,0-1-1 0 0,0 0 1 0 0,1 0 0 0 0,-1 1 0 0 0,0-1 0 0 0,1 0 0 0 0,-1 1 0 0 0,1-1-1 0 0,-1 0 1 0 0,1 1 0 0 0,-1-1 0 0 0,1 1 0 0 0,0-1 0 0 0,-1 1 0 0 0,1-1 0 0 0,0 1-1 0 0,-1-1 1 0 0,1 1 0 0 0,0 0 0 0 0,0-1 0 0 0,0 1-18 0 0,0 0 15 0 0,0-1 0 0 0,0 1 0 0 0,0-1 0 0 0,0 1 0 0 0,0-1 0 0 0,0 0 0 0 0,-1 1 0 0 0,1-1 0 0 0,0 0 1 0 0,0 1-1 0 0,0-1 0 0 0,-1 0 0 0 0,1 0 0 0 0,-1 0 0 0 0,1 0 0 0 0,0 0 0 0 0,-1 0-15 0 0,1 0-9 0 0,-1 0 0 0 0,1 0 0 0 0,-1 0 0 0 0,1 0 0 0 0,0 0 0 0 0,0 0 0 0 0,-1 1 0 0 0,1-1 0 0 0,0 0 0 0 0,0 0 0 0 0,0 1 0 0 0,0-1 0 0 0,0 0 0 0 0,0 1 0 0 0,0-1 0 0 0,0 1-1 0 0,1-1 10 0 0,1 1-2 0 0,1 1-1 0 0,0 0 0 0 0,-1-1 0 0 0,1 1 0 0 0,-1 0 0 0 0,1 1 0 0 0,-1-1 0 0 0,1 0 0 0 0,-1 1 1 0 0,0 0-1 0 0,0 0 0 0 0,0 0 0 0 0,0 0 0 0 0,0 1 0 0 0,0-1 0 0 0,0 1 0 0 0,-1-1 0 0 0,0 1 1 0 0,2 2 2 0 0,4 3-2 0 0,4 4 59 0 0,-1 1 0 0 0,0 0 0 0 0,0 1 0 0 0,-2 0 0 0 0,0 0 0 0 0,0 1 0 0 0,-1 1 0 0 0,0 1-57 0 0,-3-5 106 0 0,1-1 0 0 0,1 0 0 0 0,0-1 0 0 0,0 0 0 0 0,2 2-106 0 0,10 12 81 0 0,-17-21-56 0 0,0 0 0 0 0,1-1 0 0 0,0 1 0 0 0,-1-1 0 0 0,1 0-1 0 0,0 0 1 0 0,2 1-25 0 0,-2-1 28 0 0,-1-1-1 0 0,0 1 1 0 0,0-1 0 0 0,0 1-1 0 0,1 0 1 0 0,-1 0-1 0 0,-1 0 1 0 0,1 0-1 0 0,0 0 1 0 0,0 0-1 0 0,-1 1-27 0 0,11 10 83 0 0,-11-12-85 0 0,0 0 1 0 0,0 0-1 0 0,0 0 0 0 0,0 0 1 0 0,0-1-1 0 0,0 2 0 0 0,0-1 1 0 0,-1 0-1 0 0,1 0 0 0 0,0 0 1 0 0,-1 0-1 0 0,1 0 0 0 0,-1 0 1 0 0,1 1-1 0 0,-1-1 0 0 0,1 1 2 0 0,-1-1-38 0 0,0-1-90 0 0,0 0-18 0 0,0 0 108 0 0,1 0 0 0 0,0 0 0 0 0,0 0-1 0 0,-1 0 1 0 0,1 0 0 0 0,0 0 0 0 0,0 0-1 0 0,-1 0 1 0 0,1 0 0 0 0,0-1-1 0 0,0 1 1 0 0,-1 0 0 0 0,1 0 0 0 0,0-1-1 0 0,0 1 1 0 0,-1 0 0 0 0,1-1-1 0 0,-1 1 1 0 0,1-1 0 0 0,0 1 0 0 0,-1-1-1 0 0,1 1 1 0 0,-1-1 0 0 0,1 1 0 0 0,-1-1-1 0 0,1 0 1 0 0,-1 1 0 0 0,1-1-1 0 0,-1 0 1 0 0,0 1 0 0 0,0-1 0 0 0,1 0-1 0 0,-1 0 1 0 0,0 1 0 0 0,0-1 0 0 0,0 0-1 0 0,1 0 1 0 0,-1 1 0 0 0,0-1-1 0 0,0 0 1 0 0,0 0 0 0 0,0 1 0 0 0,-1-1-1 0 0,1 0 1 0 0,0 0 0 0 0,0 0 38 0 0,3-21-15 0 0,6-26-155 0 0,-1-15 170 0 0,-2 18-19 0 0,10-44 19 0 0,-12 75 120 0 0,0 1 1 0 0,1-1 0 0 0,0 1-1 0 0,1 0 1 0 0,0 1-1 0 0,1-1 1 0 0,0 1-1 0 0,5-5-120 0 0,-6 9 185 0 0,-5 7-158 0 0,0-1-1 0 0,0 0 1 0 0,0 0 0 0 0,1 1-1 0 0,-1-1 1 0 0,0 1 0 0 0,1-1-1 0 0,-1 1 1 0 0,1-1 0 0 0,0 1-1 0 0,-1 0 1 0 0,1 0-1 0 0,0 0 1 0 0,0 0 0 0 0,0 0-1 0 0,0 0 1 0 0,0 1 0 0 0,0-1-1 0 0,0 0 1 0 0,0 1 0 0 0,0 0-1 0 0,0-1 1 0 0,0 1-1 0 0,2 0-26 0 0,-3 0-2194 0 0,-1 0-8811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04:01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0,'2'2'0'0'0,"-2"-2"-3992"0"0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433" Type="http://schemas.openxmlformats.org/officeDocument/2006/relationships/image" Target="../media/image216.png"/><Relationship Id="rId268" Type="http://schemas.openxmlformats.org/officeDocument/2006/relationships/customXml" Target="../ink/ink133.xml"/><Relationship Id="rId475" Type="http://schemas.openxmlformats.org/officeDocument/2006/relationships/image" Target="../media/image237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0.xml"/><Relationship Id="rId279" Type="http://schemas.openxmlformats.org/officeDocument/2006/relationships/image" Target="../media/image139.png"/><Relationship Id="rId444" Type="http://schemas.openxmlformats.org/officeDocument/2006/relationships/customXml" Target="../ink/ink221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206.png"/><Relationship Id="rId248" Type="http://schemas.openxmlformats.org/officeDocument/2006/relationships/customXml" Target="../ink/ink123.xml"/><Relationship Id="rId455" Type="http://schemas.openxmlformats.org/officeDocument/2006/relationships/image" Target="../media/image227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196" Type="http://schemas.openxmlformats.org/officeDocument/2006/relationships/customXml" Target="../ink/ink97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4.xml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165" Type="http://schemas.openxmlformats.org/officeDocument/2006/relationships/image" Target="../media/image82.png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customXml" Target="../ink/ink115.xml"/><Relationship Id="rId274" Type="http://schemas.openxmlformats.org/officeDocument/2006/relationships/customXml" Target="../ink/ink136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38" Type="http://schemas.openxmlformats.org/officeDocument/2006/relationships/customXml" Target="../ink/ink18.xml"/><Relationship Id="rId103" Type="http://schemas.openxmlformats.org/officeDocument/2006/relationships/image" Target="../media/image51.png"/><Relationship Id="rId310" Type="http://schemas.openxmlformats.org/officeDocument/2006/relationships/customXml" Target="../ink/ink15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96" Type="http://schemas.openxmlformats.org/officeDocument/2006/relationships/customXml" Target="../ink/ink147.xml"/><Relationship Id="rId461" Type="http://schemas.openxmlformats.org/officeDocument/2006/relationships/image" Target="../media/image230.png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4.xml"/><Relationship Id="rId18" Type="http://schemas.openxmlformats.org/officeDocument/2006/relationships/customXml" Target="../ink/ink8.xml"/><Relationship Id="rId265" Type="http://schemas.openxmlformats.org/officeDocument/2006/relationships/image" Target="../media/image132.png"/><Relationship Id="rId472" Type="http://schemas.openxmlformats.org/officeDocument/2006/relationships/customXml" Target="../ink/ink235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image" Target="../media/image35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7.xml"/><Relationship Id="rId441" Type="http://schemas.openxmlformats.org/officeDocument/2006/relationships/image" Target="../media/image220.png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0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7.xml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421" Type="http://schemas.openxmlformats.org/officeDocument/2006/relationships/image" Target="../media/image210.png"/><Relationship Id="rId442" Type="http://schemas.openxmlformats.org/officeDocument/2006/relationships/customXml" Target="../ink/ink220.xml"/><Relationship Id="rId463" Type="http://schemas.openxmlformats.org/officeDocument/2006/relationships/image" Target="../media/image231.png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411" Type="http://schemas.openxmlformats.org/officeDocument/2006/relationships/image" Target="../media/image205.png"/><Relationship Id="rId432" Type="http://schemas.openxmlformats.org/officeDocument/2006/relationships/customXml" Target="../ink/ink215.xml"/><Relationship Id="rId453" Type="http://schemas.openxmlformats.org/officeDocument/2006/relationships/image" Target="../media/image226.png"/><Relationship Id="rId474" Type="http://schemas.openxmlformats.org/officeDocument/2006/relationships/customXml" Target="../ink/ink236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397" Type="http://schemas.openxmlformats.org/officeDocument/2006/relationships/image" Target="../media/image198.png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422" Type="http://schemas.openxmlformats.org/officeDocument/2006/relationships/customXml" Target="../ink/ink210.xml"/><Relationship Id="rId443" Type="http://schemas.openxmlformats.org/officeDocument/2006/relationships/image" Target="../media/image221.png"/><Relationship Id="rId464" Type="http://schemas.openxmlformats.org/officeDocument/2006/relationships/customXml" Target="../ink/ink231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5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6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211.png"/><Relationship Id="rId258" Type="http://schemas.openxmlformats.org/officeDocument/2006/relationships/customXml" Target="../ink/ink128.xml"/><Relationship Id="rId465" Type="http://schemas.openxmlformats.org/officeDocument/2006/relationships/image" Target="../media/image232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201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29.xml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320" Type="http://schemas.openxmlformats.org/officeDocument/2006/relationships/customXml" Target="../ink/ink159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19.xml"/><Relationship Id="rId28" Type="http://schemas.openxmlformats.org/officeDocument/2006/relationships/customXml" Target="../ink/ink13.xml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39" Type="http://schemas.openxmlformats.org/officeDocument/2006/relationships/image" Target="../media/image19.png"/><Relationship Id="rId286" Type="http://schemas.openxmlformats.org/officeDocument/2006/relationships/customXml" Target="../ink/ink142.xml"/><Relationship Id="rId451" Type="http://schemas.openxmlformats.org/officeDocument/2006/relationships/image" Target="../media/image225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420" Type="http://schemas.openxmlformats.org/officeDocument/2006/relationships/customXml" Target="../ink/ink209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0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5.xml"/><Relationship Id="rId299" Type="http://schemas.openxmlformats.org/officeDocument/2006/relationships/customXml" Target="../ink/ink386.xml"/><Relationship Id="rId21" Type="http://schemas.openxmlformats.org/officeDocument/2006/relationships/customXml" Target="../ink/ink247.xml"/><Relationship Id="rId63" Type="http://schemas.openxmlformats.org/officeDocument/2006/relationships/customXml" Target="../ink/ink268.xml"/><Relationship Id="rId159" Type="http://schemas.openxmlformats.org/officeDocument/2006/relationships/customXml" Target="../ink/ink316.xml"/><Relationship Id="rId324" Type="http://schemas.openxmlformats.org/officeDocument/2006/relationships/image" Target="../media/image400.png"/><Relationship Id="rId366" Type="http://schemas.openxmlformats.org/officeDocument/2006/relationships/image" Target="../media/image421.png"/><Relationship Id="rId170" Type="http://schemas.openxmlformats.org/officeDocument/2006/relationships/image" Target="../media/image323.png"/><Relationship Id="rId226" Type="http://schemas.openxmlformats.org/officeDocument/2006/relationships/image" Target="../media/image351.png"/><Relationship Id="rId433" Type="http://schemas.openxmlformats.org/officeDocument/2006/relationships/customXml" Target="../ink/ink453.xml"/><Relationship Id="rId268" Type="http://schemas.openxmlformats.org/officeDocument/2006/relationships/image" Target="../media/image372.png"/><Relationship Id="rId475" Type="http://schemas.openxmlformats.org/officeDocument/2006/relationships/customXml" Target="../ink/ink474.xml"/><Relationship Id="rId32" Type="http://schemas.openxmlformats.org/officeDocument/2006/relationships/image" Target="../media/image254.png"/><Relationship Id="rId74" Type="http://schemas.openxmlformats.org/officeDocument/2006/relationships/image" Target="../media/image275.png"/><Relationship Id="rId128" Type="http://schemas.openxmlformats.org/officeDocument/2006/relationships/image" Target="../media/image302.png"/><Relationship Id="rId335" Type="http://schemas.openxmlformats.org/officeDocument/2006/relationships/customXml" Target="../ink/ink404.xml"/><Relationship Id="rId377" Type="http://schemas.openxmlformats.org/officeDocument/2006/relationships/customXml" Target="../ink/ink425.xml"/><Relationship Id="rId181" Type="http://schemas.openxmlformats.org/officeDocument/2006/relationships/customXml" Target="../ink/ink327.xml"/><Relationship Id="rId237" Type="http://schemas.openxmlformats.org/officeDocument/2006/relationships/customXml" Target="../ink/ink355.xml"/><Relationship Id="rId402" Type="http://schemas.openxmlformats.org/officeDocument/2006/relationships/image" Target="../media/image439.png"/><Relationship Id="rId279" Type="http://schemas.openxmlformats.org/officeDocument/2006/relationships/customXml" Target="../ink/ink376.xml"/><Relationship Id="rId444" Type="http://schemas.openxmlformats.org/officeDocument/2006/relationships/image" Target="../media/image460.png"/><Relationship Id="rId43" Type="http://schemas.openxmlformats.org/officeDocument/2006/relationships/customXml" Target="../ink/ink258.xml"/><Relationship Id="rId139" Type="http://schemas.openxmlformats.org/officeDocument/2006/relationships/customXml" Target="../ink/ink306.xml"/><Relationship Id="rId290" Type="http://schemas.openxmlformats.org/officeDocument/2006/relationships/image" Target="../media/image383.png"/><Relationship Id="rId304" Type="http://schemas.openxmlformats.org/officeDocument/2006/relationships/image" Target="../media/image390.png"/><Relationship Id="rId346" Type="http://schemas.openxmlformats.org/officeDocument/2006/relationships/image" Target="../media/image411.png"/><Relationship Id="rId388" Type="http://schemas.openxmlformats.org/officeDocument/2006/relationships/image" Target="../media/image432.png"/><Relationship Id="rId85" Type="http://schemas.openxmlformats.org/officeDocument/2006/relationships/customXml" Target="../ink/ink279.xml"/><Relationship Id="rId150" Type="http://schemas.openxmlformats.org/officeDocument/2006/relationships/image" Target="../media/image313.png"/><Relationship Id="rId192" Type="http://schemas.openxmlformats.org/officeDocument/2006/relationships/image" Target="../media/image334.png"/><Relationship Id="rId206" Type="http://schemas.openxmlformats.org/officeDocument/2006/relationships/image" Target="../media/image341.png"/><Relationship Id="rId413" Type="http://schemas.openxmlformats.org/officeDocument/2006/relationships/customXml" Target="../ink/ink443.xml"/><Relationship Id="rId248" Type="http://schemas.openxmlformats.org/officeDocument/2006/relationships/image" Target="../media/image362.png"/><Relationship Id="rId455" Type="http://schemas.openxmlformats.org/officeDocument/2006/relationships/customXml" Target="../ink/ink464.xml"/><Relationship Id="rId12" Type="http://schemas.openxmlformats.org/officeDocument/2006/relationships/image" Target="../media/image244.png"/><Relationship Id="rId108" Type="http://schemas.openxmlformats.org/officeDocument/2006/relationships/image" Target="../media/image292.png"/><Relationship Id="rId315" Type="http://schemas.openxmlformats.org/officeDocument/2006/relationships/customXml" Target="../ink/ink394.xml"/><Relationship Id="rId357" Type="http://schemas.openxmlformats.org/officeDocument/2006/relationships/customXml" Target="../ink/ink415.xml"/><Relationship Id="rId54" Type="http://schemas.openxmlformats.org/officeDocument/2006/relationships/image" Target="../media/image265.png"/><Relationship Id="rId96" Type="http://schemas.openxmlformats.org/officeDocument/2006/relationships/image" Target="../media/image286.png"/><Relationship Id="rId161" Type="http://schemas.openxmlformats.org/officeDocument/2006/relationships/customXml" Target="../ink/ink317.xml"/><Relationship Id="rId217" Type="http://schemas.openxmlformats.org/officeDocument/2006/relationships/customXml" Target="../ink/ink345.xml"/><Relationship Id="rId399" Type="http://schemas.openxmlformats.org/officeDocument/2006/relationships/customXml" Target="../ink/ink436.xml"/><Relationship Id="rId259" Type="http://schemas.openxmlformats.org/officeDocument/2006/relationships/customXml" Target="../ink/ink366.xml"/><Relationship Id="rId424" Type="http://schemas.openxmlformats.org/officeDocument/2006/relationships/image" Target="../media/image450.png"/><Relationship Id="rId466" Type="http://schemas.openxmlformats.org/officeDocument/2006/relationships/image" Target="../media/image471.png"/><Relationship Id="rId23" Type="http://schemas.openxmlformats.org/officeDocument/2006/relationships/customXml" Target="../ink/ink248.xml"/><Relationship Id="rId119" Type="http://schemas.openxmlformats.org/officeDocument/2006/relationships/customXml" Target="../ink/ink296.xml"/><Relationship Id="rId270" Type="http://schemas.openxmlformats.org/officeDocument/2006/relationships/image" Target="../media/image373.png"/><Relationship Id="rId326" Type="http://schemas.openxmlformats.org/officeDocument/2006/relationships/image" Target="../media/image401.png"/><Relationship Id="rId65" Type="http://schemas.openxmlformats.org/officeDocument/2006/relationships/customXml" Target="../ink/ink269.xml"/><Relationship Id="rId130" Type="http://schemas.openxmlformats.org/officeDocument/2006/relationships/image" Target="../media/image303.png"/><Relationship Id="rId368" Type="http://schemas.openxmlformats.org/officeDocument/2006/relationships/image" Target="../media/image422.png"/><Relationship Id="rId172" Type="http://schemas.openxmlformats.org/officeDocument/2006/relationships/image" Target="../media/image324.png"/><Relationship Id="rId228" Type="http://schemas.openxmlformats.org/officeDocument/2006/relationships/image" Target="../media/image352.png"/><Relationship Id="rId435" Type="http://schemas.openxmlformats.org/officeDocument/2006/relationships/customXml" Target="../ink/ink454.xml"/><Relationship Id="rId477" Type="http://schemas.openxmlformats.org/officeDocument/2006/relationships/customXml" Target="../ink/ink475.xml"/><Relationship Id="rId281" Type="http://schemas.openxmlformats.org/officeDocument/2006/relationships/customXml" Target="../ink/ink377.xml"/><Relationship Id="rId337" Type="http://schemas.openxmlformats.org/officeDocument/2006/relationships/customXml" Target="../ink/ink405.xml"/><Relationship Id="rId34" Type="http://schemas.openxmlformats.org/officeDocument/2006/relationships/image" Target="../media/image255.png"/><Relationship Id="rId76" Type="http://schemas.openxmlformats.org/officeDocument/2006/relationships/image" Target="../media/image276.png"/><Relationship Id="rId141" Type="http://schemas.openxmlformats.org/officeDocument/2006/relationships/customXml" Target="../ink/ink307.xml"/><Relationship Id="rId379" Type="http://schemas.openxmlformats.org/officeDocument/2006/relationships/customXml" Target="../ink/ink426.xml"/><Relationship Id="rId7" Type="http://schemas.openxmlformats.org/officeDocument/2006/relationships/customXml" Target="../ink/ink240.xml"/><Relationship Id="rId183" Type="http://schemas.openxmlformats.org/officeDocument/2006/relationships/customXml" Target="../ink/ink328.xml"/><Relationship Id="rId239" Type="http://schemas.openxmlformats.org/officeDocument/2006/relationships/customXml" Target="../ink/ink356.xml"/><Relationship Id="rId390" Type="http://schemas.openxmlformats.org/officeDocument/2006/relationships/image" Target="../media/image433.png"/><Relationship Id="rId404" Type="http://schemas.openxmlformats.org/officeDocument/2006/relationships/image" Target="../media/image440.png"/><Relationship Id="rId446" Type="http://schemas.openxmlformats.org/officeDocument/2006/relationships/image" Target="../media/image461.png"/><Relationship Id="rId250" Type="http://schemas.openxmlformats.org/officeDocument/2006/relationships/image" Target="../media/image363.png"/><Relationship Id="rId292" Type="http://schemas.openxmlformats.org/officeDocument/2006/relationships/image" Target="../media/image384.png"/><Relationship Id="rId306" Type="http://schemas.openxmlformats.org/officeDocument/2006/relationships/image" Target="../media/image391.png"/><Relationship Id="rId45" Type="http://schemas.openxmlformats.org/officeDocument/2006/relationships/customXml" Target="../ink/ink259.xml"/><Relationship Id="rId87" Type="http://schemas.openxmlformats.org/officeDocument/2006/relationships/customXml" Target="../ink/ink280.xml"/><Relationship Id="rId110" Type="http://schemas.openxmlformats.org/officeDocument/2006/relationships/image" Target="../media/image293.png"/><Relationship Id="rId348" Type="http://schemas.openxmlformats.org/officeDocument/2006/relationships/image" Target="../media/image412.png"/><Relationship Id="rId152" Type="http://schemas.openxmlformats.org/officeDocument/2006/relationships/image" Target="../media/image314.png"/><Relationship Id="rId194" Type="http://schemas.openxmlformats.org/officeDocument/2006/relationships/image" Target="../media/image335.png"/><Relationship Id="rId208" Type="http://schemas.openxmlformats.org/officeDocument/2006/relationships/image" Target="../media/image342.png"/><Relationship Id="rId415" Type="http://schemas.openxmlformats.org/officeDocument/2006/relationships/customXml" Target="../ink/ink444.xml"/><Relationship Id="rId457" Type="http://schemas.openxmlformats.org/officeDocument/2006/relationships/customXml" Target="../ink/ink465.xml"/><Relationship Id="rId261" Type="http://schemas.openxmlformats.org/officeDocument/2006/relationships/customXml" Target="../ink/ink367.xml"/><Relationship Id="rId14" Type="http://schemas.openxmlformats.org/officeDocument/2006/relationships/image" Target="../media/image245.png"/><Relationship Id="rId56" Type="http://schemas.openxmlformats.org/officeDocument/2006/relationships/image" Target="../media/image266.png"/><Relationship Id="rId317" Type="http://schemas.openxmlformats.org/officeDocument/2006/relationships/customXml" Target="../ink/ink395.xml"/><Relationship Id="rId359" Type="http://schemas.openxmlformats.org/officeDocument/2006/relationships/customXml" Target="../ink/ink416.xml"/><Relationship Id="rId98" Type="http://schemas.openxmlformats.org/officeDocument/2006/relationships/image" Target="../media/image287.png"/><Relationship Id="rId121" Type="http://schemas.openxmlformats.org/officeDocument/2006/relationships/customXml" Target="../ink/ink297.xml"/><Relationship Id="rId163" Type="http://schemas.openxmlformats.org/officeDocument/2006/relationships/customXml" Target="../ink/ink318.xml"/><Relationship Id="rId219" Type="http://schemas.openxmlformats.org/officeDocument/2006/relationships/customXml" Target="../ink/ink346.xml"/><Relationship Id="rId370" Type="http://schemas.openxmlformats.org/officeDocument/2006/relationships/image" Target="../media/image423.png"/><Relationship Id="rId426" Type="http://schemas.openxmlformats.org/officeDocument/2006/relationships/image" Target="../media/image451.png"/><Relationship Id="rId230" Type="http://schemas.openxmlformats.org/officeDocument/2006/relationships/image" Target="../media/image353.png"/><Relationship Id="rId468" Type="http://schemas.openxmlformats.org/officeDocument/2006/relationships/image" Target="../media/image472.png"/><Relationship Id="rId25" Type="http://schemas.openxmlformats.org/officeDocument/2006/relationships/customXml" Target="../ink/ink249.xml"/><Relationship Id="rId67" Type="http://schemas.openxmlformats.org/officeDocument/2006/relationships/customXml" Target="../ink/ink270.xml"/><Relationship Id="rId272" Type="http://schemas.openxmlformats.org/officeDocument/2006/relationships/image" Target="../media/image374.png"/><Relationship Id="rId328" Type="http://schemas.openxmlformats.org/officeDocument/2006/relationships/image" Target="../media/image402.png"/><Relationship Id="rId132" Type="http://schemas.openxmlformats.org/officeDocument/2006/relationships/image" Target="../media/image304.png"/><Relationship Id="rId174" Type="http://schemas.openxmlformats.org/officeDocument/2006/relationships/image" Target="../media/image325.png"/><Relationship Id="rId381" Type="http://schemas.openxmlformats.org/officeDocument/2006/relationships/customXml" Target="../ink/ink427.xml"/><Relationship Id="rId241" Type="http://schemas.openxmlformats.org/officeDocument/2006/relationships/customXml" Target="../ink/ink357.xml"/><Relationship Id="rId437" Type="http://schemas.openxmlformats.org/officeDocument/2006/relationships/customXml" Target="../ink/ink455.xml"/><Relationship Id="rId479" Type="http://schemas.openxmlformats.org/officeDocument/2006/relationships/customXml" Target="../ink/ink476.xml"/><Relationship Id="rId36" Type="http://schemas.openxmlformats.org/officeDocument/2006/relationships/image" Target="../media/image256.png"/><Relationship Id="rId283" Type="http://schemas.openxmlformats.org/officeDocument/2006/relationships/customXml" Target="../ink/ink378.xml"/><Relationship Id="rId339" Type="http://schemas.openxmlformats.org/officeDocument/2006/relationships/customXml" Target="../ink/ink406.xml"/><Relationship Id="rId78" Type="http://schemas.openxmlformats.org/officeDocument/2006/relationships/image" Target="../media/image277.png"/><Relationship Id="rId101" Type="http://schemas.openxmlformats.org/officeDocument/2006/relationships/customXml" Target="../ink/ink287.xml"/><Relationship Id="rId143" Type="http://schemas.openxmlformats.org/officeDocument/2006/relationships/customXml" Target="../ink/ink308.xml"/><Relationship Id="rId185" Type="http://schemas.openxmlformats.org/officeDocument/2006/relationships/customXml" Target="../ink/ink329.xml"/><Relationship Id="rId350" Type="http://schemas.openxmlformats.org/officeDocument/2006/relationships/image" Target="../media/image413.png"/><Relationship Id="rId406" Type="http://schemas.openxmlformats.org/officeDocument/2006/relationships/image" Target="../media/image441.png"/><Relationship Id="rId9" Type="http://schemas.openxmlformats.org/officeDocument/2006/relationships/customXml" Target="../ink/ink241.xml"/><Relationship Id="rId210" Type="http://schemas.openxmlformats.org/officeDocument/2006/relationships/image" Target="../media/image343.png"/><Relationship Id="rId392" Type="http://schemas.openxmlformats.org/officeDocument/2006/relationships/image" Target="../media/image434.png"/><Relationship Id="rId448" Type="http://schemas.openxmlformats.org/officeDocument/2006/relationships/image" Target="../media/image462.png"/><Relationship Id="rId252" Type="http://schemas.openxmlformats.org/officeDocument/2006/relationships/image" Target="../media/image364.png"/><Relationship Id="rId294" Type="http://schemas.openxmlformats.org/officeDocument/2006/relationships/image" Target="../media/image385.png"/><Relationship Id="rId308" Type="http://schemas.openxmlformats.org/officeDocument/2006/relationships/image" Target="../media/image392.png"/><Relationship Id="rId47" Type="http://schemas.openxmlformats.org/officeDocument/2006/relationships/customXml" Target="../ink/ink260.xml"/><Relationship Id="rId89" Type="http://schemas.openxmlformats.org/officeDocument/2006/relationships/customXml" Target="../ink/ink281.xml"/><Relationship Id="rId112" Type="http://schemas.openxmlformats.org/officeDocument/2006/relationships/image" Target="../media/image294.png"/><Relationship Id="rId154" Type="http://schemas.openxmlformats.org/officeDocument/2006/relationships/image" Target="../media/image315.png"/><Relationship Id="rId361" Type="http://schemas.openxmlformats.org/officeDocument/2006/relationships/customXml" Target="../ink/ink417.xml"/><Relationship Id="rId196" Type="http://schemas.openxmlformats.org/officeDocument/2006/relationships/image" Target="../media/image336.png"/><Relationship Id="rId417" Type="http://schemas.openxmlformats.org/officeDocument/2006/relationships/customXml" Target="../ink/ink445.xml"/><Relationship Id="rId459" Type="http://schemas.openxmlformats.org/officeDocument/2006/relationships/customXml" Target="../ink/ink466.xml"/><Relationship Id="rId16" Type="http://schemas.openxmlformats.org/officeDocument/2006/relationships/image" Target="../media/image246.png"/><Relationship Id="rId221" Type="http://schemas.openxmlformats.org/officeDocument/2006/relationships/customXml" Target="../ink/ink347.xml"/><Relationship Id="rId263" Type="http://schemas.openxmlformats.org/officeDocument/2006/relationships/customXml" Target="../ink/ink368.xml"/><Relationship Id="rId319" Type="http://schemas.openxmlformats.org/officeDocument/2006/relationships/customXml" Target="../ink/ink396.xml"/><Relationship Id="rId470" Type="http://schemas.openxmlformats.org/officeDocument/2006/relationships/image" Target="../media/image473.png"/><Relationship Id="rId58" Type="http://schemas.openxmlformats.org/officeDocument/2006/relationships/image" Target="../media/image267.png"/><Relationship Id="rId123" Type="http://schemas.openxmlformats.org/officeDocument/2006/relationships/customXml" Target="../ink/ink298.xml"/><Relationship Id="rId330" Type="http://schemas.openxmlformats.org/officeDocument/2006/relationships/image" Target="../media/image403.png"/><Relationship Id="rId165" Type="http://schemas.openxmlformats.org/officeDocument/2006/relationships/customXml" Target="../ink/ink319.xml"/><Relationship Id="rId372" Type="http://schemas.openxmlformats.org/officeDocument/2006/relationships/image" Target="../media/image424.png"/><Relationship Id="rId428" Type="http://schemas.openxmlformats.org/officeDocument/2006/relationships/image" Target="../media/image452.png"/><Relationship Id="rId232" Type="http://schemas.openxmlformats.org/officeDocument/2006/relationships/image" Target="../media/image354.png"/><Relationship Id="rId274" Type="http://schemas.openxmlformats.org/officeDocument/2006/relationships/image" Target="../media/image375.png"/><Relationship Id="rId27" Type="http://schemas.openxmlformats.org/officeDocument/2006/relationships/customXml" Target="../ink/ink250.xml"/><Relationship Id="rId69" Type="http://schemas.openxmlformats.org/officeDocument/2006/relationships/customXml" Target="../ink/ink271.xml"/><Relationship Id="rId134" Type="http://schemas.openxmlformats.org/officeDocument/2006/relationships/image" Target="../media/image305.png"/><Relationship Id="rId80" Type="http://schemas.openxmlformats.org/officeDocument/2006/relationships/image" Target="../media/image278.png"/><Relationship Id="rId176" Type="http://schemas.openxmlformats.org/officeDocument/2006/relationships/image" Target="../media/image326.png"/><Relationship Id="rId341" Type="http://schemas.openxmlformats.org/officeDocument/2006/relationships/customXml" Target="../ink/ink407.xml"/><Relationship Id="rId383" Type="http://schemas.openxmlformats.org/officeDocument/2006/relationships/customXml" Target="../ink/ink428.xml"/><Relationship Id="rId439" Type="http://schemas.openxmlformats.org/officeDocument/2006/relationships/customXml" Target="../ink/ink456.xml"/><Relationship Id="rId201" Type="http://schemas.openxmlformats.org/officeDocument/2006/relationships/customXml" Target="../ink/ink337.xml"/><Relationship Id="rId243" Type="http://schemas.openxmlformats.org/officeDocument/2006/relationships/customXml" Target="../ink/ink358.xml"/><Relationship Id="rId285" Type="http://schemas.openxmlformats.org/officeDocument/2006/relationships/customXml" Target="../ink/ink379.xml"/><Relationship Id="rId450" Type="http://schemas.openxmlformats.org/officeDocument/2006/relationships/image" Target="../media/image463.png"/><Relationship Id="rId38" Type="http://schemas.openxmlformats.org/officeDocument/2006/relationships/image" Target="../media/image257.png"/><Relationship Id="rId103" Type="http://schemas.openxmlformats.org/officeDocument/2006/relationships/customXml" Target="../ink/ink288.xml"/><Relationship Id="rId310" Type="http://schemas.openxmlformats.org/officeDocument/2006/relationships/image" Target="../media/image393.png"/><Relationship Id="rId91" Type="http://schemas.openxmlformats.org/officeDocument/2006/relationships/customXml" Target="../ink/ink282.xml"/><Relationship Id="rId145" Type="http://schemas.openxmlformats.org/officeDocument/2006/relationships/customXml" Target="../ink/ink309.xml"/><Relationship Id="rId187" Type="http://schemas.openxmlformats.org/officeDocument/2006/relationships/customXml" Target="../ink/ink330.xml"/><Relationship Id="rId352" Type="http://schemas.openxmlformats.org/officeDocument/2006/relationships/image" Target="../media/image414.png"/><Relationship Id="rId394" Type="http://schemas.openxmlformats.org/officeDocument/2006/relationships/image" Target="../media/image435.png"/><Relationship Id="rId408" Type="http://schemas.openxmlformats.org/officeDocument/2006/relationships/image" Target="../media/image442.png"/><Relationship Id="rId212" Type="http://schemas.openxmlformats.org/officeDocument/2006/relationships/image" Target="../media/image344.png"/><Relationship Id="rId254" Type="http://schemas.openxmlformats.org/officeDocument/2006/relationships/image" Target="../media/image365.png"/><Relationship Id="rId49" Type="http://schemas.openxmlformats.org/officeDocument/2006/relationships/customXml" Target="../ink/ink261.xml"/><Relationship Id="rId114" Type="http://schemas.openxmlformats.org/officeDocument/2006/relationships/image" Target="../media/image295.png"/><Relationship Id="rId296" Type="http://schemas.openxmlformats.org/officeDocument/2006/relationships/image" Target="../media/image386.png"/><Relationship Id="rId461" Type="http://schemas.openxmlformats.org/officeDocument/2006/relationships/customXml" Target="../ink/ink467.xml"/><Relationship Id="rId60" Type="http://schemas.openxmlformats.org/officeDocument/2006/relationships/image" Target="../media/image268.png"/><Relationship Id="rId156" Type="http://schemas.openxmlformats.org/officeDocument/2006/relationships/image" Target="../media/image316.png"/><Relationship Id="rId198" Type="http://schemas.openxmlformats.org/officeDocument/2006/relationships/image" Target="../media/image337.png"/><Relationship Id="rId321" Type="http://schemas.openxmlformats.org/officeDocument/2006/relationships/customXml" Target="../ink/ink397.xml"/><Relationship Id="rId363" Type="http://schemas.openxmlformats.org/officeDocument/2006/relationships/customXml" Target="../ink/ink418.xml"/><Relationship Id="rId419" Type="http://schemas.openxmlformats.org/officeDocument/2006/relationships/customXml" Target="../ink/ink446.xml"/><Relationship Id="rId223" Type="http://schemas.openxmlformats.org/officeDocument/2006/relationships/customXml" Target="../ink/ink348.xml"/><Relationship Id="rId430" Type="http://schemas.openxmlformats.org/officeDocument/2006/relationships/image" Target="../media/image453.png"/><Relationship Id="rId18" Type="http://schemas.openxmlformats.org/officeDocument/2006/relationships/image" Target="../media/image247.png"/><Relationship Id="rId265" Type="http://schemas.openxmlformats.org/officeDocument/2006/relationships/customXml" Target="../ink/ink369.xml"/><Relationship Id="rId472" Type="http://schemas.openxmlformats.org/officeDocument/2006/relationships/image" Target="../media/image474.png"/><Relationship Id="rId125" Type="http://schemas.openxmlformats.org/officeDocument/2006/relationships/customXml" Target="../ink/ink299.xml"/><Relationship Id="rId167" Type="http://schemas.openxmlformats.org/officeDocument/2006/relationships/customXml" Target="../ink/ink320.xml"/><Relationship Id="rId332" Type="http://schemas.openxmlformats.org/officeDocument/2006/relationships/image" Target="../media/image404.png"/><Relationship Id="rId374" Type="http://schemas.openxmlformats.org/officeDocument/2006/relationships/image" Target="../media/image425.png"/><Relationship Id="rId71" Type="http://schemas.openxmlformats.org/officeDocument/2006/relationships/customXml" Target="../ink/ink272.xml"/><Relationship Id="rId234" Type="http://schemas.openxmlformats.org/officeDocument/2006/relationships/image" Target="../media/image35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251.xml"/><Relationship Id="rId276" Type="http://schemas.openxmlformats.org/officeDocument/2006/relationships/image" Target="../media/image376.png"/><Relationship Id="rId441" Type="http://schemas.openxmlformats.org/officeDocument/2006/relationships/customXml" Target="../ink/ink457.xml"/><Relationship Id="rId40" Type="http://schemas.openxmlformats.org/officeDocument/2006/relationships/image" Target="../media/image258.png"/><Relationship Id="rId136" Type="http://schemas.openxmlformats.org/officeDocument/2006/relationships/image" Target="../media/image306.png"/><Relationship Id="rId178" Type="http://schemas.openxmlformats.org/officeDocument/2006/relationships/image" Target="../media/image327.png"/><Relationship Id="rId301" Type="http://schemas.openxmlformats.org/officeDocument/2006/relationships/customXml" Target="../ink/ink387.xml"/><Relationship Id="rId343" Type="http://schemas.openxmlformats.org/officeDocument/2006/relationships/customXml" Target="../ink/ink408.xml"/><Relationship Id="rId82" Type="http://schemas.openxmlformats.org/officeDocument/2006/relationships/image" Target="../media/image279.png"/><Relationship Id="rId203" Type="http://schemas.openxmlformats.org/officeDocument/2006/relationships/customXml" Target="../ink/ink338.xml"/><Relationship Id="rId385" Type="http://schemas.openxmlformats.org/officeDocument/2006/relationships/customXml" Target="../ink/ink429.xml"/><Relationship Id="rId245" Type="http://schemas.openxmlformats.org/officeDocument/2006/relationships/customXml" Target="../ink/ink359.xml"/><Relationship Id="rId287" Type="http://schemas.openxmlformats.org/officeDocument/2006/relationships/customXml" Target="../ink/ink380.xml"/><Relationship Id="rId410" Type="http://schemas.openxmlformats.org/officeDocument/2006/relationships/image" Target="../media/image443.png"/><Relationship Id="rId452" Type="http://schemas.openxmlformats.org/officeDocument/2006/relationships/image" Target="../media/image464.png"/><Relationship Id="rId105" Type="http://schemas.openxmlformats.org/officeDocument/2006/relationships/customXml" Target="../ink/ink289.xml"/><Relationship Id="rId147" Type="http://schemas.openxmlformats.org/officeDocument/2006/relationships/customXml" Target="../ink/ink310.xml"/><Relationship Id="rId312" Type="http://schemas.openxmlformats.org/officeDocument/2006/relationships/image" Target="../media/image394.png"/><Relationship Id="rId354" Type="http://schemas.openxmlformats.org/officeDocument/2006/relationships/image" Target="../media/image415.png"/><Relationship Id="rId51" Type="http://schemas.openxmlformats.org/officeDocument/2006/relationships/customXml" Target="../ink/ink262.xml"/><Relationship Id="rId72" Type="http://schemas.openxmlformats.org/officeDocument/2006/relationships/image" Target="../media/image274.png"/><Relationship Id="rId93" Type="http://schemas.openxmlformats.org/officeDocument/2006/relationships/customXml" Target="../ink/ink283.xml"/><Relationship Id="rId189" Type="http://schemas.openxmlformats.org/officeDocument/2006/relationships/customXml" Target="../ink/ink331.xml"/><Relationship Id="rId375" Type="http://schemas.openxmlformats.org/officeDocument/2006/relationships/customXml" Target="../ink/ink424.xml"/><Relationship Id="rId396" Type="http://schemas.openxmlformats.org/officeDocument/2006/relationships/image" Target="../media/image436.png"/><Relationship Id="rId3" Type="http://schemas.openxmlformats.org/officeDocument/2006/relationships/customXml" Target="../ink/ink239.xml"/><Relationship Id="rId214" Type="http://schemas.openxmlformats.org/officeDocument/2006/relationships/image" Target="../media/image345.png"/><Relationship Id="rId235" Type="http://schemas.openxmlformats.org/officeDocument/2006/relationships/customXml" Target="../ink/ink354.xml"/><Relationship Id="rId256" Type="http://schemas.openxmlformats.org/officeDocument/2006/relationships/image" Target="../media/image366.png"/><Relationship Id="rId277" Type="http://schemas.openxmlformats.org/officeDocument/2006/relationships/customXml" Target="../ink/ink375.xml"/><Relationship Id="rId298" Type="http://schemas.openxmlformats.org/officeDocument/2006/relationships/image" Target="../media/image387.png"/><Relationship Id="rId400" Type="http://schemas.openxmlformats.org/officeDocument/2006/relationships/image" Target="../media/image438.png"/><Relationship Id="rId421" Type="http://schemas.openxmlformats.org/officeDocument/2006/relationships/customXml" Target="../ink/ink447.xml"/><Relationship Id="rId442" Type="http://schemas.openxmlformats.org/officeDocument/2006/relationships/image" Target="../media/image459.png"/><Relationship Id="rId463" Type="http://schemas.openxmlformats.org/officeDocument/2006/relationships/customXml" Target="../ink/ink468.xml"/><Relationship Id="rId116" Type="http://schemas.openxmlformats.org/officeDocument/2006/relationships/image" Target="../media/image296.png"/><Relationship Id="rId137" Type="http://schemas.openxmlformats.org/officeDocument/2006/relationships/customXml" Target="../ink/ink305.xml"/><Relationship Id="rId158" Type="http://schemas.openxmlformats.org/officeDocument/2006/relationships/image" Target="../media/image317.png"/><Relationship Id="rId302" Type="http://schemas.openxmlformats.org/officeDocument/2006/relationships/image" Target="../media/image389.png"/><Relationship Id="rId323" Type="http://schemas.openxmlformats.org/officeDocument/2006/relationships/customXml" Target="../ink/ink398.xml"/><Relationship Id="rId344" Type="http://schemas.openxmlformats.org/officeDocument/2006/relationships/image" Target="../media/image410.png"/><Relationship Id="rId20" Type="http://schemas.openxmlformats.org/officeDocument/2006/relationships/image" Target="../media/image248.png"/><Relationship Id="rId41" Type="http://schemas.openxmlformats.org/officeDocument/2006/relationships/customXml" Target="../ink/ink257.xml"/><Relationship Id="rId62" Type="http://schemas.openxmlformats.org/officeDocument/2006/relationships/image" Target="../media/image269.png"/><Relationship Id="rId83" Type="http://schemas.openxmlformats.org/officeDocument/2006/relationships/customXml" Target="../ink/ink278.xml"/><Relationship Id="rId179" Type="http://schemas.openxmlformats.org/officeDocument/2006/relationships/customXml" Target="../ink/ink326.xml"/><Relationship Id="rId365" Type="http://schemas.openxmlformats.org/officeDocument/2006/relationships/customXml" Target="../ink/ink419.xml"/><Relationship Id="rId386" Type="http://schemas.openxmlformats.org/officeDocument/2006/relationships/image" Target="../media/image431.png"/><Relationship Id="rId190" Type="http://schemas.openxmlformats.org/officeDocument/2006/relationships/image" Target="../media/image333.png"/><Relationship Id="rId204" Type="http://schemas.openxmlformats.org/officeDocument/2006/relationships/image" Target="../media/image340.png"/><Relationship Id="rId225" Type="http://schemas.openxmlformats.org/officeDocument/2006/relationships/customXml" Target="../ink/ink349.xml"/><Relationship Id="rId246" Type="http://schemas.openxmlformats.org/officeDocument/2006/relationships/image" Target="../media/image361.png"/><Relationship Id="rId267" Type="http://schemas.openxmlformats.org/officeDocument/2006/relationships/customXml" Target="../ink/ink370.xml"/><Relationship Id="rId288" Type="http://schemas.openxmlformats.org/officeDocument/2006/relationships/image" Target="../media/image382.png"/><Relationship Id="rId411" Type="http://schemas.openxmlformats.org/officeDocument/2006/relationships/customXml" Target="../ink/ink442.xml"/><Relationship Id="rId432" Type="http://schemas.openxmlformats.org/officeDocument/2006/relationships/image" Target="../media/image454.png"/><Relationship Id="rId453" Type="http://schemas.openxmlformats.org/officeDocument/2006/relationships/customXml" Target="../ink/ink463.xml"/><Relationship Id="rId474" Type="http://schemas.openxmlformats.org/officeDocument/2006/relationships/image" Target="../media/image475.png"/><Relationship Id="rId106" Type="http://schemas.openxmlformats.org/officeDocument/2006/relationships/image" Target="../media/image291.png"/><Relationship Id="rId127" Type="http://schemas.openxmlformats.org/officeDocument/2006/relationships/customXml" Target="../ink/ink300.xml"/><Relationship Id="rId313" Type="http://schemas.openxmlformats.org/officeDocument/2006/relationships/customXml" Target="../ink/ink393.xml"/><Relationship Id="rId10" Type="http://schemas.openxmlformats.org/officeDocument/2006/relationships/image" Target="../media/image243.png"/><Relationship Id="rId31" Type="http://schemas.openxmlformats.org/officeDocument/2006/relationships/customXml" Target="../ink/ink252.xml"/><Relationship Id="rId52" Type="http://schemas.openxmlformats.org/officeDocument/2006/relationships/image" Target="../media/image264.png"/><Relationship Id="rId73" Type="http://schemas.openxmlformats.org/officeDocument/2006/relationships/customXml" Target="../ink/ink273.xml"/><Relationship Id="rId94" Type="http://schemas.openxmlformats.org/officeDocument/2006/relationships/image" Target="../media/image285.png"/><Relationship Id="rId148" Type="http://schemas.openxmlformats.org/officeDocument/2006/relationships/image" Target="../media/image312.png"/><Relationship Id="rId169" Type="http://schemas.openxmlformats.org/officeDocument/2006/relationships/customXml" Target="../ink/ink321.xml"/><Relationship Id="rId334" Type="http://schemas.openxmlformats.org/officeDocument/2006/relationships/image" Target="../media/image405.png"/><Relationship Id="rId355" Type="http://schemas.openxmlformats.org/officeDocument/2006/relationships/customXml" Target="../ink/ink414.xml"/><Relationship Id="rId376" Type="http://schemas.openxmlformats.org/officeDocument/2006/relationships/image" Target="../media/image426.png"/><Relationship Id="rId397" Type="http://schemas.openxmlformats.org/officeDocument/2006/relationships/customXml" Target="../ink/ink435.xml"/><Relationship Id="rId180" Type="http://schemas.openxmlformats.org/officeDocument/2006/relationships/image" Target="../media/image328.png"/><Relationship Id="rId215" Type="http://schemas.openxmlformats.org/officeDocument/2006/relationships/customXml" Target="../ink/ink344.xml"/><Relationship Id="rId236" Type="http://schemas.openxmlformats.org/officeDocument/2006/relationships/image" Target="../media/image356.png"/><Relationship Id="rId257" Type="http://schemas.openxmlformats.org/officeDocument/2006/relationships/customXml" Target="../ink/ink365.xml"/><Relationship Id="rId278" Type="http://schemas.openxmlformats.org/officeDocument/2006/relationships/image" Target="../media/image377.png"/><Relationship Id="rId401" Type="http://schemas.openxmlformats.org/officeDocument/2006/relationships/customXml" Target="../ink/ink437.xml"/><Relationship Id="rId422" Type="http://schemas.openxmlformats.org/officeDocument/2006/relationships/image" Target="../media/image449.png"/><Relationship Id="rId443" Type="http://schemas.openxmlformats.org/officeDocument/2006/relationships/customXml" Target="../ink/ink458.xml"/><Relationship Id="rId464" Type="http://schemas.openxmlformats.org/officeDocument/2006/relationships/image" Target="../media/image470.png"/><Relationship Id="rId303" Type="http://schemas.openxmlformats.org/officeDocument/2006/relationships/customXml" Target="../ink/ink388.xml"/><Relationship Id="rId42" Type="http://schemas.openxmlformats.org/officeDocument/2006/relationships/image" Target="../media/image259.png"/><Relationship Id="rId84" Type="http://schemas.openxmlformats.org/officeDocument/2006/relationships/image" Target="../media/image280.png"/><Relationship Id="rId138" Type="http://schemas.openxmlformats.org/officeDocument/2006/relationships/image" Target="../media/image307.png"/><Relationship Id="rId345" Type="http://schemas.openxmlformats.org/officeDocument/2006/relationships/customXml" Target="../ink/ink409.xml"/><Relationship Id="rId387" Type="http://schemas.openxmlformats.org/officeDocument/2006/relationships/customXml" Target="../ink/ink430.xml"/><Relationship Id="rId191" Type="http://schemas.openxmlformats.org/officeDocument/2006/relationships/customXml" Target="../ink/ink332.xml"/><Relationship Id="rId205" Type="http://schemas.openxmlformats.org/officeDocument/2006/relationships/customXml" Target="../ink/ink339.xml"/><Relationship Id="rId247" Type="http://schemas.openxmlformats.org/officeDocument/2006/relationships/customXml" Target="../ink/ink360.xml"/><Relationship Id="rId412" Type="http://schemas.openxmlformats.org/officeDocument/2006/relationships/image" Target="../media/image444.png"/><Relationship Id="rId107" Type="http://schemas.openxmlformats.org/officeDocument/2006/relationships/customXml" Target="../ink/ink290.xml"/><Relationship Id="rId289" Type="http://schemas.openxmlformats.org/officeDocument/2006/relationships/customXml" Target="../ink/ink381.xml"/><Relationship Id="rId454" Type="http://schemas.openxmlformats.org/officeDocument/2006/relationships/image" Target="../media/image465.png"/><Relationship Id="rId11" Type="http://schemas.openxmlformats.org/officeDocument/2006/relationships/customXml" Target="../ink/ink242.xml"/><Relationship Id="rId53" Type="http://schemas.openxmlformats.org/officeDocument/2006/relationships/customXml" Target="../ink/ink263.xml"/><Relationship Id="rId149" Type="http://schemas.openxmlformats.org/officeDocument/2006/relationships/customXml" Target="../ink/ink311.xml"/><Relationship Id="rId314" Type="http://schemas.openxmlformats.org/officeDocument/2006/relationships/image" Target="../media/image395.png"/><Relationship Id="rId356" Type="http://schemas.openxmlformats.org/officeDocument/2006/relationships/image" Target="../media/image416.png"/><Relationship Id="rId398" Type="http://schemas.openxmlformats.org/officeDocument/2006/relationships/image" Target="../media/image437.png"/><Relationship Id="rId95" Type="http://schemas.openxmlformats.org/officeDocument/2006/relationships/customXml" Target="../ink/ink284.xml"/><Relationship Id="rId160" Type="http://schemas.openxmlformats.org/officeDocument/2006/relationships/image" Target="../media/image318.png"/><Relationship Id="rId216" Type="http://schemas.openxmlformats.org/officeDocument/2006/relationships/image" Target="../media/image346.png"/><Relationship Id="rId423" Type="http://schemas.openxmlformats.org/officeDocument/2006/relationships/customXml" Target="../ink/ink448.xml"/><Relationship Id="rId258" Type="http://schemas.openxmlformats.org/officeDocument/2006/relationships/image" Target="../media/image367.png"/><Relationship Id="rId465" Type="http://schemas.openxmlformats.org/officeDocument/2006/relationships/customXml" Target="../ink/ink469.xml"/><Relationship Id="rId22" Type="http://schemas.openxmlformats.org/officeDocument/2006/relationships/image" Target="../media/image249.png"/><Relationship Id="rId64" Type="http://schemas.openxmlformats.org/officeDocument/2006/relationships/image" Target="../media/image270.png"/><Relationship Id="rId118" Type="http://schemas.openxmlformats.org/officeDocument/2006/relationships/image" Target="../media/image297.png"/><Relationship Id="rId325" Type="http://schemas.openxmlformats.org/officeDocument/2006/relationships/customXml" Target="../ink/ink399.xml"/><Relationship Id="rId367" Type="http://schemas.openxmlformats.org/officeDocument/2006/relationships/customXml" Target="../ink/ink420.xml"/><Relationship Id="rId171" Type="http://schemas.openxmlformats.org/officeDocument/2006/relationships/customXml" Target="../ink/ink322.xml"/><Relationship Id="rId227" Type="http://schemas.openxmlformats.org/officeDocument/2006/relationships/customXml" Target="../ink/ink350.xml"/><Relationship Id="rId269" Type="http://schemas.openxmlformats.org/officeDocument/2006/relationships/customXml" Target="../ink/ink371.xml"/><Relationship Id="rId434" Type="http://schemas.openxmlformats.org/officeDocument/2006/relationships/image" Target="../media/image455.png"/><Relationship Id="rId476" Type="http://schemas.openxmlformats.org/officeDocument/2006/relationships/image" Target="../media/image476.png"/><Relationship Id="rId33" Type="http://schemas.openxmlformats.org/officeDocument/2006/relationships/customXml" Target="../ink/ink253.xml"/><Relationship Id="rId129" Type="http://schemas.openxmlformats.org/officeDocument/2006/relationships/customXml" Target="../ink/ink301.xml"/><Relationship Id="rId280" Type="http://schemas.openxmlformats.org/officeDocument/2006/relationships/image" Target="../media/image378.png"/><Relationship Id="rId336" Type="http://schemas.openxmlformats.org/officeDocument/2006/relationships/image" Target="../media/image406.png"/><Relationship Id="rId75" Type="http://schemas.openxmlformats.org/officeDocument/2006/relationships/customXml" Target="../ink/ink274.xml"/><Relationship Id="rId140" Type="http://schemas.openxmlformats.org/officeDocument/2006/relationships/image" Target="../media/image308.png"/><Relationship Id="rId182" Type="http://schemas.openxmlformats.org/officeDocument/2006/relationships/image" Target="../media/image329.png"/><Relationship Id="rId378" Type="http://schemas.openxmlformats.org/officeDocument/2006/relationships/image" Target="../media/image427.png"/><Relationship Id="rId403" Type="http://schemas.openxmlformats.org/officeDocument/2006/relationships/customXml" Target="../ink/ink438.xml"/><Relationship Id="rId6" Type="http://schemas.openxmlformats.org/officeDocument/2006/relationships/image" Target="../media/image241.png"/><Relationship Id="rId238" Type="http://schemas.openxmlformats.org/officeDocument/2006/relationships/image" Target="../media/image357.png"/><Relationship Id="rId445" Type="http://schemas.openxmlformats.org/officeDocument/2006/relationships/customXml" Target="../ink/ink459.xml"/><Relationship Id="rId291" Type="http://schemas.openxmlformats.org/officeDocument/2006/relationships/customXml" Target="../ink/ink382.xml"/><Relationship Id="rId305" Type="http://schemas.openxmlformats.org/officeDocument/2006/relationships/customXml" Target="../ink/ink389.xml"/><Relationship Id="rId347" Type="http://schemas.openxmlformats.org/officeDocument/2006/relationships/customXml" Target="../ink/ink410.xml"/><Relationship Id="rId44" Type="http://schemas.openxmlformats.org/officeDocument/2006/relationships/image" Target="../media/image260.png"/><Relationship Id="rId86" Type="http://schemas.openxmlformats.org/officeDocument/2006/relationships/image" Target="../media/image281.png"/><Relationship Id="rId151" Type="http://schemas.openxmlformats.org/officeDocument/2006/relationships/customXml" Target="../ink/ink312.xml"/><Relationship Id="rId389" Type="http://schemas.openxmlformats.org/officeDocument/2006/relationships/customXml" Target="../ink/ink431.xml"/><Relationship Id="rId193" Type="http://schemas.openxmlformats.org/officeDocument/2006/relationships/customXml" Target="../ink/ink333.xml"/><Relationship Id="rId207" Type="http://schemas.openxmlformats.org/officeDocument/2006/relationships/customXml" Target="../ink/ink340.xml"/><Relationship Id="rId249" Type="http://schemas.openxmlformats.org/officeDocument/2006/relationships/customXml" Target="../ink/ink361.xml"/><Relationship Id="rId414" Type="http://schemas.openxmlformats.org/officeDocument/2006/relationships/image" Target="../media/image445.png"/><Relationship Id="rId456" Type="http://schemas.openxmlformats.org/officeDocument/2006/relationships/image" Target="../media/image466.png"/><Relationship Id="rId13" Type="http://schemas.openxmlformats.org/officeDocument/2006/relationships/customXml" Target="../ink/ink243.xml"/><Relationship Id="rId109" Type="http://schemas.openxmlformats.org/officeDocument/2006/relationships/customXml" Target="../ink/ink291.xml"/><Relationship Id="rId260" Type="http://schemas.openxmlformats.org/officeDocument/2006/relationships/image" Target="../media/image368.png"/><Relationship Id="rId316" Type="http://schemas.openxmlformats.org/officeDocument/2006/relationships/image" Target="../media/image396.png"/><Relationship Id="rId55" Type="http://schemas.openxmlformats.org/officeDocument/2006/relationships/customXml" Target="../ink/ink264.xml"/><Relationship Id="rId97" Type="http://schemas.openxmlformats.org/officeDocument/2006/relationships/customXml" Target="../ink/ink285.xml"/><Relationship Id="rId120" Type="http://schemas.openxmlformats.org/officeDocument/2006/relationships/image" Target="../media/image298.png"/><Relationship Id="rId358" Type="http://schemas.openxmlformats.org/officeDocument/2006/relationships/image" Target="../media/image417.png"/><Relationship Id="rId162" Type="http://schemas.openxmlformats.org/officeDocument/2006/relationships/image" Target="../media/image319.png"/><Relationship Id="rId218" Type="http://schemas.openxmlformats.org/officeDocument/2006/relationships/image" Target="../media/image347.png"/><Relationship Id="rId425" Type="http://schemas.openxmlformats.org/officeDocument/2006/relationships/customXml" Target="../ink/ink449.xml"/><Relationship Id="rId467" Type="http://schemas.openxmlformats.org/officeDocument/2006/relationships/customXml" Target="../ink/ink470.xml"/><Relationship Id="rId271" Type="http://schemas.openxmlformats.org/officeDocument/2006/relationships/customXml" Target="../ink/ink372.xml"/><Relationship Id="rId24" Type="http://schemas.openxmlformats.org/officeDocument/2006/relationships/image" Target="../media/image250.png"/><Relationship Id="rId66" Type="http://schemas.openxmlformats.org/officeDocument/2006/relationships/image" Target="../media/image271.png"/><Relationship Id="rId131" Type="http://schemas.openxmlformats.org/officeDocument/2006/relationships/customXml" Target="../ink/ink302.xml"/><Relationship Id="rId327" Type="http://schemas.openxmlformats.org/officeDocument/2006/relationships/customXml" Target="../ink/ink400.xml"/><Relationship Id="rId369" Type="http://schemas.openxmlformats.org/officeDocument/2006/relationships/customXml" Target="../ink/ink421.xml"/><Relationship Id="rId173" Type="http://schemas.openxmlformats.org/officeDocument/2006/relationships/customXml" Target="../ink/ink323.xml"/><Relationship Id="rId229" Type="http://schemas.openxmlformats.org/officeDocument/2006/relationships/customXml" Target="../ink/ink351.xml"/><Relationship Id="rId380" Type="http://schemas.openxmlformats.org/officeDocument/2006/relationships/image" Target="../media/image428.png"/><Relationship Id="rId436" Type="http://schemas.openxmlformats.org/officeDocument/2006/relationships/image" Target="../media/image456.png"/><Relationship Id="rId240" Type="http://schemas.openxmlformats.org/officeDocument/2006/relationships/image" Target="../media/image358.png"/><Relationship Id="rId478" Type="http://schemas.openxmlformats.org/officeDocument/2006/relationships/image" Target="../media/image477.png"/><Relationship Id="rId35" Type="http://schemas.openxmlformats.org/officeDocument/2006/relationships/customXml" Target="../ink/ink254.xml"/><Relationship Id="rId77" Type="http://schemas.openxmlformats.org/officeDocument/2006/relationships/customXml" Target="../ink/ink275.xml"/><Relationship Id="rId100" Type="http://schemas.openxmlformats.org/officeDocument/2006/relationships/image" Target="../media/image288.png"/><Relationship Id="rId282" Type="http://schemas.openxmlformats.org/officeDocument/2006/relationships/image" Target="../media/image379.png"/><Relationship Id="rId338" Type="http://schemas.openxmlformats.org/officeDocument/2006/relationships/image" Target="../media/image407.png"/><Relationship Id="rId8" Type="http://schemas.openxmlformats.org/officeDocument/2006/relationships/image" Target="../media/image242.png"/><Relationship Id="rId142" Type="http://schemas.openxmlformats.org/officeDocument/2006/relationships/image" Target="../media/image309.png"/><Relationship Id="rId184" Type="http://schemas.openxmlformats.org/officeDocument/2006/relationships/image" Target="../media/image330.png"/><Relationship Id="rId391" Type="http://schemas.openxmlformats.org/officeDocument/2006/relationships/customXml" Target="../ink/ink432.xml"/><Relationship Id="rId405" Type="http://schemas.openxmlformats.org/officeDocument/2006/relationships/customXml" Target="../ink/ink439.xml"/><Relationship Id="rId447" Type="http://schemas.openxmlformats.org/officeDocument/2006/relationships/customXml" Target="../ink/ink460.xml"/><Relationship Id="rId251" Type="http://schemas.openxmlformats.org/officeDocument/2006/relationships/customXml" Target="../ink/ink362.xml"/><Relationship Id="rId46" Type="http://schemas.openxmlformats.org/officeDocument/2006/relationships/image" Target="../media/image261.png"/><Relationship Id="rId293" Type="http://schemas.openxmlformats.org/officeDocument/2006/relationships/customXml" Target="../ink/ink383.xml"/><Relationship Id="rId307" Type="http://schemas.openxmlformats.org/officeDocument/2006/relationships/customXml" Target="../ink/ink390.xml"/><Relationship Id="rId349" Type="http://schemas.openxmlformats.org/officeDocument/2006/relationships/customXml" Target="../ink/ink411.xml"/><Relationship Id="rId88" Type="http://schemas.openxmlformats.org/officeDocument/2006/relationships/image" Target="../media/image282.png"/><Relationship Id="rId111" Type="http://schemas.openxmlformats.org/officeDocument/2006/relationships/customXml" Target="../ink/ink292.xml"/><Relationship Id="rId153" Type="http://schemas.openxmlformats.org/officeDocument/2006/relationships/customXml" Target="../ink/ink313.xml"/><Relationship Id="rId195" Type="http://schemas.openxmlformats.org/officeDocument/2006/relationships/customXml" Target="../ink/ink334.xml"/><Relationship Id="rId209" Type="http://schemas.openxmlformats.org/officeDocument/2006/relationships/customXml" Target="../ink/ink341.xml"/><Relationship Id="rId360" Type="http://schemas.openxmlformats.org/officeDocument/2006/relationships/image" Target="../media/image418.png"/><Relationship Id="rId416" Type="http://schemas.openxmlformats.org/officeDocument/2006/relationships/image" Target="../media/image446.png"/><Relationship Id="rId220" Type="http://schemas.openxmlformats.org/officeDocument/2006/relationships/image" Target="../media/image348.png"/><Relationship Id="rId458" Type="http://schemas.openxmlformats.org/officeDocument/2006/relationships/image" Target="../media/image467.png"/><Relationship Id="rId15" Type="http://schemas.openxmlformats.org/officeDocument/2006/relationships/customXml" Target="../ink/ink244.xml"/><Relationship Id="rId57" Type="http://schemas.openxmlformats.org/officeDocument/2006/relationships/customXml" Target="../ink/ink265.xml"/><Relationship Id="rId262" Type="http://schemas.openxmlformats.org/officeDocument/2006/relationships/image" Target="../media/image369.png"/><Relationship Id="rId318" Type="http://schemas.openxmlformats.org/officeDocument/2006/relationships/image" Target="../media/image397.png"/><Relationship Id="rId99" Type="http://schemas.openxmlformats.org/officeDocument/2006/relationships/customXml" Target="../ink/ink286.xml"/><Relationship Id="rId122" Type="http://schemas.openxmlformats.org/officeDocument/2006/relationships/image" Target="../media/image299.png"/><Relationship Id="rId164" Type="http://schemas.openxmlformats.org/officeDocument/2006/relationships/image" Target="../media/image320.png"/><Relationship Id="rId371" Type="http://schemas.openxmlformats.org/officeDocument/2006/relationships/customXml" Target="../ink/ink422.xml"/><Relationship Id="rId427" Type="http://schemas.openxmlformats.org/officeDocument/2006/relationships/customXml" Target="../ink/ink450.xml"/><Relationship Id="rId469" Type="http://schemas.openxmlformats.org/officeDocument/2006/relationships/customXml" Target="../ink/ink471.xml"/><Relationship Id="rId26" Type="http://schemas.openxmlformats.org/officeDocument/2006/relationships/image" Target="../media/image251.png"/><Relationship Id="rId231" Type="http://schemas.openxmlformats.org/officeDocument/2006/relationships/customXml" Target="../ink/ink352.xml"/><Relationship Id="rId273" Type="http://schemas.openxmlformats.org/officeDocument/2006/relationships/customXml" Target="../ink/ink373.xml"/><Relationship Id="rId329" Type="http://schemas.openxmlformats.org/officeDocument/2006/relationships/customXml" Target="../ink/ink401.xml"/><Relationship Id="rId480" Type="http://schemas.openxmlformats.org/officeDocument/2006/relationships/image" Target="../media/image478.png"/><Relationship Id="rId68" Type="http://schemas.openxmlformats.org/officeDocument/2006/relationships/image" Target="../media/image272.png"/><Relationship Id="rId133" Type="http://schemas.openxmlformats.org/officeDocument/2006/relationships/customXml" Target="../ink/ink303.xml"/><Relationship Id="rId175" Type="http://schemas.openxmlformats.org/officeDocument/2006/relationships/customXml" Target="../ink/ink324.xml"/><Relationship Id="rId340" Type="http://schemas.openxmlformats.org/officeDocument/2006/relationships/image" Target="../media/image408.png"/><Relationship Id="rId200" Type="http://schemas.openxmlformats.org/officeDocument/2006/relationships/image" Target="../media/image338.png"/><Relationship Id="rId382" Type="http://schemas.openxmlformats.org/officeDocument/2006/relationships/image" Target="../media/image429.png"/><Relationship Id="rId438" Type="http://schemas.openxmlformats.org/officeDocument/2006/relationships/image" Target="../media/image457.png"/><Relationship Id="rId242" Type="http://schemas.openxmlformats.org/officeDocument/2006/relationships/image" Target="../media/image359.png"/><Relationship Id="rId284" Type="http://schemas.openxmlformats.org/officeDocument/2006/relationships/image" Target="../media/image380.png"/><Relationship Id="rId37" Type="http://schemas.openxmlformats.org/officeDocument/2006/relationships/customXml" Target="../ink/ink255.xml"/><Relationship Id="rId79" Type="http://schemas.openxmlformats.org/officeDocument/2006/relationships/customXml" Target="../ink/ink276.xml"/><Relationship Id="rId102" Type="http://schemas.openxmlformats.org/officeDocument/2006/relationships/image" Target="../media/image289.png"/><Relationship Id="rId144" Type="http://schemas.openxmlformats.org/officeDocument/2006/relationships/image" Target="../media/image310.png"/><Relationship Id="rId90" Type="http://schemas.openxmlformats.org/officeDocument/2006/relationships/image" Target="../media/image283.png"/><Relationship Id="rId186" Type="http://schemas.openxmlformats.org/officeDocument/2006/relationships/image" Target="../media/image331.png"/><Relationship Id="rId351" Type="http://schemas.openxmlformats.org/officeDocument/2006/relationships/customXml" Target="../ink/ink412.xml"/><Relationship Id="rId393" Type="http://schemas.openxmlformats.org/officeDocument/2006/relationships/customXml" Target="../ink/ink433.xml"/><Relationship Id="rId407" Type="http://schemas.openxmlformats.org/officeDocument/2006/relationships/customXml" Target="../ink/ink440.xml"/><Relationship Id="rId449" Type="http://schemas.openxmlformats.org/officeDocument/2006/relationships/customXml" Target="../ink/ink461.xml"/><Relationship Id="rId211" Type="http://schemas.openxmlformats.org/officeDocument/2006/relationships/customXml" Target="../ink/ink342.xml"/><Relationship Id="rId253" Type="http://schemas.openxmlformats.org/officeDocument/2006/relationships/customXml" Target="../ink/ink363.xml"/><Relationship Id="rId295" Type="http://schemas.openxmlformats.org/officeDocument/2006/relationships/customXml" Target="../ink/ink384.xml"/><Relationship Id="rId309" Type="http://schemas.openxmlformats.org/officeDocument/2006/relationships/customXml" Target="../ink/ink391.xml"/><Relationship Id="rId460" Type="http://schemas.openxmlformats.org/officeDocument/2006/relationships/image" Target="../media/image468.png"/><Relationship Id="rId48" Type="http://schemas.openxmlformats.org/officeDocument/2006/relationships/image" Target="../media/image262.png"/><Relationship Id="rId113" Type="http://schemas.openxmlformats.org/officeDocument/2006/relationships/customXml" Target="../ink/ink293.xml"/><Relationship Id="rId320" Type="http://schemas.openxmlformats.org/officeDocument/2006/relationships/image" Target="../media/image398.png"/><Relationship Id="rId155" Type="http://schemas.openxmlformats.org/officeDocument/2006/relationships/customXml" Target="../ink/ink314.xml"/><Relationship Id="rId197" Type="http://schemas.openxmlformats.org/officeDocument/2006/relationships/customXml" Target="../ink/ink335.xml"/><Relationship Id="rId362" Type="http://schemas.openxmlformats.org/officeDocument/2006/relationships/image" Target="../media/image419.png"/><Relationship Id="rId418" Type="http://schemas.openxmlformats.org/officeDocument/2006/relationships/image" Target="../media/image447.png"/><Relationship Id="rId222" Type="http://schemas.openxmlformats.org/officeDocument/2006/relationships/image" Target="../media/image349.png"/><Relationship Id="rId264" Type="http://schemas.openxmlformats.org/officeDocument/2006/relationships/image" Target="../media/image370.png"/><Relationship Id="rId471" Type="http://schemas.openxmlformats.org/officeDocument/2006/relationships/customXml" Target="../ink/ink472.xml"/><Relationship Id="rId17" Type="http://schemas.openxmlformats.org/officeDocument/2006/relationships/customXml" Target="../ink/ink245.xml"/><Relationship Id="rId59" Type="http://schemas.openxmlformats.org/officeDocument/2006/relationships/customXml" Target="../ink/ink266.xml"/><Relationship Id="rId124" Type="http://schemas.openxmlformats.org/officeDocument/2006/relationships/image" Target="../media/image300.png"/><Relationship Id="rId70" Type="http://schemas.openxmlformats.org/officeDocument/2006/relationships/image" Target="../media/image273.png"/><Relationship Id="rId166" Type="http://schemas.openxmlformats.org/officeDocument/2006/relationships/image" Target="../media/image321.png"/><Relationship Id="rId331" Type="http://schemas.openxmlformats.org/officeDocument/2006/relationships/customXml" Target="../ink/ink402.xml"/><Relationship Id="rId373" Type="http://schemas.openxmlformats.org/officeDocument/2006/relationships/customXml" Target="../ink/ink423.xml"/><Relationship Id="rId429" Type="http://schemas.openxmlformats.org/officeDocument/2006/relationships/customXml" Target="../ink/ink451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53.xml"/><Relationship Id="rId440" Type="http://schemas.openxmlformats.org/officeDocument/2006/relationships/image" Target="../media/image458.png"/><Relationship Id="rId28" Type="http://schemas.openxmlformats.org/officeDocument/2006/relationships/image" Target="../media/image252.png"/><Relationship Id="rId275" Type="http://schemas.openxmlformats.org/officeDocument/2006/relationships/customXml" Target="../ink/ink374.xml"/><Relationship Id="rId300" Type="http://schemas.openxmlformats.org/officeDocument/2006/relationships/image" Target="../media/image388.png"/><Relationship Id="rId81" Type="http://schemas.openxmlformats.org/officeDocument/2006/relationships/customXml" Target="../ink/ink277.xml"/><Relationship Id="rId135" Type="http://schemas.openxmlformats.org/officeDocument/2006/relationships/customXml" Target="../ink/ink304.xml"/><Relationship Id="rId177" Type="http://schemas.openxmlformats.org/officeDocument/2006/relationships/customXml" Target="../ink/ink325.xml"/><Relationship Id="rId342" Type="http://schemas.openxmlformats.org/officeDocument/2006/relationships/image" Target="../media/image409.png"/><Relationship Id="rId384" Type="http://schemas.openxmlformats.org/officeDocument/2006/relationships/image" Target="../media/image430.png"/><Relationship Id="rId202" Type="http://schemas.openxmlformats.org/officeDocument/2006/relationships/image" Target="../media/image339.png"/><Relationship Id="rId244" Type="http://schemas.openxmlformats.org/officeDocument/2006/relationships/image" Target="../media/image360.png"/><Relationship Id="rId39" Type="http://schemas.openxmlformats.org/officeDocument/2006/relationships/customXml" Target="../ink/ink256.xml"/><Relationship Id="rId286" Type="http://schemas.openxmlformats.org/officeDocument/2006/relationships/image" Target="../media/image381.png"/><Relationship Id="rId451" Type="http://schemas.openxmlformats.org/officeDocument/2006/relationships/customXml" Target="../ink/ink462.xml"/><Relationship Id="rId50" Type="http://schemas.openxmlformats.org/officeDocument/2006/relationships/image" Target="../media/image263.png"/><Relationship Id="rId104" Type="http://schemas.openxmlformats.org/officeDocument/2006/relationships/image" Target="../media/image290.png"/><Relationship Id="rId146" Type="http://schemas.openxmlformats.org/officeDocument/2006/relationships/image" Target="../media/image311.png"/><Relationship Id="rId188" Type="http://schemas.openxmlformats.org/officeDocument/2006/relationships/image" Target="../media/image332.png"/><Relationship Id="rId311" Type="http://schemas.openxmlformats.org/officeDocument/2006/relationships/customXml" Target="../ink/ink392.xml"/><Relationship Id="rId353" Type="http://schemas.openxmlformats.org/officeDocument/2006/relationships/customXml" Target="../ink/ink413.xml"/><Relationship Id="rId395" Type="http://schemas.openxmlformats.org/officeDocument/2006/relationships/customXml" Target="../ink/ink434.xml"/><Relationship Id="rId409" Type="http://schemas.openxmlformats.org/officeDocument/2006/relationships/customXml" Target="../ink/ink441.xml"/><Relationship Id="rId92" Type="http://schemas.openxmlformats.org/officeDocument/2006/relationships/image" Target="../media/image284.png"/><Relationship Id="rId213" Type="http://schemas.openxmlformats.org/officeDocument/2006/relationships/customXml" Target="../ink/ink343.xml"/><Relationship Id="rId420" Type="http://schemas.openxmlformats.org/officeDocument/2006/relationships/image" Target="../media/image448.png"/><Relationship Id="rId255" Type="http://schemas.openxmlformats.org/officeDocument/2006/relationships/customXml" Target="../ink/ink364.xml"/><Relationship Id="rId297" Type="http://schemas.openxmlformats.org/officeDocument/2006/relationships/customXml" Target="../ink/ink385.xml"/><Relationship Id="rId462" Type="http://schemas.openxmlformats.org/officeDocument/2006/relationships/image" Target="../media/image469.png"/><Relationship Id="rId115" Type="http://schemas.openxmlformats.org/officeDocument/2006/relationships/customXml" Target="../ink/ink294.xml"/><Relationship Id="rId157" Type="http://schemas.openxmlformats.org/officeDocument/2006/relationships/customXml" Target="../ink/ink315.xml"/><Relationship Id="rId322" Type="http://schemas.openxmlformats.org/officeDocument/2006/relationships/image" Target="../media/image399.png"/><Relationship Id="rId364" Type="http://schemas.openxmlformats.org/officeDocument/2006/relationships/image" Target="../media/image420.png"/><Relationship Id="rId61" Type="http://schemas.openxmlformats.org/officeDocument/2006/relationships/customXml" Target="../ink/ink267.xml"/><Relationship Id="rId199" Type="http://schemas.openxmlformats.org/officeDocument/2006/relationships/customXml" Target="../ink/ink336.xml"/><Relationship Id="rId19" Type="http://schemas.openxmlformats.org/officeDocument/2006/relationships/customXml" Target="../ink/ink246.xml"/><Relationship Id="rId224" Type="http://schemas.openxmlformats.org/officeDocument/2006/relationships/image" Target="../media/image350.png"/><Relationship Id="rId266" Type="http://schemas.openxmlformats.org/officeDocument/2006/relationships/image" Target="../media/image371.png"/><Relationship Id="rId431" Type="http://schemas.openxmlformats.org/officeDocument/2006/relationships/customXml" Target="../ink/ink452.xml"/><Relationship Id="rId473" Type="http://schemas.openxmlformats.org/officeDocument/2006/relationships/customXml" Target="../ink/ink473.xml"/><Relationship Id="rId30" Type="http://schemas.openxmlformats.org/officeDocument/2006/relationships/image" Target="../media/image253.png"/><Relationship Id="rId126" Type="http://schemas.openxmlformats.org/officeDocument/2006/relationships/image" Target="../media/image301.png"/><Relationship Id="rId168" Type="http://schemas.openxmlformats.org/officeDocument/2006/relationships/image" Target="../media/image322.png"/><Relationship Id="rId333" Type="http://schemas.openxmlformats.org/officeDocument/2006/relationships/customXml" Target="../ink/ink40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7.png"/><Relationship Id="rId21" Type="http://schemas.openxmlformats.org/officeDocument/2006/relationships/image" Target="../media/image489.png"/><Relationship Id="rId42" Type="http://schemas.openxmlformats.org/officeDocument/2006/relationships/customXml" Target="../ink/ink495.xml"/><Relationship Id="rId63" Type="http://schemas.openxmlformats.org/officeDocument/2006/relationships/image" Target="../media/image510.png"/><Relationship Id="rId84" Type="http://schemas.openxmlformats.org/officeDocument/2006/relationships/customXml" Target="../ink/ink516.xml"/><Relationship Id="rId138" Type="http://schemas.openxmlformats.org/officeDocument/2006/relationships/customXml" Target="../ink/ink543.xml"/><Relationship Id="rId159" Type="http://schemas.openxmlformats.org/officeDocument/2006/relationships/image" Target="../media/image558.png"/><Relationship Id="rId170" Type="http://schemas.openxmlformats.org/officeDocument/2006/relationships/customXml" Target="../ink/ink559.xml"/><Relationship Id="rId191" Type="http://schemas.openxmlformats.org/officeDocument/2006/relationships/image" Target="../media/image574.png"/><Relationship Id="rId205" Type="http://schemas.openxmlformats.org/officeDocument/2006/relationships/image" Target="../media/image581.png"/><Relationship Id="rId226" Type="http://schemas.openxmlformats.org/officeDocument/2006/relationships/customXml" Target="../ink/ink587.xml"/><Relationship Id="rId107" Type="http://schemas.openxmlformats.org/officeDocument/2006/relationships/image" Target="../media/image532.png"/><Relationship Id="rId11" Type="http://schemas.openxmlformats.org/officeDocument/2006/relationships/image" Target="../media/image484.png"/><Relationship Id="rId32" Type="http://schemas.openxmlformats.org/officeDocument/2006/relationships/customXml" Target="../ink/ink490.xml"/><Relationship Id="rId53" Type="http://schemas.openxmlformats.org/officeDocument/2006/relationships/image" Target="../media/image505.png"/><Relationship Id="rId74" Type="http://schemas.openxmlformats.org/officeDocument/2006/relationships/customXml" Target="../ink/ink511.xml"/><Relationship Id="rId128" Type="http://schemas.openxmlformats.org/officeDocument/2006/relationships/customXml" Target="../ink/ink538.xml"/><Relationship Id="rId149" Type="http://schemas.openxmlformats.org/officeDocument/2006/relationships/image" Target="../media/image553.png"/><Relationship Id="rId5" Type="http://schemas.openxmlformats.org/officeDocument/2006/relationships/image" Target="../media/image481.png"/><Relationship Id="rId95" Type="http://schemas.openxmlformats.org/officeDocument/2006/relationships/image" Target="../media/image526.png"/><Relationship Id="rId160" Type="http://schemas.openxmlformats.org/officeDocument/2006/relationships/customXml" Target="../ink/ink554.xml"/><Relationship Id="rId181" Type="http://schemas.openxmlformats.org/officeDocument/2006/relationships/image" Target="../media/image569.png"/><Relationship Id="rId216" Type="http://schemas.openxmlformats.org/officeDocument/2006/relationships/customXml" Target="../ink/ink582.xml"/><Relationship Id="rId237" Type="http://schemas.openxmlformats.org/officeDocument/2006/relationships/image" Target="../media/image597.png"/><Relationship Id="rId22" Type="http://schemas.openxmlformats.org/officeDocument/2006/relationships/customXml" Target="../ink/ink485.xml"/><Relationship Id="rId43" Type="http://schemas.openxmlformats.org/officeDocument/2006/relationships/image" Target="../media/image500.png"/><Relationship Id="rId64" Type="http://schemas.openxmlformats.org/officeDocument/2006/relationships/customXml" Target="../ink/ink506.xml"/><Relationship Id="rId118" Type="http://schemas.openxmlformats.org/officeDocument/2006/relationships/customXml" Target="../ink/ink533.xml"/><Relationship Id="rId139" Type="http://schemas.openxmlformats.org/officeDocument/2006/relationships/image" Target="../media/image548.png"/><Relationship Id="rId85" Type="http://schemas.openxmlformats.org/officeDocument/2006/relationships/image" Target="../media/image521.png"/><Relationship Id="rId150" Type="http://schemas.openxmlformats.org/officeDocument/2006/relationships/customXml" Target="../ink/ink549.xml"/><Relationship Id="rId171" Type="http://schemas.openxmlformats.org/officeDocument/2006/relationships/image" Target="../media/image564.png"/><Relationship Id="rId192" Type="http://schemas.openxmlformats.org/officeDocument/2006/relationships/customXml" Target="../ink/ink570.xml"/><Relationship Id="rId206" Type="http://schemas.openxmlformats.org/officeDocument/2006/relationships/customXml" Target="../ink/ink577.xml"/><Relationship Id="rId227" Type="http://schemas.openxmlformats.org/officeDocument/2006/relationships/image" Target="../media/image592.png"/><Relationship Id="rId12" Type="http://schemas.openxmlformats.org/officeDocument/2006/relationships/customXml" Target="../ink/ink480.xml"/><Relationship Id="rId33" Type="http://schemas.openxmlformats.org/officeDocument/2006/relationships/image" Target="../media/image495.png"/><Relationship Id="rId108" Type="http://schemas.openxmlformats.org/officeDocument/2006/relationships/customXml" Target="../ink/ink528.xml"/><Relationship Id="rId129" Type="http://schemas.openxmlformats.org/officeDocument/2006/relationships/image" Target="../media/image543.png"/><Relationship Id="rId54" Type="http://schemas.openxmlformats.org/officeDocument/2006/relationships/customXml" Target="../ink/ink501.xml"/><Relationship Id="rId75" Type="http://schemas.openxmlformats.org/officeDocument/2006/relationships/image" Target="../media/image516.png"/><Relationship Id="rId96" Type="http://schemas.openxmlformats.org/officeDocument/2006/relationships/customXml" Target="../ink/ink522.xml"/><Relationship Id="rId140" Type="http://schemas.openxmlformats.org/officeDocument/2006/relationships/customXml" Target="../ink/ink544.xml"/><Relationship Id="rId161" Type="http://schemas.openxmlformats.org/officeDocument/2006/relationships/image" Target="../media/image559.png"/><Relationship Id="rId182" Type="http://schemas.openxmlformats.org/officeDocument/2006/relationships/customXml" Target="../ink/ink565.xml"/><Relationship Id="rId217" Type="http://schemas.openxmlformats.org/officeDocument/2006/relationships/image" Target="../media/image587.png"/><Relationship Id="rId6" Type="http://schemas.openxmlformats.org/officeDocument/2006/relationships/customXml" Target="../ink/ink477.xml"/><Relationship Id="rId23" Type="http://schemas.openxmlformats.org/officeDocument/2006/relationships/image" Target="../media/image490.png"/><Relationship Id="rId119" Type="http://schemas.openxmlformats.org/officeDocument/2006/relationships/image" Target="../media/image538.png"/><Relationship Id="rId44" Type="http://schemas.openxmlformats.org/officeDocument/2006/relationships/customXml" Target="../ink/ink496.xml"/><Relationship Id="rId65" Type="http://schemas.openxmlformats.org/officeDocument/2006/relationships/image" Target="../media/image511.png"/><Relationship Id="rId86" Type="http://schemas.openxmlformats.org/officeDocument/2006/relationships/customXml" Target="../ink/ink517.xml"/><Relationship Id="rId130" Type="http://schemas.openxmlformats.org/officeDocument/2006/relationships/customXml" Target="../ink/ink539.xml"/><Relationship Id="rId151" Type="http://schemas.openxmlformats.org/officeDocument/2006/relationships/image" Target="../media/image554.png"/><Relationship Id="rId172" Type="http://schemas.openxmlformats.org/officeDocument/2006/relationships/customXml" Target="../ink/ink560.xml"/><Relationship Id="rId193" Type="http://schemas.openxmlformats.org/officeDocument/2006/relationships/image" Target="../media/image575.png"/><Relationship Id="rId207" Type="http://schemas.openxmlformats.org/officeDocument/2006/relationships/image" Target="../media/image582.png"/><Relationship Id="rId228" Type="http://schemas.openxmlformats.org/officeDocument/2006/relationships/customXml" Target="../ink/ink588.xml"/><Relationship Id="rId13" Type="http://schemas.openxmlformats.org/officeDocument/2006/relationships/image" Target="../media/image485.png"/><Relationship Id="rId109" Type="http://schemas.openxmlformats.org/officeDocument/2006/relationships/image" Target="../media/image533.png"/><Relationship Id="rId34" Type="http://schemas.openxmlformats.org/officeDocument/2006/relationships/customXml" Target="../ink/ink491.xml"/><Relationship Id="rId55" Type="http://schemas.openxmlformats.org/officeDocument/2006/relationships/image" Target="../media/image506.png"/><Relationship Id="rId76" Type="http://schemas.openxmlformats.org/officeDocument/2006/relationships/customXml" Target="../ink/ink512.xml"/><Relationship Id="rId97" Type="http://schemas.openxmlformats.org/officeDocument/2006/relationships/image" Target="../media/image527.png"/><Relationship Id="rId120" Type="http://schemas.openxmlformats.org/officeDocument/2006/relationships/customXml" Target="../ink/ink534.xml"/><Relationship Id="rId141" Type="http://schemas.openxmlformats.org/officeDocument/2006/relationships/image" Target="../media/image549.png"/><Relationship Id="rId7" Type="http://schemas.openxmlformats.org/officeDocument/2006/relationships/image" Target="../media/image482.png"/><Relationship Id="rId162" Type="http://schemas.openxmlformats.org/officeDocument/2006/relationships/customXml" Target="../ink/ink555.xml"/><Relationship Id="rId183" Type="http://schemas.openxmlformats.org/officeDocument/2006/relationships/image" Target="../media/image570.png"/><Relationship Id="rId218" Type="http://schemas.openxmlformats.org/officeDocument/2006/relationships/customXml" Target="../ink/ink583.xml"/><Relationship Id="rId24" Type="http://schemas.openxmlformats.org/officeDocument/2006/relationships/customXml" Target="../ink/ink486.xml"/><Relationship Id="rId45" Type="http://schemas.openxmlformats.org/officeDocument/2006/relationships/image" Target="../media/image501.png"/><Relationship Id="rId66" Type="http://schemas.openxmlformats.org/officeDocument/2006/relationships/customXml" Target="../ink/ink507.xml"/><Relationship Id="rId87" Type="http://schemas.openxmlformats.org/officeDocument/2006/relationships/image" Target="../media/image522.png"/><Relationship Id="rId110" Type="http://schemas.openxmlformats.org/officeDocument/2006/relationships/customXml" Target="../ink/ink529.xml"/><Relationship Id="rId131" Type="http://schemas.openxmlformats.org/officeDocument/2006/relationships/image" Target="../media/image544.png"/><Relationship Id="rId152" Type="http://schemas.openxmlformats.org/officeDocument/2006/relationships/customXml" Target="../ink/ink550.xml"/><Relationship Id="rId173" Type="http://schemas.openxmlformats.org/officeDocument/2006/relationships/image" Target="../media/image565.png"/><Relationship Id="rId194" Type="http://schemas.openxmlformats.org/officeDocument/2006/relationships/customXml" Target="../ink/ink571.xml"/><Relationship Id="rId208" Type="http://schemas.openxmlformats.org/officeDocument/2006/relationships/customXml" Target="../ink/ink578.xml"/><Relationship Id="rId229" Type="http://schemas.openxmlformats.org/officeDocument/2006/relationships/image" Target="../media/image593.png"/><Relationship Id="rId14" Type="http://schemas.openxmlformats.org/officeDocument/2006/relationships/customXml" Target="../ink/ink481.xml"/><Relationship Id="rId35" Type="http://schemas.openxmlformats.org/officeDocument/2006/relationships/image" Target="../media/image496.png"/><Relationship Id="rId56" Type="http://schemas.openxmlformats.org/officeDocument/2006/relationships/customXml" Target="../ink/ink502.xml"/><Relationship Id="rId77" Type="http://schemas.openxmlformats.org/officeDocument/2006/relationships/image" Target="../media/image517.png"/><Relationship Id="rId100" Type="http://schemas.openxmlformats.org/officeDocument/2006/relationships/customXml" Target="../ink/ink524.xml"/><Relationship Id="rId8" Type="http://schemas.openxmlformats.org/officeDocument/2006/relationships/customXml" Target="../ink/ink478.xml"/><Relationship Id="rId98" Type="http://schemas.openxmlformats.org/officeDocument/2006/relationships/customXml" Target="../ink/ink523.xml"/><Relationship Id="rId121" Type="http://schemas.openxmlformats.org/officeDocument/2006/relationships/image" Target="../media/image539.png"/><Relationship Id="rId142" Type="http://schemas.openxmlformats.org/officeDocument/2006/relationships/customXml" Target="../ink/ink545.xml"/><Relationship Id="rId163" Type="http://schemas.openxmlformats.org/officeDocument/2006/relationships/image" Target="../media/image560.png"/><Relationship Id="rId184" Type="http://schemas.openxmlformats.org/officeDocument/2006/relationships/customXml" Target="../ink/ink566.xml"/><Relationship Id="rId219" Type="http://schemas.openxmlformats.org/officeDocument/2006/relationships/image" Target="../media/image588.png"/><Relationship Id="rId230" Type="http://schemas.openxmlformats.org/officeDocument/2006/relationships/customXml" Target="../ink/ink589.xml"/><Relationship Id="rId25" Type="http://schemas.openxmlformats.org/officeDocument/2006/relationships/image" Target="../media/image491.png"/><Relationship Id="rId46" Type="http://schemas.openxmlformats.org/officeDocument/2006/relationships/customXml" Target="../ink/ink497.xml"/><Relationship Id="rId67" Type="http://schemas.openxmlformats.org/officeDocument/2006/relationships/image" Target="../media/image512.png"/><Relationship Id="rId20" Type="http://schemas.openxmlformats.org/officeDocument/2006/relationships/customXml" Target="../ink/ink484.xml"/><Relationship Id="rId41" Type="http://schemas.openxmlformats.org/officeDocument/2006/relationships/image" Target="../media/image499.png"/><Relationship Id="rId62" Type="http://schemas.openxmlformats.org/officeDocument/2006/relationships/customXml" Target="../ink/ink505.xml"/><Relationship Id="rId83" Type="http://schemas.openxmlformats.org/officeDocument/2006/relationships/image" Target="../media/image520.png"/><Relationship Id="rId88" Type="http://schemas.openxmlformats.org/officeDocument/2006/relationships/customXml" Target="../ink/ink518.xml"/><Relationship Id="rId111" Type="http://schemas.openxmlformats.org/officeDocument/2006/relationships/image" Target="../media/image534.png"/><Relationship Id="rId132" Type="http://schemas.openxmlformats.org/officeDocument/2006/relationships/customXml" Target="../ink/ink540.xml"/><Relationship Id="rId153" Type="http://schemas.openxmlformats.org/officeDocument/2006/relationships/image" Target="../media/image555.png"/><Relationship Id="rId174" Type="http://schemas.openxmlformats.org/officeDocument/2006/relationships/customXml" Target="../ink/ink561.xml"/><Relationship Id="rId179" Type="http://schemas.openxmlformats.org/officeDocument/2006/relationships/image" Target="../media/image568.png"/><Relationship Id="rId195" Type="http://schemas.openxmlformats.org/officeDocument/2006/relationships/image" Target="../media/image576.png"/><Relationship Id="rId209" Type="http://schemas.openxmlformats.org/officeDocument/2006/relationships/image" Target="../media/image583.png"/><Relationship Id="rId190" Type="http://schemas.openxmlformats.org/officeDocument/2006/relationships/customXml" Target="../ink/ink569.xml"/><Relationship Id="rId204" Type="http://schemas.openxmlformats.org/officeDocument/2006/relationships/customXml" Target="../ink/ink576.xml"/><Relationship Id="rId220" Type="http://schemas.openxmlformats.org/officeDocument/2006/relationships/customXml" Target="../ink/ink584.xml"/><Relationship Id="rId225" Type="http://schemas.openxmlformats.org/officeDocument/2006/relationships/image" Target="../media/image591.png"/><Relationship Id="rId15" Type="http://schemas.openxmlformats.org/officeDocument/2006/relationships/image" Target="../media/image486.png"/><Relationship Id="rId36" Type="http://schemas.openxmlformats.org/officeDocument/2006/relationships/customXml" Target="../ink/ink492.xml"/><Relationship Id="rId57" Type="http://schemas.openxmlformats.org/officeDocument/2006/relationships/image" Target="../media/image507.png"/><Relationship Id="rId106" Type="http://schemas.openxmlformats.org/officeDocument/2006/relationships/customXml" Target="../ink/ink527.xml"/><Relationship Id="rId127" Type="http://schemas.openxmlformats.org/officeDocument/2006/relationships/image" Target="../media/image542.png"/><Relationship Id="rId10" Type="http://schemas.openxmlformats.org/officeDocument/2006/relationships/customXml" Target="../ink/ink479.xml"/><Relationship Id="rId31" Type="http://schemas.openxmlformats.org/officeDocument/2006/relationships/image" Target="../media/image494.png"/><Relationship Id="rId52" Type="http://schemas.openxmlformats.org/officeDocument/2006/relationships/customXml" Target="../ink/ink500.xml"/><Relationship Id="rId73" Type="http://schemas.openxmlformats.org/officeDocument/2006/relationships/image" Target="../media/image515.png"/><Relationship Id="rId78" Type="http://schemas.openxmlformats.org/officeDocument/2006/relationships/customXml" Target="../ink/ink513.xml"/><Relationship Id="rId94" Type="http://schemas.openxmlformats.org/officeDocument/2006/relationships/customXml" Target="../ink/ink521.xml"/><Relationship Id="rId99" Type="http://schemas.openxmlformats.org/officeDocument/2006/relationships/image" Target="../media/image528.png"/><Relationship Id="rId101" Type="http://schemas.openxmlformats.org/officeDocument/2006/relationships/image" Target="../media/image529.png"/><Relationship Id="rId122" Type="http://schemas.openxmlformats.org/officeDocument/2006/relationships/customXml" Target="../ink/ink535.xml"/><Relationship Id="rId143" Type="http://schemas.openxmlformats.org/officeDocument/2006/relationships/image" Target="../media/image550.png"/><Relationship Id="rId148" Type="http://schemas.openxmlformats.org/officeDocument/2006/relationships/customXml" Target="../ink/ink548.xml"/><Relationship Id="rId164" Type="http://schemas.openxmlformats.org/officeDocument/2006/relationships/customXml" Target="../ink/ink556.xml"/><Relationship Id="rId169" Type="http://schemas.openxmlformats.org/officeDocument/2006/relationships/image" Target="../media/image563.png"/><Relationship Id="rId185" Type="http://schemas.openxmlformats.org/officeDocument/2006/relationships/image" Target="../media/image571.png"/><Relationship Id="rId4" Type="http://schemas.openxmlformats.org/officeDocument/2006/relationships/image" Target="../media/image480.png"/><Relationship Id="rId9" Type="http://schemas.openxmlformats.org/officeDocument/2006/relationships/image" Target="../media/image483.png"/><Relationship Id="rId180" Type="http://schemas.openxmlformats.org/officeDocument/2006/relationships/customXml" Target="../ink/ink564.xml"/><Relationship Id="rId210" Type="http://schemas.openxmlformats.org/officeDocument/2006/relationships/customXml" Target="../ink/ink579.xml"/><Relationship Id="rId215" Type="http://schemas.openxmlformats.org/officeDocument/2006/relationships/image" Target="../media/image586.png"/><Relationship Id="rId236" Type="http://schemas.openxmlformats.org/officeDocument/2006/relationships/customXml" Target="../ink/ink592.xml"/><Relationship Id="rId26" Type="http://schemas.openxmlformats.org/officeDocument/2006/relationships/customXml" Target="../ink/ink487.xml"/><Relationship Id="rId231" Type="http://schemas.openxmlformats.org/officeDocument/2006/relationships/image" Target="../media/image594.png"/><Relationship Id="rId47" Type="http://schemas.openxmlformats.org/officeDocument/2006/relationships/image" Target="../media/image502.png"/><Relationship Id="rId68" Type="http://schemas.openxmlformats.org/officeDocument/2006/relationships/customXml" Target="../ink/ink508.xml"/><Relationship Id="rId89" Type="http://schemas.openxmlformats.org/officeDocument/2006/relationships/image" Target="../media/image523.png"/><Relationship Id="rId112" Type="http://schemas.openxmlformats.org/officeDocument/2006/relationships/customXml" Target="../ink/ink530.xml"/><Relationship Id="rId133" Type="http://schemas.openxmlformats.org/officeDocument/2006/relationships/image" Target="../media/image545.png"/><Relationship Id="rId154" Type="http://schemas.openxmlformats.org/officeDocument/2006/relationships/customXml" Target="../ink/ink551.xml"/><Relationship Id="rId175" Type="http://schemas.openxmlformats.org/officeDocument/2006/relationships/image" Target="../media/image566.png"/><Relationship Id="rId196" Type="http://schemas.openxmlformats.org/officeDocument/2006/relationships/customXml" Target="../ink/ink572.xml"/><Relationship Id="rId200" Type="http://schemas.openxmlformats.org/officeDocument/2006/relationships/customXml" Target="../ink/ink574.xml"/><Relationship Id="rId16" Type="http://schemas.openxmlformats.org/officeDocument/2006/relationships/customXml" Target="../ink/ink482.xml"/><Relationship Id="rId221" Type="http://schemas.openxmlformats.org/officeDocument/2006/relationships/image" Target="../media/image589.png"/><Relationship Id="rId37" Type="http://schemas.openxmlformats.org/officeDocument/2006/relationships/image" Target="../media/image497.png"/><Relationship Id="rId58" Type="http://schemas.openxmlformats.org/officeDocument/2006/relationships/customXml" Target="../ink/ink503.xml"/><Relationship Id="rId79" Type="http://schemas.openxmlformats.org/officeDocument/2006/relationships/image" Target="../media/image518.png"/><Relationship Id="rId102" Type="http://schemas.openxmlformats.org/officeDocument/2006/relationships/customXml" Target="../ink/ink525.xml"/><Relationship Id="rId123" Type="http://schemas.openxmlformats.org/officeDocument/2006/relationships/image" Target="../media/image540.png"/><Relationship Id="rId144" Type="http://schemas.openxmlformats.org/officeDocument/2006/relationships/customXml" Target="../ink/ink546.xml"/><Relationship Id="rId90" Type="http://schemas.openxmlformats.org/officeDocument/2006/relationships/customXml" Target="../ink/ink519.xml"/><Relationship Id="rId165" Type="http://schemas.openxmlformats.org/officeDocument/2006/relationships/image" Target="../media/image561.png"/><Relationship Id="rId186" Type="http://schemas.openxmlformats.org/officeDocument/2006/relationships/customXml" Target="../ink/ink567.xml"/><Relationship Id="rId211" Type="http://schemas.openxmlformats.org/officeDocument/2006/relationships/image" Target="../media/image584.png"/><Relationship Id="rId232" Type="http://schemas.openxmlformats.org/officeDocument/2006/relationships/customXml" Target="../ink/ink590.xml"/><Relationship Id="rId27" Type="http://schemas.openxmlformats.org/officeDocument/2006/relationships/image" Target="../media/image492.png"/><Relationship Id="rId48" Type="http://schemas.openxmlformats.org/officeDocument/2006/relationships/customXml" Target="../ink/ink498.xml"/><Relationship Id="rId69" Type="http://schemas.openxmlformats.org/officeDocument/2006/relationships/image" Target="../media/image513.png"/><Relationship Id="rId113" Type="http://schemas.openxmlformats.org/officeDocument/2006/relationships/image" Target="../media/image535.png"/><Relationship Id="rId134" Type="http://schemas.openxmlformats.org/officeDocument/2006/relationships/customXml" Target="../ink/ink541.xml"/><Relationship Id="rId80" Type="http://schemas.openxmlformats.org/officeDocument/2006/relationships/customXml" Target="../ink/ink514.xml"/><Relationship Id="rId155" Type="http://schemas.openxmlformats.org/officeDocument/2006/relationships/image" Target="../media/image556.png"/><Relationship Id="rId176" Type="http://schemas.openxmlformats.org/officeDocument/2006/relationships/customXml" Target="../ink/ink562.xml"/><Relationship Id="rId197" Type="http://schemas.openxmlformats.org/officeDocument/2006/relationships/image" Target="../media/image577.png"/><Relationship Id="rId201" Type="http://schemas.openxmlformats.org/officeDocument/2006/relationships/image" Target="../media/image579.png"/><Relationship Id="rId222" Type="http://schemas.openxmlformats.org/officeDocument/2006/relationships/customXml" Target="../ink/ink585.xml"/><Relationship Id="rId17" Type="http://schemas.openxmlformats.org/officeDocument/2006/relationships/image" Target="../media/image487.png"/><Relationship Id="rId38" Type="http://schemas.openxmlformats.org/officeDocument/2006/relationships/customXml" Target="../ink/ink493.xml"/><Relationship Id="rId59" Type="http://schemas.openxmlformats.org/officeDocument/2006/relationships/image" Target="../media/image508.png"/><Relationship Id="rId103" Type="http://schemas.openxmlformats.org/officeDocument/2006/relationships/image" Target="../media/image530.png"/><Relationship Id="rId124" Type="http://schemas.openxmlformats.org/officeDocument/2006/relationships/customXml" Target="../ink/ink536.xml"/><Relationship Id="rId70" Type="http://schemas.openxmlformats.org/officeDocument/2006/relationships/customXml" Target="../ink/ink509.xml"/><Relationship Id="rId91" Type="http://schemas.openxmlformats.org/officeDocument/2006/relationships/image" Target="../media/image524.png"/><Relationship Id="rId145" Type="http://schemas.openxmlformats.org/officeDocument/2006/relationships/image" Target="../media/image551.png"/><Relationship Id="rId166" Type="http://schemas.openxmlformats.org/officeDocument/2006/relationships/customXml" Target="../ink/ink557.xml"/><Relationship Id="rId187" Type="http://schemas.openxmlformats.org/officeDocument/2006/relationships/image" Target="../media/image57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0.xml"/><Relationship Id="rId233" Type="http://schemas.openxmlformats.org/officeDocument/2006/relationships/image" Target="../media/image595.png"/><Relationship Id="rId28" Type="http://schemas.openxmlformats.org/officeDocument/2006/relationships/customXml" Target="../ink/ink488.xml"/><Relationship Id="rId49" Type="http://schemas.openxmlformats.org/officeDocument/2006/relationships/image" Target="../media/image503.png"/><Relationship Id="rId114" Type="http://schemas.openxmlformats.org/officeDocument/2006/relationships/customXml" Target="../ink/ink531.xml"/><Relationship Id="rId60" Type="http://schemas.openxmlformats.org/officeDocument/2006/relationships/customXml" Target="../ink/ink504.xml"/><Relationship Id="rId81" Type="http://schemas.openxmlformats.org/officeDocument/2006/relationships/image" Target="../media/image519.png"/><Relationship Id="rId135" Type="http://schemas.openxmlformats.org/officeDocument/2006/relationships/image" Target="../media/image546.png"/><Relationship Id="rId156" Type="http://schemas.openxmlformats.org/officeDocument/2006/relationships/customXml" Target="../ink/ink552.xml"/><Relationship Id="rId177" Type="http://schemas.openxmlformats.org/officeDocument/2006/relationships/image" Target="../media/image567.png"/><Relationship Id="rId198" Type="http://schemas.openxmlformats.org/officeDocument/2006/relationships/customXml" Target="../ink/ink573.xml"/><Relationship Id="rId202" Type="http://schemas.openxmlformats.org/officeDocument/2006/relationships/customXml" Target="../ink/ink575.xml"/><Relationship Id="rId223" Type="http://schemas.openxmlformats.org/officeDocument/2006/relationships/image" Target="../media/image590.png"/><Relationship Id="rId18" Type="http://schemas.openxmlformats.org/officeDocument/2006/relationships/customXml" Target="../ink/ink483.xml"/><Relationship Id="rId39" Type="http://schemas.openxmlformats.org/officeDocument/2006/relationships/image" Target="../media/image498.png"/><Relationship Id="rId50" Type="http://schemas.openxmlformats.org/officeDocument/2006/relationships/customXml" Target="../ink/ink499.xml"/><Relationship Id="rId104" Type="http://schemas.openxmlformats.org/officeDocument/2006/relationships/customXml" Target="../ink/ink526.xml"/><Relationship Id="rId125" Type="http://schemas.openxmlformats.org/officeDocument/2006/relationships/image" Target="../media/image541.png"/><Relationship Id="rId146" Type="http://schemas.openxmlformats.org/officeDocument/2006/relationships/customXml" Target="../ink/ink547.xml"/><Relationship Id="rId167" Type="http://schemas.openxmlformats.org/officeDocument/2006/relationships/image" Target="../media/image562.png"/><Relationship Id="rId188" Type="http://schemas.openxmlformats.org/officeDocument/2006/relationships/customXml" Target="../ink/ink568.xml"/><Relationship Id="rId71" Type="http://schemas.openxmlformats.org/officeDocument/2006/relationships/image" Target="../media/image514.png"/><Relationship Id="rId92" Type="http://schemas.openxmlformats.org/officeDocument/2006/relationships/customXml" Target="../ink/ink520.xml"/><Relationship Id="rId213" Type="http://schemas.openxmlformats.org/officeDocument/2006/relationships/image" Target="../media/image585.png"/><Relationship Id="rId234" Type="http://schemas.openxmlformats.org/officeDocument/2006/relationships/customXml" Target="../ink/ink591.xml"/><Relationship Id="rId29" Type="http://schemas.openxmlformats.org/officeDocument/2006/relationships/image" Target="../media/image493.png"/><Relationship Id="rId40" Type="http://schemas.openxmlformats.org/officeDocument/2006/relationships/customXml" Target="../ink/ink494.xml"/><Relationship Id="rId115" Type="http://schemas.openxmlformats.org/officeDocument/2006/relationships/image" Target="../media/image536.png"/><Relationship Id="rId136" Type="http://schemas.openxmlformats.org/officeDocument/2006/relationships/customXml" Target="../ink/ink542.xml"/><Relationship Id="rId157" Type="http://schemas.openxmlformats.org/officeDocument/2006/relationships/image" Target="../media/image557.png"/><Relationship Id="rId178" Type="http://schemas.openxmlformats.org/officeDocument/2006/relationships/customXml" Target="../ink/ink563.xml"/><Relationship Id="rId61" Type="http://schemas.openxmlformats.org/officeDocument/2006/relationships/image" Target="../media/image509.png"/><Relationship Id="rId82" Type="http://schemas.openxmlformats.org/officeDocument/2006/relationships/customXml" Target="../ink/ink515.xml"/><Relationship Id="rId199" Type="http://schemas.openxmlformats.org/officeDocument/2006/relationships/image" Target="../media/image578.png"/><Relationship Id="rId203" Type="http://schemas.openxmlformats.org/officeDocument/2006/relationships/image" Target="../media/image580.png"/><Relationship Id="rId19" Type="http://schemas.openxmlformats.org/officeDocument/2006/relationships/image" Target="../media/image488.png"/><Relationship Id="rId224" Type="http://schemas.openxmlformats.org/officeDocument/2006/relationships/customXml" Target="../ink/ink586.xml"/><Relationship Id="rId30" Type="http://schemas.openxmlformats.org/officeDocument/2006/relationships/customXml" Target="../ink/ink489.xml"/><Relationship Id="rId105" Type="http://schemas.openxmlformats.org/officeDocument/2006/relationships/image" Target="../media/image531.png"/><Relationship Id="rId126" Type="http://schemas.openxmlformats.org/officeDocument/2006/relationships/customXml" Target="../ink/ink537.xml"/><Relationship Id="rId147" Type="http://schemas.openxmlformats.org/officeDocument/2006/relationships/image" Target="../media/image552.png"/><Relationship Id="rId168" Type="http://schemas.openxmlformats.org/officeDocument/2006/relationships/customXml" Target="../ink/ink558.xml"/><Relationship Id="rId51" Type="http://schemas.openxmlformats.org/officeDocument/2006/relationships/image" Target="../media/image504.png"/><Relationship Id="rId72" Type="http://schemas.openxmlformats.org/officeDocument/2006/relationships/customXml" Target="../ink/ink510.xml"/><Relationship Id="rId93" Type="http://schemas.openxmlformats.org/officeDocument/2006/relationships/image" Target="../media/image525.png"/><Relationship Id="rId189" Type="http://schemas.openxmlformats.org/officeDocument/2006/relationships/image" Target="../media/image573.png"/><Relationship Id="rId214" Type="http://schemas.openxmlformats.org/officeDocument/2006/relationships/customXml" Target="../ink/ink581.xml"/><Relationship Id="rId235" Type="http://schemas.openxmlformats.org/officeDocument/2006/relationships/image" Target="../media/image596.png"/><Relationship Id="rId116" Type="http://schemas.openxmlformats.org/officeDocument/2006/relationships/customXml" Target="../ink/ink532.xml"/><Relationship Id="rId137" Type="http://schemas.openxmlformats.org/officeDocument/2006/relationships/image" Target="../media/image547.png"/><Relationship Id="rId158" Type="http://schemas.openxmlformats.org/officeDocument/2006/relationships/customXml" Target="../ink/ink55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5.png"/><Relationship Id="rId21" Type="http://schemas.openxmlformats.org/officeDocument/2006/relationships/image" Target="../media/image607.png"/><Relationship Id="rId324" Type="http://schemas.openxmlformats.org/officeDocument/2006/relationships/customXml" Target="../ink/ink753.xml"/><Relationship Id="rId531" Type="http://schemas.openxmlformats.org/officeDocument/2006/relationships/image" Target="../media/image862.png"/><Relationship Id="rId170" Type="http://schemas.openxmlformats.org/officeDocument/2006/relationships/customXml" Target="../ink/ink676.xml"/><Relationship Id="rId268" Type="http://schemas.openxmlformats.org/officeDocument/2006/relationships/customXml" Target="../ink/ink725.xml"/><Relationship Id="rId475" Type="http://schemas.openxmlformats.org/officeDocument/2006/relationships/image" Target="../media/image834.png"/><Relationship Id="rId32" Type="http://schemas.openxmlformats.org/officeDocument/2006/relationships/customXml" Target="../ink/ink607.xml"/><Relationship Id="rId128" Type="http://schemas.openxmlformats.org/officeDocument/2006/relationships/customXml" Target="../ink/ink655.xml"/><Relationship Id="rId335" Type="http://schemas.openxmlformats.org/officeDocument/2006/relationships/image" Target="../media/image764.png"/><Relationship Id="rId181" Type="http://schemas.openxmlformats.org/officeDocument/2006/relationships/image" Target="../media/image687.png"/><Relationship Id="rId402" Type="http://schemas.openxmlformats.org/officeDocument/2006/relationships/customXml" Target="../ink/ink792.xml"/><Relationship Id="rId279" Type="http://schemas.openxmlformats.org/officeDocument/2006/relationships/image" Target="../media/image736.png"/><Relationship Id="rId486" Type="http://schemas.openxmlformats.org/officeDocument/2006/relationships/customXml" Target="../ink/ink834.xml"/><Relationship Id="rId43" Type="http://schemas.openxmlformats.org/officeDocument/2006/relationships/image" Target="../media/image618.png"/><Relationship Id="rId139" Type="http://schemas.openxmlformats.org/officeDocument/2006/relationships/image" Target="../media/image666.png"/><Relationship Id="rId290" Type="http://schemas.openxmlformats.org/officeDocument/2006/relationships/customXml" Target="../ink/ink736.xml"/><Relationship Id="rId304" Type="http://schemas.openxmlformats.org/officeDocument/2006/relationships/customXml" Target="../ink/ink743.xml"/><Relationship Id="rId346" Type="http://schemas.openxmlformats.org/officeDocument/2006/relationships/customXml" Target="../ink/ink764.xml"/><Relationship Id="rId388" Type="http://schemas.openxmlformats.org/officeDocument/2006/relationships/customXml" Target="../ink/ink785.xml"/><Relationship Id="rId511" Type="http://schemas.openxmlformats.org/officeDocument/2006/relationships/image" Target="../media/image852.png"/><Relationship Id="rId85" Type="http://schemas.openxmlformats.org/officeDocument/2006/relationships/image" Target="../media/image639.png"/><Relationship Id="rId150" Type="http://schemas.openxmlformats.org/officeDocument/2006/relationships/customXml" Target="../ink/ink666.xml"/><Relationship Id="rId192" Type="http://schemas.openxmlformats.org/officeDocument/2006/relationships/customXml" Target="../ink/ink687.xml"/><Relationship Id="rId206" Type="http://schemas.openxmlformats.org/officeDocument/2006/relationships/customXml" Target="../ink/ink694.xml"/><Relationship Id="rId413" Type="http://schemas.openxmlformats.org/officeDocument/2006/relationships/image" Target="../media/image803.png"/><Relationship Id="rId248" Type="http://schemas.openxmlformats.org/officeDocument/2006/relationships/customXml" Target="../ink/ink715.xml"/><Relationship Id="rId455" Type="http://schemas.openxmlformats.org/officeDocument/2006/relationships/image" Target="../media/image824.png"/><Relationship Id="rId497" Type="http://schemas.openxmlformats.org/officeDocument/2006/relationships/image" Target="../media/image845.png"/><Relationship Id="rId12" Type="http://schemas.openxmlformats.org/officeDocument/2006/relationships/customXml" Target="../ink/ink597.xml"/><Relationship Id="rId108" Type="http://schemas.openxmlformats.org/officeDocument/2006/relationships/customXml" Target="../ink/ink645.xml"/><Relationship Id="rId315" Type="http://schemas.openxmlformats.org/officeDocument/2006/relationships/image" Target="../media/image754.png"/><Relationship Id="rId357" Type="http://schemas.openxmlformats.org/officeDocument/2006/relationships/image" Target="../media/image775.png"/><Relationship Id="rId522" Type="http://schemas.openxmlformats.org/officeDocument/2006/relationships/customXml" Target="../ink/ink852.xml"/><Relationship Id="rId54" Type="http://schemas.openxmlformats.org/officeDocument/2006/relationships/customXml" Target="../ink/ink618.xml"/><Relationship Id="rId96" Type="http://schemas.openxmlformats.org/officeDocument/2006/relationships/customXml" Target="../ink/ink639.xml"/><Relationship Id="rId161" Type="http://schemas.openxmlformats.org/officeDocument/2006/relationships/image" Target="../media/image677.png"/><Relationship Id="rId217" Type="http://schemas.openxmlformats.org/officeDocument/2006/relationships/image" Target="../media/image705.png"/><Relationship Id="rId399" Type="http://schemas.openxmlformats.org/officeDocument/2006/relationships/image" Target="../media/image796.png"/><Relationship Id="rId259" Type="http://schemas.openxmlformats.org/officeDocument/2006/relationships/image" Target="../media/image726.png"/><Relationship Id="rId424" Type="http://schemas.openxmlformats.org/officeDocument/2006/relationships/customXml" Target="../ink/ink803.xml"/><Relationship Id="rId466" Type="http://schemas.openxmlformats.org/officeDocument/2006/relationships/customXml" Target="../ink/ink824.xml"/><Relationship Id="rId23" Type="http://schemas.openxmlformats.org/officeDocument/2006/relationships/image" Target="../media/image608.png"/><Relationship Id="rId119" Type="http://schemas.openxmlformats.org/officeDocument/2006/relationships/image" Target="../media/image656.png"/><Relationship Id="rId270" Type="http://schemas.openxmlformats.org/officeDocument/2006/relationships/customXml" Target="../ink/ink726.xml"/><Relationship Id="rId326" Type="http://schemas.openxmlformats.org/officeDocument/2006/relationships/customXml" Target="../ink/ink754.xml"/><Relationship Id="rId533" Type="http://schemas.openxmlformats.org/officeDocument/2006/relationships/image" Target="../media/image863.png"/><Relationship Id="rId65" Type="http://schemas.openxmlformats.org/officeDocument/2006/relationships/image" Target="../media/image629.png"/><Relationship Id="rId130" Type="http://schemas.openxmlformats.org/officeDocument/2006/relationships/customXml" Target="../ink/ink656.xml"/><Relationship Id="rId368" Type="http://schemas.openxmlformats.org/officeDocument/2006/relationships/customXml" Target="../ink/ink775.xml"/><Relationship Id="rId172" Type="http://schemas.openxmlformats.org/officeDocument/2006/relationships/customXml" Target="../ink/ink677.xml"/><Relationship Id="rId228" Type="http://schemas.openxmlformats.org/officeDocument/2006/relationships/customXml" Target="../ink/ink705.xml"/><Relationship Id="rId435" Type="http://schemas.openxmlformats.org/officeDocument/2006/relationships/image" Target="../media/image814.png"/><Relationship Id="rId477" Type="http://schemas.openxmlformats.org/officeDocument/2006/relationships/image" Target="../media/image835.png"/><Relationship Id="rId281" Type="http://schemas.openxmlformats.org/officeDocument/2006/relationships/image" Target="../media/image737.png"/><Relationship Id="rId337" Type="http://schemas.openxmlformats.org/officeDocument/2006/relationships/image" Target="../media/image765.png"/><Relationship Id="rId502" Type="http://schemas.openxmlformats.org/officeDocument/2006/relationships/customXml" Target="../ink/ink842.xml"/><Relationship Id="rId34" Type="http://schemas.openxmlformats.org/officeDocument/2006/relationships/customXml" Target="../ink/ink608.xml"/><Relationship Id="rId76" Type="http://schemas.openxmlformats.org/officeDocument/2006/relationships/customXml" Target="../ink/ink629.xml"/><Relationship Id="rId141" Type="http://schemas.openxmlformats.org/officeDocument/2006/relationships/image" Target="../media/image667.png"/><Relationship Id="rId379" Type="http://schemas.openxmlformats.org/officeDocument/2006/relationships/image" Target="../media/image786.png"/><Relationship Id="rId7" Type="http://schemas.openxmlformats.org/officeDocument/2006/relationships/image" Target="../media/image600.png"/><Relationship Id="rId183" Type="http://schemas.openxmlformats.org/officeDocument/2006/relationships/image" Target="../media/image688.png"/><Relationship Id="rId239" Type="http://schemas.openxmlformats.org/officeDocument/2006/relationships/image" Target="../media/image716.png"/><Relationship Id="rId390" Type="http://schemas.openxmlformats.org/officeDocument/2006/relationships/customXml" Target="../ink/ink786.xml"/><Relationship Id="rId404" Type="http://schemas.openxmlformats.org/officeDocument/2006/relationships/customXml" Target="../ink/ink793.xml"/><Relationship Id="rId446" Type="http://schemas.openxmlformats.org/officeDocument/2006/relationships/customXml" Target="../ink/ink814.xml"/><Relationship Id="rId250" Type="http://schemas.openxmlformats.org/officeDocument/2006/relationships/customXml" Target="../ink/ink716.xml"/><Relationship Id="rId292" Type="http://schemas.openxmlformats.org/officeDocument/2006/relationships/customXml" Target="../ink/ink737.xml"/><Relationship Id="rId306" Type="http://schemas.openxmlformats.org/officeDocument/2006/relationships/customXml" Target="../ink/ink744.xml"/><Relationship Id="rId488" Type="http://schemas.openxmlformats.org/officeDocument/2006/relationships/customXml" Target="../ink/ink835.xml"/><Relationship Id="rId45" Type="http://schemas.openxmlformats.org/officeDocument/2006/relationships/image" Target="../media/image619.png"/><Relationship Id="rId87" Type="http://schemas.openxmlformats.org/officeDocument/2006/relationships/image" Target="../media/image640.png"/><Relationship Id="rId110" Type="http://schemas.openxmlformats.org/officeDocument/2006/relationships/customXml" Target="../ink/ink646.xml"/><Relationship Id="rId348" Type="http://schemas.openxmlformats.org/officeDocument/2006/relationships/customXml" Target="../ink/ink765.xml"/><Relationship Id="rId513" Type="http://schemas.openxmlformats.org/officeDocument/2006/relationships/image" Target="../media/image853.png"/><Relationship Id="rId152" Type="http://schemas.openxmlformats.org/officeDocument/2006/relationships/customXml" Target="../ink/ink667.xml"/><Relationship Id="rId194" Type="http://schemas.openxmlformats.org/officeDocument/2006/relationships/customXml" Target="../ink/ink688.xml"/><Relationship Id="rId208" Type="http://schemas.openxmlformats.org/officeDocument/2006/relationships/customXml" Target="../ink/ink695.xml"/><Relationship Id="rId415" Type="http://schemas.openxmlformats.org/officeDocument/2006/relationships/image" Target="../media/image804.png"/><Relationship Id="rId457" Type="http://schemas.openxmlformats.org/officeDocument/2006/relationships/image" Target="../media/image825.png"/><Relationship Id="rId261" Type="http://schemas.openxmlformats.org/officeDocument/2006/relationships/image" Target="../media/image727.png"/><Relationship Id="rId499" Type="http://schemas.openxmlformats.org/officeDocument/2006/relationships/image" Target="../media/image846.png"/><Relationship Id="rId14" Type="http://schemas.openxmlformats.org/officeDocument/2006/relationships/customXml" Target="../ink/ink598.xml"/><Relationship Id="rId56" Type="http://schemas.openxmlformats.org/officeDocument/2006/relationships/customXml" Target="../ink/ink619.xml"/><Relationship Id="rId317" Type="http://schemas.openxmlformats.org/officeDocument/2006/relationships/image" Target="../media/image755.png"/><Relationship Id="rId359" Type="http://schemas.openxmlformats.org/officeDocument/2006/relationships/image" Target="../media/image776.png"/><Relationship Id="rId524" Type="http://schemas.openxmlformats.org/officeDocument/2006/relationships/customXml" Target="../ink/ink853.xml"/><Relationship Id="rId98" Type="http://schemas.openxmlformats.org/officeDocument/2006/relationships/customXml" Target="../ink/ink640.xml"/><Relationship Id="rId121" Type="http://schemas.openxmlformats.org/officeDocument/2006/relationships/image" Target="../media/image657.png"/><Relationship Id="rId163" Type="http://schemas.openxmlformats.org/officeDocument/2006/relationships/image" Target="../media/image678.png"/><Relationship Id="rId219" Type="http://schemas.openxmlformats.org/officeDocument/2006/relationships/image" Target="../media/image706.png"/><Relationship Id="rId370" Type="http://schemas.openxmlformats.org/officeDocument/2006/relationships/customXml" Target="../ink/ink776.xml"/><Relationship Id="rId426" Type="http://schemas.openxmlformats.org/officeDocument/2006/relationships/customXml" Target="../ink/ink804.xml"/><Relationship Id="rId230" Type="http://schemas.openxmlformats.org/officeDocument/2006/relationships/customXml" Target="../ink/ink706.xml"/><Relationship Id="rId468" Type="http://schemas.openxmlformats.org/officeDocument/2006/relationships/customXml" Target="../ink/ink825.xml"/><Relationship Id="rId25" Type="http://schemas.openxmlformats.org/officeDocument/2006/relationships/image" Target="../media/image609.png"/><Relationship Id="rId67" Type="http://schemas.openxmlformats.org/officeDocument/2006/relationships/image" Target="../media/image630.png"/><Relationship Id="rId272" Type="http://schemas.openxmlformats.org/officeDocument/2006/relationships/customXml" Target="../ink/ink727.xml"/><Relationship Id="rId328" Type="http://schemas.openxmlformats.org/officeDocument/2006/relationships/customXml" Target="../ink/ink755.xml"/><Relationship Id="rId535" Type="http://schemas.openxmlformats.org/officeDocument/2006/relationships/image" Target="../media/image864.png"/><Relationship Id="rId132" Type="http://schemas.openxmlformats.org/officeDocument/2006/relationships/customXml" Target="../ink/ink657.xml"/><Relationship Id="rId174" Type="http://schemas.openxmlformats.org/officeDocument/2006/relationships/customXml" Target="../ink/ink678.xml"/><Relationship Id="rId381" Type="http://schemas.openxmlformats.org/officeDocument/2006/relationships/image" Target="../media/image787.png"/><Relationship Id="rId241" Type="http://schemas.openxmlformats.org/officeDocument/2006/relationships/image" Target="../media/image717.png"/><Relationship Id="rId437" Type="http://schemas.openxmlformats.org/officeDocument/2006/relationships/image" Target="../media/image815.png"/><Relationship Id="rId479" Type="http://schemas.openxmlformats.org/officeDocument/2006/relationships/image" Target="../media/image836.png"/><Relationship Id="rId36" Type="http://schemas.openxmlformats.org/officeDocument/2006/relationships/customXml" Target="../ink/ink609.xml"/><Relationship Id="rId283" Type="http://schemas.openxmlformats.org/officeDocument/2006/relationships/image" Target="../media/image738.png"/><Relationship Id="rId339" Type="http://schemas.openxmlformats.org/officeDocument/2006/relationships/image" Target="../media/image766.png"/><Relationship Id="rId490" Type="http://schemas.openxmlformats.org/officeDocument/2006/relationships/customXml" Target="../ink/ink836.xml"/><Relationship Id="rId504" Type="http://schemas.openxmlformats.org/officeDocument/2006/relationships/customXml" Target="../ink/ink843.xml"/><Relationship Id="rId78" Type="http://schemas.openxmlformats.org/officeDocument/2006/relationships/customXml" Target="../ink/ink630.xml"/><Relationship Id="rId101" Type="http://schemas.openxmlformats.org/officeDocument/2006/relationships/image" Target="../media/image647.png"/><Relationship Id="rId143" Type="http://schemas.openxmlformats.org/officeDocument/2006/relationships/image" Target="../media/image668.png"/><Relationship Id="rId185" Type="http://schemas.openxmlformats.org/officeDocument/2006/relationships/image" Target="../media/image689.png"/><Relationship Id="rId350" Type="http://schemas.openxmlformats.org/officeDocument/2006/relationships/customXml" Target="../ink/ink766.xml"/><Relationship Id="rId406" Type="http://schemas.openxmlformats.org/officeDocument/2006/relationships/customXml" Target="../ink/ink794.xml"/><Relationship Id="rId9" Type="http://schemas.openxmlformats.org/officeDocument/2006/relationships/image" Target="../media/image601.png"/><Relationship Id="rId210" Type="http://schemas.openxmlformats.org/officeDocument/2006/relationships/customXml" Target="../ink/ink696.xml"/><Relationship Id="rId392" Type="http://schemas.openxmlformats.org/officeDocument/2006/relationships/customXml" Target="../ink/ink787.xml"/><Relationship Id="rId448" Type="http://schemas.openxmlformats.org/officeDocument/2006/relationships/customXml" Target="../ink/ink815.xml"/><Relationship Id="rId252" Type="http://schemas.openxmlformats.org/officeDocument/2006/relationships/customXml" Target="../ink/ink717.xml"/><Relationship Id="rId294" Type="http://schemas.openxmlformats.org/officeDocument/2006/relationships/customXml" Target="../ink/ink738.xml"/><Relationship Id="rId308" Type="http://schemas.openxmlformats.org/officeDocument/2006/relationships/customXml" Target="../ink/ink745.xml"/><Relationship Id="rId515" Type="http://schemas.openxmlformats.org/officeDocument/2006/relationships/image" Target="../media/image854.png"/><Relationship Id="rId47" Type="http://schemas.openxmlformats.org/officeDocument/2006/relationships/image" Target="../media/image620.png"/><Relationship Id="rId89" Type="http://schemas.openxmlformats.org/officeDocument/2006/relationships/image" Target="../media/image641.png"/><Relationship Id="rId112" Type="http://schemas.openxmlformats.org/officeDocument/2006/relationships/customXml" Target="../ink/ink647.xml"/><Relationship Id="rId154" Type="http://schemas.openxmlformats.org/officeDocument/2006/relationships/customXml" Target="../ink/ink668.xml"/><Relationship Id="rId361" Type="http://schemas.openxmlformats.org/officeDocument/2006/relationships/image" Target="../media/image777.png"/><Relationship Id="rId196" Type="http://schemas.openxmlformats.org/officeDocument/2006/relationships/customXml" Target="../ink/ink689.xml"/><Relationship Id="rId417" Type="http://schemas.openxmlformats.org/officeDocument/2006/relationships/image" Target="../media/image805.png"/><Relationship Id="rId459" Type="http://schemas.openxmlformats.org/officeDocument/2006/relationships/image" Target="../media/image826.png"/><Relationship Id="rId16" Type="http://schemas.openxmlformats.org/officeDocument/2006/relationships/customXml" Target="../ink/ink599.xml"/><Relationship Id="rId221" Type="http://schemas.openxmlformats.org/officeDocument/2006/relationships/image" Target="../media/image707.png"/><Relationship Id="rId263" Type="http://schemas.openxmlformats.org/officeDocument/2006/relationships/image" Target="../media/image728.png"/><Relationship Id="rId319" Type="http://schemas.openxmlformats.org/officeDocument/2006/relationships/image" Target="../media/image756.png"/><Relationship Id="rId470" Type="http://schemas.openxmlformats.org/officeDocument/2006/relationships/customXml" Target="../ink/ink826.xml"/><Relationship Id="rId526" Type="http://schemas.openxmlformats.org/officeDocument/2006/relationships/customXml" Target="../ink/ink854.xml"/><Relationship Id="rId58" Type="http://schemas.openxmlformats.org/officeDocument/2006/relationships/customXml" Target="../ink/ink620.xml"/><Relationship Id="rId123" Type="http://schemas.openxmlformats.org/officeDocument/2006/relationships/image" Target="../media/image658.png"/><Relationship Id="rId330" Type="http://schemas.openxmlformats.org/officeDocument/2006/relationships/customXml" Target="../ink/ink756.xml"/><Relationship Id="rId165" Type="http://schemas.openxmlformats.org/officeDocument/2006/relationships/image" Target="../media/image679.png"/><Relationship Id="rId372" Type="http://schemas.openxmlformats.org/officeDocument/2006/relationships/customXml" Target="../ink/ink777.xml"/><Relationship Id="rId428" Type="http://schemas.openxmlformats.org/officeDocument/2006/relationships/customXml" Target="../ink/ink805.xml"/><Relationship Id="rId232" Type="http://schemas.openxmlformats.org/officeDocument/2006/relationships/customXml" Target="../ink/ink707.xml"/><Relationship Id="rId274" Type="http://schemas.openxmlformats.org/officeDocument/2006/relationships/customXml" Target="../ink/ink728.xml"/><Relationship Id="rId481" Type="http://schemas.openxmlformats.org/officeDocument/2006/relationships/image" Target="../media/image837.png"/><Relationship Id="rId27" Type="http://schemas.openxmlformats.org/officeDocument/2006/relationships/image" Target="../media/image610.png"/><Relationship Id="rId69" Type="http://schemas.openxmlformats.org/officeDocument/2006/relationships/image" Target="../media/image631.png"/><Relationship Id="rId134" Type="http://schemas.openxmlformats.org/officeDocument/2006/relationships/customXml" Target="../ink/ink658.xml"/><Relationship Id="rId537" Type="http://schemas.openxmlformats.org/officeDocument/2006/relationships/image" Target="../media/image865.png"/><Relationship Id="rId80" Type="http://schemas.openxmlformats.org/officeDocument/2006/relationships/customXml" Target="../ink/ink631.xml"/><Relationship Id="rId176" Type="http://schemas.openxmlformats.org/officeDocument/2006/relationships/customXml" Target="../ink/ink679.xml"/><Relationship Id="rId341" Type="http://schemas.openxmlformats.org/officeDocument/2006/relationships/image" Target="../media/image767.png"/><Relationship Id="rId383" Type="http://schemas.openxmlformats.org/officeDocument/2006/relationships/image" Target="../media/image788.png"/><Relationship Id="rId439" Type="http://schemas.openxmlformats.org/officeDocument/2006/relationships/image" Target="../media/image816.png"/><Relationship Id="rId201" Type="http://schemas.openxmlformats.org/officeDocument/2006/relationships/image" Target="../media/image697.png"/><Relationship Id="rId243" Type="http://schemas.openxmlformats.org/officeDocument/2006/relationships/image" Target="../media/image718.png"/><Relationship Id="rId285" Type="http://schemas.openxmlformats.org/officeDocument/2006/relationships/image" Target="../media/image739.png"/><Relationship Id="rId450" Type="http://schemas.openxmlformats.org/officeDocument/2006/relationships/customXml" Target="../ink/ink816.xml"/><Relationship Id="rId506" Type="http://schemas.openxmlformats.org/officeDocument/2006/relationships/customXml" Target="../ink/ink844.xml"/><Relationship Id="rId38" Type="http://schemas.openxmlformats.org/officeDocument/2006/relationships/customXml" Target="../ink/ink610.xml"/><Relationship Id="rId103" Type="http://schemas.openxmlformats.org/officeDocument/2006/relationships/image" Target="../media/image648.png"/><Relationship Id="rId310" Type="http://schemas.openxmlformats.org/officeDocument/2006/relationships/customXml" Target="../ink/ink746.xml"/><Relationship Id="rId492" Type="http://schemas.openxmlformats.org/officeDocument/2006/relationships/customXml" Target="../ink/ink837.xml"/><Relationship Id="rId91" Type="http://schemas.openxmlformats.org/officeDocument/2006/relationships/image" Target="../media/image642.png"/><Relationship Id="rId145" Type="http://schemas.openxmlformats.org/officeDocument/2006/relationships/image" Target="../media/image669.png"/><Relationship Id="rId187" Type="http://schemas.openxmlformats.org/officeDocument/2006/relationships/image" Target="../media/image690.png"/><Relationship Id="rId352" Type="http://schemas.openxmlformats.org/officeDocument/2006/relationships/customXml" Target="../ink/ink767.xml"/><Relationship Id="rId394" Type="http://schemas.openxmlformats.org/officeDocument/2006/relationships/customXml" Target="../ink/ink788.xml"/><Relationship Id="rId408" Type="http://schemas.openxmlformats.org/officeDocument/2006/relationships/customXml" Target="../ink/ink795.xml"/><Relationship Id="rId212" Type="http://schemas.openxmlformats.org/officeDocument/2006/relationships/customXml" Target="../ink/ink697.xml"/><Relationship Id="rId254" Type="http://schemas.openxmlformats.org/officeDocument/2006/relationships/customXml" Target="../ink/ink718.xml"/><Relationship Id="rId49" Type="http://schemas.openxmlformats.org/officeDocument/2006/relationships/image" Target="../media/image621.png"/><Relationship Id="rId114" Type="http://schemas.openxmlformats.org/officeDocument/2006/relationships/customXml" Target="../ink/ink648.xml"/><Relationship Id="rId296" Type="http://schemas.openxmlformats.org/officeDocument/2006/relationships/customXml" Target="../ink/ink739.xml"/><Relationship Id="rId461" Type="http://schemas.openxmlformats.org/officeDocument/2006/relationships/image" Target="../media/image827.png"/><Relationship Id="rId517" Type="http://schemas.openxmlformats.org/officeDocument/2006/relationships/image" Target="../media/image855.png"/><Relationship Id="rId60" Type="http://schemas.openxmlformats.org/officeDocument/2006/relationships/customXml" Target="../ink/ink621.xml"/><Relationship Id="rId156" Type="http://schemas.openxmlformats.org/officeDocument/2006/relationships/customXml" Target="../ink/ink669.xml"/><Relationship Id="rId198" Type="http://schemas.openxmlformats.org/officeDocument/2006/relationships/customXml" Target="../ink/ink690.xml"/><Relationship Id="rId321" Type="http://schemas.openxmlformats.org/officeDocument/2006/relationships/image" Target="../media/image757.png"/><Relationship Id="rId363" Type="http://schemas.openxmlformats.org/officeDocument/2006/relationships/image" Target="../media/image778.png"/><Relationship Id="rId419" Type="http://schemas.openxmlformats.org/officeDocument/2006/relationships/image" Target="../media/image806.png"/><Relationship Id="rId223" Type="http://schemas.openxmlformats.org/officeDocument/2006/relationships/image" Target="../media/image708.png"/><Relationship Id="rId430" Type="http://schemas.openxmlformats.org/officeDocument/2006/relationships/customXml" Target="../ink/ink806.xml"/><Relationship Id="rId18" Type="http://schemas.openxmlformats.org/officeDocument/2006/relationships/customXml" Target="../ink/ink600.xml"/><Relationship Id="rId265" Type="http://schemas.openxmlformats.org/officeDocument/2006/relationships/image" Target="../media/image729.png"/><Relationship Id="rId472" Type="http://schemas.openxmlformats.org/officeDocument/2006/relationships/customXml" Target="../ink/ink827.xml"/><Relationship Id="rId528" Type="http://schemas.openxmlformats.org/officeDocument/2006/relationships/customXml" Target="../ink/ink855.xml"/><Relationship Id="rId125" Type="http://schemas.openxmlformats.org/officeDocument/2006/relationships/image" Target="../media/image659.png"/><Relationship Id="rId167" Type="http://schemas.openxmlformats.org/officeDocument/2006/relationships/image" Target="../media/image680.png"/><Relationship Id="rId332" Type="http://schemas.openxmlformats.org/officeDocument/2006/relationships/customXml" Target="../ink/ink757.xml"/><Relationship Id="rId374" Type="http://schemas.openxmlformats.org/officeDocument/2006/relationships/customXml" Target="../ink/ink778.xml"/><Relationship Id="rId71" Type="http://schemas.openxmlformats.org/officeDocument/2006/relationships/image" Target="../media/image632.png"/><Relationship Id="rId234" Type="http://schemas.openxmlformats.org/officeDocument/2006/relationships/customXml" Target="../ink/ink708.xml"/><Relationship Id="rId2" Type="http://schemas.openxmlformats.org/officeDocument/2006/relationships/customXml" Target="../ink/ink593.xml"/><Relationship Id="rId29" Type="http://schemas.openxmlformats.org/officeDocument/2006/relationships/image" Target="../media/image611.png"/><Relationship Id="rId276" Type="http://schemas.openxmlformats.org/officeDocument/2006/relationships/customXml" Target="../ink/ink729.xml"/><Relationship Id="rId441" Type="http://schemas.openxmlformats.org/officeDocument/2006/relationships/image" Target="../media/image817.png"/><Relationship Id="rId483" Type="http://schemas.openxmlformats.org/officeDocument/2006/relationships/image" Target="../media/image838.png"/><Relationship Id="rId539" Type="http://schemas.openxmlformats.org/officeDocument/2006/relationships/image" Target="../media/image866.png"/><Relationship Id="rId40" Type="http://schemas.openxmlformats.org/officeDocument/2006/relationships/customXml" Target="../ink/ink611.xml"/><Relationship Id="rId136" Type="http://schemas.openxmlformats.org/officeDocument/2006/relationships/customXml" Target="../ink/ink659.xml"/><Relationship Id="rId178" Type="http://schemas.openxmlformats.org/officeDocument/2006/relationships/customXml" Target="../ink/ink680.xml"/><Relationship Id="rId301" Type="http://schemas.openxmlformats.org/officeDocument/2006/relationships/image" Target="../media/image747.png"/><Relationship Id="rId343" Type="http://schemas.openxmlformats.org/officeDocument/2006/relationships/image" Target="../media/image768.png"/><Relationship Id="rId82" Type="http://schemas.openxmlformats.org/officeDocument/2006/relationships/customXml" Target="../ink/ink632.xml"/><Relationship Id="rId203" Type="http://schemas.openxmlformats.org/officeDocument/2006/relationships/image" Target="../media/image698.png"/><Relationship Id="rId385" Type="http://schemas.openxmlformats.org/officeDocument/2006/relationships/image" Target="../media/image789.png"/><Relationship Id="rId245" Type="http://schemas.openxmlformats.org/officeDocument/2006/relationships/image" Target="../media/image719.png"/><Relationship Id="rId287" Type="http://schemas.openxmlformats.org/officeDocument/2006/relationships/image" Target="../media/image740.png"/><Relationship Id="rId410" Type="http://schemas.openxmlformats.org/officeDocument/2006/relationships/customXml" Target="../ink/ink796.xml"/><Relationship Id="rId452" Type="http://schemas.openxmlformats.org/officeDocument/2006/relationships/customXml" Target="../ink/ink817.xml"/><Relationship Id="rId494" Type="http://schemas.openxmlformats.org/officeDocument/2006/relationships/customXml" Target="../ink/ink838.xml"/><Relationship Id="rId508" Type="http://schemas.openxmlformats.org/officeDocument/2006/relationships/customXml" Target="../ink/ink845.xml"/><Relationship Id="rId105" Type="http://schemas.openxmlformats.org/officeDocument/2006/relationships/image" Target="../media/image649.png"/><Relationship Id="rId147" Type="http://schemas.openxmlformats.org/officeDocument/2006/relationships/image" Target="../media/image670.png"/><Relationship Id="rId312" Type="http://schemas.openxmlformats.org/officeDocument/2006/relationships/customXml" Target="../ink/ink747.xml"/><Relationship Id="rId354" Type="http://schemas.openxmlformats.org/officeDocument/2006/relationships/customXml" Target="../ink/ink768.xml"/><Relationship Id="rId51" Type="http://schemas.openxmlformats.org/officeDocument/2006/relationships/image" Target="../media/image622.png"/><Relationship Id="rId93" Type="http://schemas.openxmlformats.org/officeDocument/2006/relationships/image" Target="../media/image643.png"/><Relationship Id="rId189" Type="http://schemas.openxmlformats.org/officeDocument/2006/relationships/image" Target="../media/image691.png"/><Relationship Id="rId396" Type="http://schemas.openxmlformats.org/officeDocument/2006/relationships/customXml" Target="../ink/ink789.xml"/><Relationship Id="rId214" Type="http://schemas.openxmlformats.org/officeDocument/2006/relationships/customXml" Target="../ink/ink698.xml"/><Relationship Id="rId256" Type="http://schemas.openxmlformats.org/officeDocument/2006/relationships/customXml" Target="../ink/ink719.xml"/><Relationship Id="rId298" Type="http://schemas.openxmlformats.org/officeDocument/2006/relationships/customXml" Target="../ink/ink740.xml"/><Relationship Id="rId421" Type="http://schemas.openxmlformats.org/officeDocument/2006/relationships/image" Target="../media/image807.png"/><Relationship Id="rId463" Type="http://schemas.openxmlformats.org/officeDocument/2006/relationships/image" Target="../media/image828.png"/><Relationship Id="rId519" Type="http://schemas.openxmlformats.org/officeDocument/2006/relationships/image" Target="../media/image856.png"/><Relationship Id="rId116" Type="http://schemas.openxmlformats.org/officeDocument/2006/relationships/customXml" Target="../ink/ink649.xml"/><Relationship Id="rId158" Type="http://schemas.openxmlformats.org/officeDocument/2006/relationships/customXml" Target="../ink/ink670.xml"/><Relationship Id="rId323" Type="http://schemas.openxmlformats.org/officeDocument/2006/relationships/image" Target="../media/image758.png"/><Relationship Id="rId530" Type="http://schemas.openxmlformats.org/officeDocument/2006/relationships/customXml" Target="../ink/ink856.xml"/><Relationship Id="rId20" Type="http://schemas.openxmlformats.org/officeDocument/2006/relationships/customXml" Target="../ink/ink601.xml"/><Relationship Id="rId62" Type="http://schemas.openxmlformats.org/officeDocument/2006/relationships/customXml" Target="../ink/ink622.xml"/><Relationship Id="rId365" Type="http://schemas.openxmlformats.org/officeDocument/2006/relationships/image" Target="../media/image779.png"/><Relationship Id="rId225" Type="http://schemas.openxmlformats.org/officeDocument/2006/relationships/image" Target="../media/image709.png"/><Relationship Id="rId267" Type="http://schemas.openxmlformats.org/officeDocument/2006/relationships/image" Target="../media/image730.png"/><Relationship Id="rId432" Type="http://schemas.openxmlformats.org/officeDocument/2006/relationships/customXml" Target="../ink/ink807.xml"/><Relationship Id="rId474" Type="http://schemas.openxmlformats.org/officeDocument/2006/relationships/customXml" Target="../ink/ink828.xml"/><Relationship Id="rId127" Type="http://schemas.openxmlformats.org/officeDocument/2006/relationships/image" Target="../media/image660.png"/><Relationship Id="rId31" Type="http://schemas.openxmlformats.org/officeDocument/2006/relationships/image" Target="../media/image612.png"/><Relationship Id="rId73" Type="http://schemas.openxmlformats.org/officeDocument/2006/relationships/image" Target="../media/image633.png"/><Relationship Id="rId169" Type="http://schemas.openxmlformats.org/officeDocument/2006/relationships/image" Target="../media/image681.png"/><Relationship Id="rId334" Type="http://schemas.openxmlformats.org/officeDocument/2006/relationships/customXml" Target="../ink/ink758.xml"/><Relationship Id="rId376" Type="http://schemas.openxmlformats.org/officeDocument/2006/relationships/customXml" Target="../ink/ink779.xml"/><Relationship Id="rId180" Type="http://schemas.openxmlformats.org/officeDocument/2006/relationships/customXml" Target="../ink/ink681.xml"/><Relationship Id="rId236" Type="http://schemas.openxmlformats.org/officeDocument/2006/relationships/customXml" Target="../ink/ink709.xml"/><Relationship Id="rId278" Type="http://schemas.openxmlformats.org/officeDocument/2006/relationships/customXml" Target="../ink/ink730.xml"/><Relationship Id="rId401" Type="http://schemas.openxmlformats.org/officeDocument/2006/relationships/image" Target="../media/image797.png"/><Relationship Id="rId443" Type="http://schemas.openxmlformats.org/officeDocument/2006/relationships/image" Target="../media/image818.png"/><Relationship Id="rId303" Type="http://schemas.openxmlformats.org/officeDocument/2006/relationships/image" Target="../media/image748.png"/><Relationship Id="rId485" Type="http://schemas.openxmlformats.org/officeDocument/2006/relationships/image" Target="../media/image839.png"/><Relationship Id="rId42" Type="http://schemas.openxmlformats.org/officeDocument/2006/relationships/customXml" Target="../ink/ink612.xml"/><Relationship Id="rId84" Type="http://schemas.openxmlformats.org/officeDocument/2006/relationships/customXml" Target="../ink/ink633.xml"/><Relationship Id="rId138" Type="http://schemas.openxmlformats.org/officeDocument/2006/relationships/customXml" Target="../ink/ink660.xml"/><Relationship Id="rId345" Type="http://schemas.openxmlformats.org/officeDocument/2006/relationships/image" Target="../media/image769.png"/><Relationship Id="rId387" Type="http://schemas.openxmlformats.org/officeDocument/2006/relationships/image" Target="../media/image790.png"/><Relationship Id="rId510" Type="http://schemas.openxmlformats.org/officeDocument/2006/relationships/customXml" Target="../ink/ink846.xml"/><Relationship Id="rId191" Type="http://schemas.openxmlformats.org/officeDocument/2006/relationships/image" Target="../media/image692.png"/><Relationship Id="rId205" Type="http://schemas.openxmlformats.org/officeDocument/2006/relationships/image" Target="../media/image699.png"/><Relationship Id="rId247" Type="http://schemas.openxmlformats.org/officeDocument/2006/relationships/image" Target="../media/image720.png"/><Relationship Id="rId412" Type="http://schemas.openxmlformats.org/officeDocument/2006/relationships/customXml" Target="../ink/ink797.xml"/><Relationship Id="rId107" Type="http://schemas.openxmlformats.org/officeDocument/2006/relationships/image" Target="../media/image650.png"/><Relationship Id="rId289" Type="http://schemas.openxmlformats.org/officeDocument/2006/relationships/image" Target="../media/image741.png"/><Relationship Id="rId454" Type="http://schemas.openxmlformats.org/officeDocument/2006/relationships/customXml" Target="../ink/ink818.xml"/><Relationship Id="rId496" Type="http://schemas.openxmlformats.org/officeDocument/2006/relationships/customXml" Target="../ink/ink839.xml"/><Relationship Id="rId11" Type="http://schemas.openxmlformats.org/officeDocument/2006/relationships/image" Target="../media/image602.png"/><Relationship Id="rId53" Type="http://schemas.openxmlformats.org/officeDocument/2006/relationships/image" Target="../media/image623.png"/><Relationship Id="rId149" Type="http://schemas.openxmlformats.org/officeDocument/2006/relationships/image" Target="../media/image671.png"/><Relationship Id="rId314" Type="http://schemas.openxmlformats.org/officeDocument/2006/relationships/customXml" Target="../ink/ink748.xml"/><Relationship Id="rId356" Type="http://schemas.openxmlformats.org/officeDocument/2006/relationships/customXml" Target="../ink/ink769.xml"/><Relationship Id="rId398" Type="http://schemas.openxmlformats.org/officeDocument/2006/relationships/customXml" Target="../ink/ink790.xml"/><Relationship Id="rId521" Type="http://schemas.openxmlformats.org/officeDocument/2006/relationships/image" Target="../media/image857.png"/><Relationship Id="rId95" Type="http://schemas.openxmlformats.org/officeDocument/2006/relationships/image" Target="../media/image644.png"/><Relationship Id="rId160" Type="http://schemas.openxmlformats.org/officeDocument/2006/relationships/customXml" Target="../ink/ink671.xml"/><Relationship Id="rId216" Type="http://schemas.openxmlformats.org/officeDocument/2006/relationships/customXml" Target="../ink/ink699.xml"/><Relationship Id="rId423" Type="http://schemas.openxmlformats.org/officeDocument/2006/relationships/image" Target="../media/image808.png"/><Relationship Id="rId258" Type="http://schemas.openxmlformats.org/officeDocument/2006/relationships/customXml" Target="../ink/ink720.xml"/><Relationship Id="rId465" Type="http://schemas.openxmlformats.org/officeDocument/2006/relationships/image" Target="../media/image829.png"/><Relationship Id="rId22" Type="http://schemas.openxmlformats.org/officeDocument/2006/relationships/customXml" Target="../ink/ink602.xml"/><Relationship Id="rId64" Type="http://schemas.openxmlformats.org/officeDocument/2006/relationships/customXml" Target="../ink/ink623.xml"/><Relationship Id="rId118" Type="http://schemas.openxmlformats.org/officeDocument/2006/relationships/customXml" Target="../ink/ink650.xml"/><Relationship Id="rId325" Type="http://schemas.openxmlformats.org/officeDocument/2006/relationships/image" Target="../media/image759.png"/><Relationship Id="rId367" Type="http://schemas.openxmlformats.org/officeDocument/2006/relationships/image" Target="../media/image780.png"/><Relationship Id="rId532" Type="http://schemas.openxmlformats.org/officeDocument/2006/relationships/customXml" Target="../ink/ink857.xml"/><Relationship Id="rId171" Type="http://schemas.openxmlformats.org/officeDocument/2006/relationships/image" Target="../media/image682.png"/><Relationship Id="rId227" Type="http://schemas.openxmlformats.org/officeDocument/2006/relationships/image" Target="../media/image710.png"/><Relationship Id="rId269" Type="http://schemas.openxmlformats.org/officeDocument/2006/relationships/image" Target="../media/image731.png"/><Relationship Id="rId434" Type="http://schemas.openxmlformats.org/officeDocument/2006/relationships/customXml" Target="../ink/ink808.xml"/><Relationship Id="rId476" Type="http://schemas.openxmlformats.org/officeDocument/2006/relationships/customXml" Target="../ink/ink829.xml"/><Relationship Id="rId33" Type="http://schemas.openxmlformats.org/officeDocument/2006/relationships/image" Target="../media/image613.png"/><Relationship Id="rId129" Type="http://schemas.openxmlformats.org/officeDocument/2006/relationships/image" Target="../media/image661.png"/><Relationship Id="rId280" Type="http://schemas.openxmlformats.org/officeDocument/2006/relationships/customXml" Target="../ink/ink731.xml"/><Relationship Id="rId336" Type="http://schemas.openxmlformats.org/officeDocument/2006/relationships/customXml" Target="../ink/ink759.xml"/><Relationship Id="rId501" Type="http://schemas.openxmlformats.org/officeDocument/2006/relationships/image" Target="../media/image847.png"/><Relationship Id="rId75" Type="http://schemas.openxmlformats.org/officeDocument/2006/relationships/image" Target="../media/image634.png"/><Relationship Id="rId140" Type="http://schemas.openxmlformats.org/officeDocument/2006/relationships/customXml" Target="../ink/ink661.xml"/><Relationship Id="rId182" Type="http://schemas.openxmlformats.org/officeDocument/2006/relationships/customXml" Target="../ink/ink682.xml"/><Relationship Id="rId378" Type="http://schemas.openxmlformats.org/officeDocument/2006/relationships/customXml" Target="../ink/ink780.xml"/><Relationship Id="rId403" Type="http://schemas.openxmlformats.org/officeDocument/2006/relationships/image" Target="../media/image798.png"/><Relationship Id="rId6" Type="http://schemas.openxmlformats.org/officeDocument/2006/relationships/customXml" Target="../ink/ink594.xml"/><Relationship Id="rId238" Type="http://schemas.openxmlformats.org/officeDocument/2006/relationships/customXml" Target="../ink/ink710.xml"/><Relationship Id="rId445" Type="http://schemas.openxmlformats.org/officeDocument/2006/relationships/image" Target="../media/image819.png"/><Relationship Id="rId487" Type="http://schemas.openxmlformats.org/officeDocument/2006/relationships/image" Target="../media/image840.png"/><Relationship Id="rId291" Type="http://schemas.openxmlformats.org/officeDocument/2006/relationships/image" Target="../media/image742.png"/><Relationship Id="rId305" Type="http://schemas.openxmlformats.org/officeDocument/2006/relationships/image" Target="../media/image749.png"/><Relationship Id="rId347" Type="http://schemas.openxmlformats.org/officeDocument/2006/relationships/image" Target="../media/image770.png"/><Relationship Id="rId512" Type="http://schemas.openxmlformats.org/officeDocument/2006/relationships/customXml" Target="../ink/ink847.xml"/><Relationship Id="rId44" Type="http://schemas.openxmlformats.org/officeDocument/2006/relationships/customXml" Target="../ink/ink613.xml"/><Relationship Id="rId86" Type="http://schemas.openxmlformats.org/officeDocument/2006/relationships/customXml" Target="../ink/ink634.xml"/><Relationship Id="rId151" Type="http://schemas.openxmlformats.org/officeDocument/2006/relationships/image" Target="../media/image672.png"/><Relationship Id="rId389" Type="http://schemas.openxmlformats.org/officeDocument/2006/relationships/image" Target="../media/image791.png"/><Relationship Id="rId193" Type="http://schemas.openxmlformats.org/officeDocument/2006/relationships/image" Target="../media/image693.png"/><Relationship Id="rId207" Type="http://schemas.openxmlformats.org/officeDocument/2006/relationships/image" Target="../media/image700.png"/><Relationship Id="rId249" Type="http://schemas.openxmlformats.org/officeDocument/2006/relationships/image" Target="../media/image721.png"/><Relationship Id="rId414" Type="http://schemas.openxmlformats.org/officeDocument/2006/relationships/customXml" Target="../ink/ink798.xml"/><Relationship Id="rId456" Type="http://schemas.openxmlformats.org/officeDocument/2006/relationships/customXml" Target="../ink/ink819.xml"/><Relationship Id="rId498" Type="http://schemas.openxmlformats.org/officeDocument/2006/relationships/customXml" Target="../ink/ink840.xml"/><Relationship Id="rId13" Type="http://schemas.openxmlformats.org/officeDocument/2006/relationships/image" Target="../media/image603.png"/><Relationship Id="rId109" Type="http://schemas.openxmlformats.org/officeDocument/2006/relationships/image" Target="../media/image651.png"/><Relationship Id="rId260" Type="http://schemas.openxmlformats.org/officeDocument/2006/relationships/customXml" Target="../ink/ink721.xml"/><Relationship Id="rId316" Type="http://schemas.openxmlformats.org/officeDocument/2006/relationships/customXml" Target="../ink/ink749.xml"/><Relationship Id="rId523" Type="http://schemas.openxmlformats.org/officeDocument/2006/relationships/image" Target="../media/image858.png"/><Relationship Id="rId55" Type="http://schemas.openxmlformats.org/officeDocument/2006/relationships/image" Target="../media/image624.png"/><Relationship Id="rId97" Type="http://schemas.openxmlformats.org/officeDocument/2006/relationships/image" Target="../media/image645.png"/><Relationship Id="rId120" Type="http://schemas.openxmlformats.org/officeDocument/2006/relationships/customXml" Target="../ink/ink651.xml"/><Relationship Id="rId358" Type="http://schemas.openxmlformats.org/officeDocument/2006/relationships/customXml" Target="../ink/ink770.xml"/><Relationship Id="rId162" Type="http://schemas.openxmlformats.org/officeDocument/2006/relationships/customXml" Target="../ink/ink672.xml"/><Relationship Id="rId218" Type="http://schemas.openxmlformats.org/officeDocument/2006/relationships/customXml" Target="../ink/ink700.xml"/><Relationship Id="rId425" Type="http://schemas.openxmlformats.org/officeDocument/2006/relationships/image" Target="../media/image809.png"/><Relationship Id="rId467" Type="http://schemas.openxmlformats.org/officeDocument/2006/relationships/image" Target="../media/image830.png"/><Relationship Id="rId271" Type="http://schemas.openxmlformats.org/officeDocument/2006/relationships/image" Target="../media/image732.png"/><Relationship Id="rId24" Type="http://schemas.openxmlformats.org/officeDocument/2006/relationships/customXml" Target="../ink/ink603.xml"/><Relationship Id="rId66" Type="http://schemas.openxmlformats.org/officeDocument/2006/relationships/customXml" Target="../ink/ink624.xml"/><Relationship Id="rId131" Type="http://schemas.openxmlformats.org/officeDocument/2006/relationships/image" Target="../media/image662.png"/><Relationship Id="rId327" Type="http://schemas.openxmlformats.org/officeDocument/2006/relationships/image" Target="../media/image760.png"/><Relationship Id="rId369" Type="http://schemas.openxmlformats.org/officeDocument/2006/relationships/image" Target="../media/image781.png"/><Relationship Id="rId534" Type="http://schemas.openxmlformats.org/officeDocument/2006/relationships/customXml" Target="../ink/ink858.xml"/><Relationship Id="rId173" Type="http://schemas.openxmlformats.org/officeDocument/2006/relationships/image" Target="../media/image683.png"/><Relationship Id="rId229" Type="http://schemas.openxmlformats.org/officeDocument/2006/relationships/image" Target="../media/image711.png"/><Relationship Id="rId380" Type="http://schemas.openxmlformats.org/officeDocument/2006/relationships/customXml" Target="../ink/ink781.xml"/><Relationship Id="rId436" Type="http://schemas.openxmlformats.org/officeDocument/2006/relationships/customXml" Target="../ink/ink809.xml"/><Relationship Id="rId240" Type="http://schemas.openxmlformats.org/officeDocument/2006/relationships/customXml" Target="../ink/ink711.xml"/><Relationship Id="rId478" Type="http://schemas.openxmlformats.org/officeDocument/2006/relationships/customXml" Target="../ink/ink830.xml"/><Relationship Id="rId35" Type="http://schemas.openxmlformats.org/officeDocument/2006/relationships/image" Target="../media/image614.png"/><Relationship Id="rId77" Type="http://schemas.openxmlformats.org/officeDocument/2006/relationships/image" Target="../media/image635.png"/><Relationship Id="rId100" Type="http://schemas.openxmlformats.org/officeDocument/2006/relationships/customXml" Target="../ink/ink641.xml"/><Relationship Id="rId282" Type="http://schemas.openxmlformats.org/officeDocument/2006/relationships/customXml" Target="../ink/ink732.xml"/><Relationship Id="rId338" Type="http://schemas.openxmlformats.org/officeDocument/2006/relationships/customXml" Target="../ink/ink760.xml"/><Relationship Id="rId503" Type="http://schemas.openxmlformats.org/officeDocument/2006/relationships/image" Target="../media/image848.png"/><Relationship Id="rId8" Type="http://schemas.openxmlformats.org/officeDocument/2006/relationships/customXml" Target="../ink/ink595.xml"/><Relationship Id="rId142" Type="http://schemas.openxmlformats.org/officeDocument/2006/relationships/customXml" Target="../ink/ink662.xml"/><Relationship Id="rId184" Type="http://schemas.openxmlformats.org/officeDocument/2006/relationships/customXml" Target="../ink/ink683.xml"/><Relationship Id="rId391" Type="http://schemas.openxmlformats.org/officeDocument/2006/relationships/image" Target="../media/image792.png"/><Relationship Id="rId405" Type="http://schemas.openxmlformats.org/officeDocument/2006/relationships/image" Target="../media/image799.png"/><Relationship Id="rId447" Type="http://schemas.openxmlformats.org/officeDocument/2006/relationships/image" Target="../media/image820.png"/><Relationship Id="rId251" Type="http://schemas.openxmlformats.org/officeDocument/2006/relationships/image" Target="../media/image722.png"/><Relationship Id="rId489" Type="http://schemas.openxmlformats.org/officeDocument/2006/relationships/image" Target="../media/image841.png"/><Relationship Id="rId46" Type="http://schemas.openxmlformats.org/officeDocument/2006/relationships/customXml" Target="../ink/ink614.xml"/><Relationship Id="rId293" Type="http://schemas.openxmlformats.org/officeDocument/2006/relationships/image" Target="../media/image743.png"/><Relationship Id="rId307" Type="http://schemas.openxmlformats.org/officeDocument/2006/relationships/image" Target="../media/image750.png"/><Relationship Id="rId349" Type="http://schemas.openxmlformats.org/officeDocument/2006/relationships/image" Target="../media/image771.png"/><Relationship Id="rId514" Type="http://schemas.openxmlformats.org/officeDocument/2006/relationships/customXml" Target="../ink/ink848.xml"/><Relationship Id="rId88" Type="http://schemas.openxmlformats.org/officeDocument/2006/relationships/customXml" Target="../ink/ink635.xml"/><Relationship Id="rId111" Type="http://schemas.openxmlformats.org/officeDocument/2006/relationships/image" Target="../media/image652.png"/><Relationship Id="rId153" Type="http://schemas.openxmlformats.org/officeDocument/2006/relationships/image" Target="../media/image673.png"/><Relationship Id="rId195" Type="http://schemas.openxmlformats.org/officeDocument/2006/relationships/image" Target="../media/image694.png"/><Relationship Id="rId209" Type="http://schemas.openxmlformats.org/officeDocument/2006/relationships/image" Target="../media/image701.png"/><Relationship Id="rId360" Type="http://schemas.openxmlformats.org/officeDocument/2006/relationships/customXml" Target="../ink/ink771.xml"/><Relationship Id="rId416" Type="http://schemas.openxmlformats.org/officeDocument/2006/relationships/customXml" Target="../ink/ink799.xml"/><Relationship Id="rId220" Type="http://schemas.openxmlformats.org/officeDocument/2006/relationships/customXml" Target="../ink/ink701.xml"/><Relationship Id="rId458" Type="http://schemas.openxmlformats.org/officeDocument/2006/relationships/customXml" Target="../ink/ink820.xml"/><Relationship Id="rId15" Type="http://schemas.openxmlformats.org/officeDocument/2006/relationships/image" Target="../media/image604.png"/><Relationship Id="rId57" Type="http://schemas.openxmlformats.org/officeDocument/2006/relationships/image" Target="../media/image625.png"/><Relationship Id="rId262" Type="http://schemas.openxmlformats.org/officeDocument/2006/relationships/customXml" Target="../ink/ink722.xml"/><Relationship Id="rId318" Type="http://schemas.openxmlformats.org/officeDocument/2006/relationships/customXml" Target="../ink/ink750.xml"/><Relationship Id="rId525" Type="http://schemas.openxmlformats.org/officeDocument/2006/relationships/image" Target="../media/image859.png"/><Relationship Id="rId99" Type="http://schemas.openxmlformats.org/officeDocument/2006/relationships/image" Target="../media/image646.png"/><Relationship Id="rId122" Type="http://schemas.openxmlformats.org/officeDocument/2006/relationships/customXml" Target="../ink/ink652.xml"/><Relationship Id="rId164" Type="http://schemas.openxmlformats.org/officeDocument/2006/relationships/customXml" Target="../ink/ink673.xml"/><Relationship Id="rId371" Type="http://schemas.openxmlformats.org/officeDocument/2006/relationships/image" Target="../media/image782.png"/><Relationship Id="rId427" Type="http://schemas.openxmlformats.org/officeDocument/2006/relationships/image" Target="../media/image810.png"/><Relationship Id="rId469" Type="http://schemas.openxmlformats.org/officeDocument/2006/relationships/image" Target="../media/image831.png"/><Relationship Id="rId26" Type="http://schemas.openxmlformats.org/officeDocument/2006/relationships/customXml" Target="../ink/ink604.xml"/><Relationship Id="rId231" Type="http://schemas.openxmlformats.org/officeDocument/2006/relationships/image" Target="../media/image712.png"/><Relationship Id="rId273" Type="http://schemas.openxmlformats.org/officeDocument/2006/relationships/image" Target="../media/image733.png"/><Relationship Id="rId329" Type="http://schemas.openxmlformats.org/officeDocument/2006/relationships/image" Target="../media/image761.png"/><Relationship Id="rId480" Type="http://schemas.openxmlformats.org/officeDocument/2006/relationships/customXml" Target="../ink/ink831.xml"/><Relationship Id="rId536" Type="http://schemas.openxmlformats.org/officeDocument/2006/relationships/customXml" Target="../ink/ink859.xml"/><Relationship Id="rId68" Type="http://schemas.openxmlformats.org/officeDocument/2006/relationships/customXml" Target="../ink/ink625.xml"/><Relationship Id="rId133" Type="http://schemas.openxmlformats.org/officeDocument/2006/relationships/image" Target="../media/image663.png"/><Relationship Id="rId175" Type="http://schemas.openxmlformats.org/officeDocument/2006/relationships/image" Target="../media/image684.png"/><Relationship Id="rId340" Type="http://schemas.openxmlformats.org/officeDocument/2006/relationships/customXml" Target="../ink/ink761.xml"/><Relationship Id="rId200" Type="http://schemas.openxmlformats.org/officeDocument/2006/relationships/customXml" Target="../ink/ink691.xml"/><Relationship Id="rId382" Type="http://schemas.openxmlformats.org/officeDocument/2006/relationships/customXml" Target="../ink/ink782.xml"/><Relationship Id="rId438" Type="http://schemas.openxmlformats.org/officeDocument/2006/relationships/customXml" Target="../ink/ink810.xml"/><Relationship Id="rId242" Type="http://schemas.openxmlformats.org/officeDocument/2006/relationships/customXml" Target="../ink/ink712.xml"/><Relationship Id="rId284" Type="http://schemas.openxmlformats.org/officeDocument/2006/relationships/customXml" Target="../ink/ink733.xml"/><Relationship Id="rId491" Type="http://schemas.openxmlformats.org/officeDocument/2006/relationships/image" Target="../media/image842.png"/><Relationship Id="rId505" Type="http://schemas.openxmlformats.org/officeDocument/2006/relationships/image" Target="../media/image849.png"/><Relationship Id="rId37" Type="http://schemas.openxmlformats.org/officeDocument/2006/relationships/image" Target="../media/image615.png"/><Relationship Id="rId79" Type="http://schemas.openxmlformats.org/officeDocument/2006/relationships/image" Target="../media/image636.png"/><Relationship Id="rId102" Type="http://schemas.openxmlformats.org/officeDocument/2006/relationships/customXml" Target="../ink/ink642.xml"/><Relationship Id="rId144" Type="http://schemas.openxmlformats.org/officeDocument/2006/relationships/customXml" Target="../ink/ink663.xml"/><Relationship Id="rId90" Type="http://schemas.openxmlformats.org/officeDocument/2006/relationships/customXml" Target="../ink/ink636.xml"/><Relationship Id="rId186" Type="http://schemas.openxmlformats.org/officeDocument/2006/relationships/customXml" Target="../ink/ink684.xml"/><Relationship Id="rId351" Type="http://schemas.openxmlformats.org/officeDocument/2006/relationships/image" Target="../media/image772.png"/><Relationship Id="rId393" Type="http://schemas.openxmlformats.org/officeDocument/2006/relationships/image" Target="../media/image793.png"/><Relationship Id="rId407" Type="http://schemas.openxmlformats.org/officeDocument/2006/relationships/image" Target="../media/image800.png"/><Relationship Id="rId449" Type="http://schemas.openxmlformats.org/officeDocument/2006/relationships/image" Target="../media/image821.png"/><Relationship Id="rId211" Type="http://schemas.openxmlformats.org/officeDocument/2006/relationships/image" Target="../media/image702.png"/><Relationship Id="rId253" Type="http://schemas.openxmlformats.org/officeDocument/2006/relationships/image" Target="../media/image723.png"/><Relationship Id="rId295" Type="http://schemas.openxmlformats.org/officeDocument/2006/relationships/image" Target="../media/image744.png"/><Relationship Id="rId309" Type="http://schemas.openxmlformats.org/officeDocument/2006/relationships/image" Target="../media/image751.png"/><Relationship Id="rId460" Type="http://schemas.openxmlformats.org/officeDocument/2006/relationships/customXml" Target="../ink/ink821.xml"/><Relationship Id="rId516" Type="http://schemas.openxmlformats.org/officeDocument/2006/relationships/customXml" Target="../ink/ink849.xml"/><Relationship Id="rId48" Type="http://schemas.openxmlformats.org/officeDocument/2006/relationships/customXml" Target="../ink/ink615.xml"/><Relationship Id="rId113" Type="http://schemas.openxmlformats.org/officeDocument/2006/relationships/image" Target="../media/image653.png"/><Relationship Id="rId320" Type="http://schemas.openxmlformats.org/officeDocument/2006/relationships/customXml" Target="../ink/ink751.xml"/><Relationship Id="rId155" Type="http://schemas.openxmlformats.org/officeDocument/2006/relationships/image" Target="../media/image674.png"/><Relationship Id="rId197" Type="http://schemas.openxmlformats.org/officeDocument/2006/relationships/image" Target="../media/image695.png"/><Relationship Id="rId362" Type="http://schemas.openxmlformats.org/officeDocument/2006/relationships/customXml" Target="../ink/ink772.xml"/><Relationship Id="rId418" Type="http://schemas.openxmlformats.org/officeDocument/2006/relationships/customXml" Target="../ink/ink800.xml"/><Relationship Id="rId222" Type="http://schemas.openxmlformats.org/officeDocument/2006/relationships/customXml" Target="../ink/ink702.xml"/><Relationship Id="rId264" Type="http://schemas.openxmlformats.org/officeDocument/2006/relationships/customXml" Target="../ink/ink723.xml"/><Relationship Id="rId471" Type="http://schemas.openxmlformats.org/officeDocument/2006/relationships/image" Target="../media/image832.png"/><Relationship Id="rId17" Type="http://schemas.openxmlformats.org/officeDocument/2006/relationships/image" Target="../media/image605.png"/><Relationship Id="rId59" Type="http://schemas.openxmlformats.org/officeDocument/2006/relationships/image" Target="../media/image626.png"/><Relationship Id="rId124" Type="http://schemas.openxmlformats.org/officeDocument/2006/relationships/customXml" Target="../ink/ink653.xml"/><Relationship Id="rId527" Type="http://schemas.openxmlformats.org/officeDocument/2006/relationships/image" Target="../media/image860.png"/><Relationship Id="rId70" Type="http://schemas.openxmlformats.org/officeDocument/2006/relationships/customXml" Target="../ink/ink626.xml"/><Relationship Id="rId166" Type="http://schemas.openxmlformats.org/officeDocument/2006/relationships/customXml" Target="../ink/ink674.xml"/><Relationship Id="rId331" Type="http://schemas.openxmlformats.org/officeDocument/2006/relationships/image" Target="../media/image762.png"/><Relationship Id="rId373" Type="http://schemas.openxmlformats.org/officeDocument/2006/relationships/image" Target="../media/image783.png"/><Relationship Id="rId429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13.png"/><Relationship Id="rId440" Type="http://schemas.openxmlformats.org/officeDocument/2006/relationships/customXml" Target="../ink/ink811.xml"/><Relationship Id="rId28" Type="http://schemas.openxmlformats.org/officeDocument/2006/relationships/customXml" Target="../ink/ink605.xml"/><Relationship Id="rId275" Type="http://schemas.openxmlformats.org/officeDocument/2006/relationships/image" Target="../media/image734.png"/><Relationship Id="rId300" Type="http://schemas.openxmlformats.org/officeDocument/2006/relationships/customXml" Target="../ink/ink741.xml"/><Relationship Id="rId482" Type="http://schemas.openxmlformats.org/officeDocument/2006/relationships/customXml" Target="../ink/ink832.xml"/><Relationship Id="rId538" Type="http://schemas.openxmlformats.org/officeDocument/2006/relationships/customXml" Target="../ink/ink860.xml"/><Relationship Id="rId81" Type="http://schemas.openxmlformats.org/officeDocument/2006/relationships/image" Target="../media/image637.png"/><Relationship Id="rId135" Type="http://schemas.openxmlformats.org/officeDocument/2006/relationships/image" Target="../media/image664.png"/><Relationship Id="rId177" Type="http://schemas.openxmlformats.org/officeDocument/2006/relationships/image" Target="../media/image685.png"/><Relationship Id="rId342" Type="http://schemas.openxmlformats.org/officeDocument/2006/relationships/customXml" Target="../ink/ink762.xml"/><Relationship Id="rId384" Type="http://schemas.openxmlformats.org/officeDocument/2006/relationships/customXml" Target="../ink/ink783.xml"/><Relationship Id="rId202" Type="http://schemas.openxmlformats.org/officeDocument/2006/relationships/customXml" Target="../ink/ink692.xml"/><Relationship Id="rId244" Type="http://schemas.openxmlformats.org/officeDocument/2006/relationships/customXml" Target="../ink/ink713.xml"/><Relationship Id="rId39" Type="http://schemas.openxmlformats.org/officeDocument/2006/relationships/image" Target="../media/image616.png"/><Relationship Id="rId286" Type="http://schemas.openxmlformats.org/officeDocument/2006/relationships/customXml" Target="../ink/ink734.xml"/><Relationship Id="rId451" Type="http://schemas.openxmlformats.org/officeDocument/2006/relationships/image" Target="../media/image822.png"/><Relationship Id="rId493" Type="http://schemas.openxmlformats.org/officeDocument/2006/relationships/image" Target="../media/image843.png"/><Relationship Id="rId507" Type="http://schemas.openxmlformats.org/officeDocument/2006/relationships/image" Target="../media/image850.png"/><Relationship Id="rId50" Type="http://schemas.openxmlformats.org/officeDocument/2006/relationships/customXml" Target="../ink/ink616.xml"/><Relationship Id="rId104" Type="http://schemas.openxmlformats.org/officeDocument/2006/relationships/customXml" Target="../ink/ink643.xml"/><Relationship Id="rId146" Type="http://schemas.openxmlformats.org/officeDocument/2006/relationships/customXml" Target="../ink/ink664.xml"/><Relationship Id="rId188" Type="http://schemas.openxmlformats.org/officeDocument/2006/relationships/customXml" Target="../ink/ink685.xml"/><Relationship Id="rId311" Type="http://schemas.openxmlformats.org/officeDocument/2006/relationships/image" Target="../media/image752.png"/><Relationship Id="rId353" Type="http://schemas.openxmlformats.org/officeDocument/2006/relationships/image" Target="../media/image773.png"/><Relationship Id="rId395" Type="http://schemas.openxmlformats.org/officeDocument/2006/relationships/image" Target="../media/image794.png"/><Relationship Id="rId409" Type="http://schemas.openxmlformats.org/officeDocument/2006/relationships/image" Target="../media/image801.png"/><Relationship Id="rId92" Type="http://schemas.openxmlformats.org/officeDocument/2006/relationships/customXml" Target="../ink/ink637.xml"/><Relationship Id="rId213" Type="http://schemas.openxmlformats.org/officeDocument/2006/relationships/image" Target="../media/image703.png"/><Relationship Id="rId420" Type="http://schemas.openxmlformats.org/officeDocument/2006/relationships/customXml" Target="../ink/ink801.xml"/><Relationship Id="rId255" Type="http://schemas.openxmlformats.org/officeDocument/2006/relationships/image" Target="../media/image724.png"/><Relationship Id="rId297" Type="http://schemas.openxmlformats.org/officeDocument/2006/relationships/image" Target="../media/image745.png"/><Relationship Id="rId462" Type="http://schemas.openxmlformats.org/officeDocument/2006/relationships/customXml" Target="../ink/ink822.xml"/><Relationship Id="rId518" Type="http://schemas.openxmlformats.org/officeDocument/2006/relationships/customXml" Target="../ink/ink850.xml"/><Relationship Id="rId115" Type="http://schemas.openxmlformats.org/officeDocument/2006/relationships/image" Target="../media/image654.png"/><Relationship Id="rId157" Type="http://schemas.openxmlformats.org/officeDocument/2006/relationships/image" Target="../media/image675.png"/><Relationship Id="rId322" Type="http://schemas.openxmlformats.org/officeDocument/2006/relationships/customXml" Target="../ink/ink752.xml"/><Relationship Id="rId364" Type="http://schemas.openxmlformats.org/officeDocument/2006/relationships/customXml" Target="../ink/ink773.xml"/><Relationship Id="rId61" Type="http://schemas.openxmlformats.org/officeDocument/2006/relationships/image" Target="../media/image627.png"/><Relationship Id="rId199" Type="http://schemas.openxmlformats.org/officeDocument/2006/relationships/image" Target="../media/image696.png"/><Relationship Id="rId19" Type="http://schemas.openxmlformats.org/officeDocument/2006/relationships/image" Target="../media/image606.png"/><Relationship Id="rId224" Type="http://schemas.openxmlformats.org/officeDocument/2006/relationships/customXml" Target="../ink/ink703.xml"/><Relationship Id="rId266" Type="http://schemas.openxmlformats.org/officeDocument/2006/relationships/customXml" Target="../ink/ink724.xml"/><Relationship Id="rId431" Type="http://schemas.openxmlformats.org/officeDocument/2006/relationships/image" Target="../media/image812.png"/><Relationship Id="rId473" Type="http://schemas.openxmlformats.org/officeDocument/2006/relationships/image" Target="../media/image833.png"/><Relationship Id="rId529" Type="http://schemas.openxmlformats.org/officeDocument/2006/relationships/image" Target="../media/image861.png"/><Relationship Id="rId30" Type="http://schemas.openxmlformats.org/officeDocument/2006/relationships/customXml" Target="../ink/ink606.xml"/><Relationship Id="rId126" Type="http://schemas.openxmlformats.org/officeDocument/2006/relationships/customXml" Target="../ink/ink654.xml"/><Relationship Id="rId168" Type="http://schemas.openxmlformats.org/officeDocument/2006/relationships/customXml" Target="../ink/ink675.xml"/><Relationship Id="rId333" Type="http://schemas.openxmlformats.org/officeDocument/2006/relationships/image" Target="../media/image763.png"/><Relationship Id="rId72" Type="http://schemas.openxmlformats.org/officeDocument/2006/relationships/customXml" Target="../ink/ink627.xml"/><Relationship Id="rId375" Type="http://schemas.openxmlformats.org/officeDocument/2006/relationships/image" Target="../media/image784.png"/><Relationship Id="rId235" Type="http://schemas.openxmlformats.org/officeDocument/2006/relationships/image" Target="../media/image714.png"/><Relationship Id="rId277" Type="http://schemas.openxmlformats.org/officeDocument/2006/relationships/image" Target="../media/image735.png"/><Relationship Id="rId400" Type="http://schemas.openxmlformats.org/officeDocument/2006/relationships/customXml" Target="../ink/ink791.xml"/><Relationship Id="rId442" Type="http://schemas.openxmlformats.org/officeDocument/2006/relationships/customXml" Target="../ink/ink812.xml"/><Relationship Id="rId484" Type="http://schemas.openxmlformats.org/officeDocument/2006/relationships/customXml" Target="../ink/ink833.xml"/><Relationship Id="rId137" Type="http://schemas.openxmlformats.org/officeDocument/2006/relationships/image" Target="../media/image665.png"/><Relationship Id="rId302" Type="http://schemas.openxmlformats.org/officeDocument/2006/relationships/customXml" Target="../ink/ink742.xml"/><Relationship Id="rId344" Type="http://schemas.openxmlformats.org/officeDocument/2006/relationships/customXml" Target="../ink/ink763.xml"/><Relationship Id="rId41" Type="http://schemas.openxmlformats.org/officeDocument/2006/relationships/image" Target="../media/image617.png"/><Relationship Id="rId83" Type="http://schemas.openxmlformats.org/officeDocument/2006/relationships/image" Target="../media/image638.png"/><Relationship Id="rId179" Type="http://schemas.openxmlformats.org/officeDocument/2006/relationships/image" Target="../media/image686.png"/><Relationship Id="rId386" Type="http://schemas.openxmlformats.org/officeDocument/2006/relationships/customXml" Target="../ink/ink784.xml"/><Relationship Id="rId190" Type="http://schemas.openxmlformats.org/officeDocument/2006/relationships/customXml" Target="../ink/ink686.xml"/><Relationship Id="rId204" Type="http://schemas.openxmlformats.org/officeDocument/2006/relationships/customXml" Target="../ink/ink693.xml"/><Relationship Id="rId246" Type="http://schemas.openxmlformats.org/officeDocument/2006/relationships/customXml" Target="../ink/ink714.xml"/><Relationship Id="rId288" Type="http://schemas.openxmlformats.org/officeDocument/2006/relationships/customXml" Target="../ink/ink735.xml"/><Relationship Id="rId411" Type="http://schemas.openxmlformats.org/officeDocument/2006/relationships/image" Target="../media/image802.png"/><Relationship Id="rId453" Type="http://schemas.openxmlformats.org/officeDocument/2006/relationships/image" Target="../media/image823.png"/><Relationship Id="rId509" Type="http://schemas.openxmlformats.org/officeDocument/2006/relationships/image" Target="../media/image851.png"/><Relationship Id="rId106" Type="http://schemas.openxmlformats.org/officeDocument/2006/relationships/customXml" Target="../ink/ink644.xml"/><Relationship Id="rId313" Type="http://schemas.openxmlformats.org/officeDocument/2006/relationships/image" Target="../media/image753.png"/><Relationship Id="rId495" Type="http://schemas.openxmlformats.org/officeDocument/2006/relationships/image" Target="../media/image844.png"/><Relationship Id="rId10" Type="http://schemas.openxmlformats.org/officeDocument/2006/relationships/customXml" Target="../ink/ink596.xml"/><Relationship Id="rId52" Type="http://schemas.openxmlformats.org/officeDocument/2006/relationships/customXml" Target="../ink/ink617.xml"/><Relationship Id="rId94" Type="http://schemas.openxmlformats.org/officeDocument/2006/relationships/customXml" Target="../ink/ink638.xml"/><Relationship Id="rId148" Type="http://schemas.openxmlformats.org/officeDocument/2006/relationships/customXml" Target="../ink/ink665.xml"/><Relationship Id="rId355" Type="http://schemas.openxmlformats.org/officeDocument/2006/relationships/image" Target="../media/image774.png"/><Relationship Id="rId397" Type="http://schemas.openxmlformats.org/officeDocument/2006/relationships/image" Target="../media/image795.png"/><Relationship Id="rId520" Type="http://schemas.openxmlformats.org/officeDocument/2006/relationships/customXml" Target="../ink/ink851.xml"/><Relationship Id="rId215" Type="http://schemas.openxmlformats.org/officeDocument/2006/relationships/image" Target="../media/image704.png"/><Relationship Id="rId257" Type="http://schemas.openxmlformats.org/officeDocument/2006/relationships/image" Target="../media/image725.png"/><Relationship Id="rId422" Type="http://schemas.openxmlformats.org/officeDocument/2006/relationships/customXml" Target="../ink/ink802.xml"/><Relationship Id="rId464" Type="http://schemas.openxmlformats.org/officeDocument/2006/relationships/customXml" Target="../ink/ink823.xml"/><Relationship Id="rId299" Type="http://schemas.openxmlformats.org/officeDocument/2006/relationships/image" Target="../media/image746.png"/><Relationship Id="rId63" Type="http://schemas.openxmlformats.org/officeDocument/2006/relationships/image" Target="../media/image628.png"/><Relationship Id="rId159" Type="http://schemas.openxmlformats.org/officeDocument/2006/relationships/image" Target="../media/image676.png"/><Relationship Id="rId366" Type="http://schemas.openxmlformats.org/officeDocument/2006/relationships/customXml" Target="../ink/ink774.xml"/><Relationship Id="rId226" Type="http://schemas.openxmlformats.org/officeDocument/2006/relationships/customXml" Target="../ink/ink704.xml"/><Relationship Id="rId433" Type="http://schemas.openxmlformats.org/officeDocument/2006/relationships/image" Target="../media/image813.png"/><Relationship Id="rId74" Type="http://schemas.openxmlformats.org/officeDocument/2006/relationships/customXml" Target="../ink/ink628.xml"/><Relationship Id="rId377" Type="http://schemas.openxmlformats.org/officeDocument/2006/relationships/image" Target="../media/image785.png"/><Relationship Id="rId500" Type="http://schemas.openxmlformats.org/officeDocument/2006/relationships/customXml" Target="../ink/ink841.xml"/><Relationship Id="rId5" Type="http://schemas.openxmlformats.org/officeDocument/2006/relationships/image" Target="../media/image599.png"/><Relationship Id="rId237" Type="http://schemas.openxmlformats.org/officeDocument/2006/relationships/image" Target="../media/image715.png"/><Relationship Id="rId444" Type="http://schemas.openxmlformats.org/officeDocument/2006/relationships/customXml" Target="../ink/ink8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62525" y="1702060"/>
            <a:ext cx="114669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Key logical Equivalences Including De Morgan’s Laws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DD8683-EA03-4E04-803F-25E685613763}"/>
                  </a:ext>
                </a:extLst>
              </p14:cNvPr>
              <p14:cNvContentPartPr/>
              <p14:nvPr/>
            </p14:nvContentPartPr>
            <p14:xfrm>
              <a:off x="411703" y="204223"/>
              <a:ext cx="172080" cy="2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DD8683-EA03-4E04-803F-25E685613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63" y="186223"/>
                <a:ext cx="20772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AE8495D-2F88-43C6-8417-8A05A49635CE}"/>
              </a:ext>
            </a:extLst>
          </p:cNvPr>
          <p:cNvGrpSpPr/>
          <p:nvPr/>
        </p:nvGrpSpPr>
        <p:grpSpPr>
          <a:xfrm>
            <a:off x="691423" y="229423"/>
            <a:ext cx="1547280" cy="241200"/>
            <a:chOff x="691423" y="229423"/>
            <a:chExt cx="154728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B6DE07-D9DC-4A7B-8470-14B295958FD0}"/>
                    </a:ext>
                  </a:extLst>
                </p14:cNvPr>
                <p14:cNvContentPartPr/>
                <p14:nvPr/>
              </p14:nvContentPartPr>
              <p14:xfrm>
                <a:off x="691423" y="243823"/>
                <a:ext cx="266400" cy="22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B6DE07-D9DC-4A7B-8470-14B295958F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3783" y="225823"/>
                  <a:ext cx="302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2A9CAF-679D-48C0-96A1-B6476B50CB3E}"/>
                    </a:ext>
                  </a:extLst>
                </p14:cNvPr>
                <p14:cNvContentPartPr/>
                <p14:nvPr/>
              </p14:nvContentPartPr>
              <p14:xfrm>
                <a:off x="1063303" y="233743"/>
                <a:ext cx="171360" cy="20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2A9CAF-679D-48C0-96A1-B6476B50CB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303" y="216103"/>
                  <a:ext cx="207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E1A0C1-B9BF-4BB8-B75F-C0A21EB5855C}"/>
                    </a:ext>
                  </a:extLst>
                </p14:cNvPr>
                <p14:cNvContentPartPr/>
                <p14:nvPr/>
              </p14:nvContentPartPr>
              <p14:xfrm>
                <a:off x="1161223" y="327703"/>
                <a:ext cx="96120" cy="95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E1A0C1-B9BF-4BB8-B75F-C0A21EB585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3583" y="309703"/>
                  <a:ext cx="131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EC799D-34C7-46F1-8C1C-F328DE5E17F1}"/>
                    </a:ext>
                  </a:extLst>
                </p14:cNvPr>
                <p14:cNvContentPartPr/>
                <p14:nvPr/>
              </p14:nvContentPartPr>
              <p14:xfrm>
                <a:off x="1353103" y="293143"/>
                <a:ext cx="42120" cy="13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EC799D-34C7-46F1-8C1C-F328DE5E17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5103" y="275143"/>
                  <a:ext cx="77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CB3A39-E589-472E-82BD-263FEA78D927}"/>
                    </a:ext>
                  </a:extLst>
                </p14:cNvPr>
                <p14:cNvContentPartPr/>
                <p14:nvPr/>
              </p14:nvContentPartPr>
              <p14:xfrm>
                <a:off x="1503583" y="229423"/>
                <a:ext cx="153720" cy="15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CB3A39-E589-472E-82BD-263FEA78D9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5583" y="211423"/>
                  <a:ext cx="1893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574AE9-E955-4AD8-9789-DA97A6DC8CB3}"/>
                    </a:ext>
                  </a:extLst>
                </p14:cNvPr>
                <p14:cNvContentPartPr/>
                <p14:nvPr/>
              </p14:nvContentPartPr>
              <p14:xfrm>
                <a:off x="1751263" y="236263"/>
                <a:ext cx="183960" cy="17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574AE9-E955-4AD8-9789-DA97A6DC8C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3263" y="218263"/>
                  <a:ext cx="219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D91DEC-0F88-4B9D-9AB8-17E5495D6452}"/>
                    </a:ext>
                  </a:extLst>
                </p14:cNvPr>
                <p14:cNvContentPartPr/>
                <p14:nvPr/>
              </p14:nvContentPartPr>
              <p14:xfrm>
                <a:off x="1777183" y="301423"/>
                <a:ext cx="12600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D91DEC-0F88-4B9D-9AB8-17E5495D64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9183" y="283423"/>
                  <a:ext cx="16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AB4FB8-F899-412F-92D9-AFAEA7525CBC}"/>
                    </a:ext>
                  </a:extLst>
                </p14:cNvPr>
                <p14:cNvContentPartPr/>
                <p14:nvPr/>
              </p14:nvContentPartPr>
              <p14:xfrm>
                <a:off x="2074903" y="256063"/>
                <a:ext cx="163800" cy="20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AB4FB8-F899-412F-92D9-AFAEA7525C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7263" y="238063"/>
                  <a:ext cx="1994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5E1043-680B-49D6-93EB-31DCCA577BC0}"/>
              </a:ext>
            </a:extLst>
          </p:cNvPr>
          <p:cNvGrpSpPr/>
          <p:nvPr/>
        </p:nvGrpSpPr>
        <p:grpSpPr>
          <a:xfrm>
            <a:off x="2516623" y="202063"/>
            <a:ext cx="3210120" cy="295200"/>
            <a:chOff x="2516623" y="202063"/>
            <a:chExt cx="32101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827894-83E8-4099-8C55-D0A8BA81A6FD}"/>
                    </a:ext>
                  </a:extLst>
                </p14:cNvPr>
                <p14:cNvContentPartPr/>
                <p14:nvPr/>
              </p14:nvContentPartPr>
              <p14:xfrm>
                <a:off x="2516623" y="212503"/>
                <a:ext cx="129600" cy="245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827894-83E8-4099-8C55-D0A8BA81A6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8623" y="194863"/>
                  <a:ext cx="165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F5A0BE-0D5B-4AD1-A01F-4CD1DA9C8E2A}"/>
                    </a:ext>
                  </a:extLst>
                </p14:cNvPr>
                <p14:cNvContentPartPr/>
                <p14:nvPr/>
              </p14:nvContentPartPr>
              <p14:xfrm>
                <a:off x="2528143" y="298903"/>
                <a:ext cx="16308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F5A0BE-0D5B-4AD1-A01F-4CD1DA9C8E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0503" y="281263"/>
                  <a:ext cx="198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309B68-947E-4975-8AF1-DCB7E22BEAA3}"/>
                    </a:ext>
                  </a:extLst>
                </p14:cNvPr>
                <p14:cNvContentPartPr/>
                <p14:nvPr/>
              </p14:nvContentPartPr>
              <p14:xfrm>
                <a:off x="2762863" y="224383"/>
                <a:ext cx="240480" cy="23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309B68-947E-4975-8AF1-DCB7E22BEA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4863" y="206383"/>
                  <a:ext cx="276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8B59E9-F998-45DF-B6AA-15637ACD524E}"/>
                    </a:ext>
                  </a:extLst>
                </p14:cNvPr>
                <p14:cNvContentPartPr/>
                <p14:nvPr/>
              </p14:nvContentPartPr>
              <p14:xfrm>
                <a:off x="2926303" y="357583"/>
                <a:ext cx="59040" cy="10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8B59E9-F998-45DF-B6AA-15637ACD52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8303" y="339943"/>
                  <a:ext cx="94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31EC9E-6AB5-480D-BBA5-5E9DF9A61CA4}"/>
                    </a:ext>
                  </a:extLst>
                </p14:cNvPr>
                <p14:cNvContentPartPr/>
                <p14:nvPr/>
              </p14:nvContentPartPr>
              <p14:xfrm>
                <a:off x="3132223" y="202063"/>
                <a:ext cx="165240" cy="21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31EC9E-6AB5-480D-BBA5-5E9DF9A61C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14223" y="184063"/>
                  <a:ext cx="200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021CFC-74B0-40FB-859F-AD678D9B4F6D}"/>
                    </a:ext>
                  </a:extLst>
                </p14:cNvPr>
                <p14:cNvContentPartPr/>
                <p14:nvPr/>
              </p14:nvContentPartPr>
              <p14:xfrm>
                <a:off x="3440383" y="256783"/>
                <a:ext cx="18360" cy="15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021CFC-74B0-40FB-859F-AD678D9B4F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2383" y="239143"/>
                  <a:ext cx="5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1CE2D3-72DD-4CE6-8823-20E21374B3EB}"/>
                    </a:ext>
                  </a:extLst>
                </p14:cNvPr>
                <p14:cNvContentPartPr/>
                <p14:nvPr/>
              </p14:nvContentPartPr>
              <p14:xfrm>
                <a:off x="3542263" y="220423"/>
                <a:ext cx="145440" cy="21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1CE2D3-72DD-4CE6-8823-20E21374B3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24263" y="202783"/>
                  <a:ext cx="181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EECFC8-F3D5-4B17-B4F6-FB5443CD5208}"/>
                    </a:ext>
                  </a:extLst>
                </p14:cNvPr>
                <p14:cNvContentPartPr/>
                <p14:nvPr/>
              </p14:nvContentPartPr>
              <p14:xfrm>
                <a:off x="3783823" y="225823"/>
                <a:ext cx="126000" cy="21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EECFC8-F3D5-4B17-B4F6-FB5443CD52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65823" y="207823"/>
                  <a:ext cx="161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CED40E-C4BE-4E7C-8C92-A3BF6058DC96}"/>
                    </a:ext>
                  </a:extLst>
                </p14:cNvPr>
                <p14:cNvContentPartPr/>
                <p14:nvPr/>
              </p14:nvContentPartPr>
              <p14:xfrm>
                <a:off x="3767983" y="329503"/>
                <a:ext cx="9756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CED40E-C4BE-4E7C-8C92-A3BF6058DC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50343" y="311503"/>
                  <a:ext cx="133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AE5DF3-D93E-4673-BC2E-33FAFDEDC8FA}"/>
                    </a:ext>
                  </a:extLst>
                </p14:cNvPr>
                <p14:cNvContentPartPr/>
                <p14:nvPr/>
              </p14:nvContentPartPr>
              <p14:xfrm>
                <a:off x="4043743" y="262903"/>
                <a:ext cx="159480" cy="193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AE5DF3-D93E-4673-BC2E-33FAFDEDC8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25743" y="245263"/>
                  <a:ext cx="195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4462FF-4A51-4B82-A755-A399436FAC39}"/>
                    </a:ext>
                  </a:extLst>
                </p14:cNvPr>
                <p14:cNvContentPartPr/>
                <p14:nvPr/>
              </p14:nvContentPartPr>
              <p14:xfrm>
                <a:off x="4292863" y="225823"/>
                <a:ext cx="162000" cy="20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4462FF-4A51-4B82-A755-A399436FAC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5223" y="207823"/>
                  <a:ext cx="197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44577D-F66F-458A-AD1D-DD193985A910}"/>
                    </a:ext>
                  </a:extLst>
                </p14:cNvPr>
                <p14:cNvContentPartPr/>
                <p14:nvPr/>
              </p14:nvContentPartPr>
              <p14:xfrm>
                <a:off x="4278463" y="338503"/>
                <a:ext cx="18612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44577D-F66F-458A-AD1D-DD193985A9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0823" y="320503"/>
                  <a:ext cx="221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D99033-5C38-4DAA-9CA2-3811DD74084D}"/>
                    </a:ext>
                  </a:extLst>
                </p14:cNvPr>
                <p14:cNvContentPartPr/>
                <p14:nvPr/>
              </p14:nvContentPartPr>
              <p14:xfrm>
                <a:off x="4565023" y="256423"/>
                <a:ext cx="253800" cy="20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D99033-5C38-4DAA-9CA2-3811DD7408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7383" y="238423"/>
                  <a:ext cx="289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3918D4-1F74-415C-AD84-FDBF91BD0B9A}"/>
                    </a:ext>
                  </a:extLst>
                </p14:cNvPr>
                <p14:cNvContentPartPr/>
                <p14:nvPr/>
              </p14:nvContentPartPr>
              <p14:xfrm>
                <a:off x="4954543" y="247423"/>
                <a:ext cx="171000" cy="23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3918D4-1F74-415C-AD84-FDBF91BD0B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36903" y="229423"/>
                  <a:ext cx="206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92911E-5B27-4F67-A798-DFD87BE2DEB2}"/>
                    </a:ext>
                  </a:extLst>
                </p14:cNvPr>
                <p14:cNvContentPartPr/>
                <p14:nvPr/>
              </p14:nvContentPartPr>
              <p14:xfrm>
                <a:off x="5296183" y="274423"/>
                <a:ext cx="130320" cy="22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92911E-5B27-4F67-A798-DFD87BE2D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78543" y="256783"/>
                  <a:ext cx="165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A35A4A-1BE2-47A1-B7C9-9392A608B90D}"/>
                    </a:ext>
                  </a:extLst>
                </p14:cNvPr>
                <p14:cNvContentPartPr/>
                <p14:nvPr/>
              </p14:nvContentPartPr>
              <p14:xfrm>
                <a:off x="5299783" y="368023"/>
                <a:ext cx="146880" cy="39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A35A4A-1BE2-47A1-B7C9-9392A608B9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81783" y="350023"/>
                  <a:ext cx="182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059EEA-D4EF-4DBB-BB99-DD6B11088D27}"/>
                    </a:ext>
                  </a:extLst>
                </p14:cNvPr>
                <p14:cNvContentPartPr/>
                <p14:nvPr/>
              </p14:nvContentPartPr>
              <p14:xfrm>
                <a:off x="5567263" y="212143"/>
                <a:ext cx="159480" cy="27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059EEA-D4EF-4DBB-BB99-DD6B11088D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9623" y="194143"/>
                  <a:ext cx="19512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4C9377-A888-4577-BBE5-0B37A34A48B9}"/>
              </a:ext>
            </a:extLst>
          </p:cNvPr>
          <p:cNvGrpSpPr/>
          <p:nvPr/>
        </p:nvGrpSpPr>
        <p:grpSpPr>
          <a:xfrm>
            <a:off x="509623" y="865903"/>
            <a:ext cx="1528200" cy="208080"/>
            <a:chOff x="509623" y="865903"/>
            <a:chExt cx="15282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C5A1BA-9446-4B41-9567-8084B15FDDE2}"/>
                    </a:ext>
                  </a:extLst>
                </p14:cNvPr>
                <p14:cNvContentPartPr/>
                <p14:nvPr/>
              </p14:nvContentPartPr>
              <p14:xfrm>
                <a:off x="509623" y="865903"/>
                <a:ext cx="12960" cy="17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C5A1BA-9446-4B41-9567-8084B15FDD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1623" y="848263"/>
                  <a:ext cx="48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893DE2-351E-436F-AAF8-5D09EB667A26}"/>
                    </a:ext>
                  </a:extLst>
                </p14:cNvPr>
                <p14:cNvContentPartPr/>
                <p14:nvPr/>
              </p14:nvContentPartPr>
              <p14:xfrm>
                <a:off x="634543" y="896503"/>
                <a:ext cx="2664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893DE2-351E-436F-AAF8-5D09EB667A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903" y="878503"/>
                  <a:ext cx="62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3B97965-2360-452D-B6FE-AC91297030CC}"/>
                    </a:ext>
                  </a:extLst>
                </p14:cNvPr>
                <p14:cNvContentPartPr/>
                <p14:nvPr/>
              </p14:nvContentPartPr>
              <p14:xfrm>
                <a:off x="668023" y="879223"/>
                <a:ext cx="150840" cy="172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3B97965-2360-452D-B6FE-AC91297030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383" y="861223"/>
                  <a:ext cx="186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FEB0D5-A138-4A03-97DF-F7AE54338DE8}"/>
                    </a:ext>
                  </a:extLst>
                </p14:cNvPr>
                <p14:cNvContentPartPr/>
                <p14:nvPr/>
              </p14:nvContentPartPr>
              <p14:xfrm>
                <a:off x="914983" y="912703"/>
                <a:ext cx="106200" cy="15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FEB0D5-A138-4A03-97DF-F7AE54338D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6983" y="894703"/>
                  <a:ext cx="141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F2E2A9-38F8-4381-8316-56BB612BABE2}"/>
                    </a:ext>
                  </a:extLst>
                </p14:cNvPr>
                <p14:cNvContentPartPr/>
                <p14:nvPr/>
              </p14:nvContentPartPr>
              <p14:xfrm>
                <a:off x="929383" y="968143"/>
                <a:ext cx="99000" cy="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F2E2A9-38F8-4381-8316-56BB612BAB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1743" y="950503"/>
                  <a:ext cx="134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683C7E-8E69-420B-84C9-2CB9E86FD3CF}"/>
                    </a:ext>
                  </a:extLst>
                </p14:cNvPr>
                <p14:cNvContentPartPr/>
                <p14:nvPr/>
              </p14:nvContentPartPr>
              <p14:xfrm>
                <a:off x="1127743" y="918823"/>
                <a:ext cx="179640" cy="10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683C7E-8E69-420B-84C9-2CB9E86FD3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9743" y="901183"/>
                  <a:ext cx="2152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CD44E1-EB77-4E96-88B0-3CFE2DDD748D}"/>
                    </a:ext>
                  </a:extLst>
                </p14:cNvPr>
                <p14:cNvContentPartPr/>
                <p14:nvPr/>
              </p14:nvContentPartPr>
              <p14:xfrm>
                <a:off x="1444903" y="906583"/>
                <a:ext cx="23760" cy="149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CD44E1-EB77-4E96-88B0-3CFE2DDD74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27263" y="888943"/>
                  <a:ext cx="59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B34A6C-90BA-4226-9C53-888A88142CD9}"/>
                    </a:ext>
                  </a:extLst>
                </p14:cNvPr>
                <p14:cNvContentPartPr/>
                <p14:nvPr/>
              </p14:nvContentPartPr>
              <p14:xfrm>
                <a:off x="1382623" y="915583"/>
                <a:ext cx="179280" cy="2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B34A6C-90BA-4226-9C53-888A88142C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64983" y="897943"/>
                  <a:ext cx="214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09C315-A6F3-4F59-9C8A-E66944499C64}"/>
                    </a:ext>
                  </a:extLst>
                </p14:cNvPr>
                <p14:cNvContentPartPr/>
                <p14:nvPr/>
              </p14:nvContentPartPr>
              <p14:xfrm>
                <a:off x="1676743" y="922783"/>
                <a:ext cx="28440" cy="15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09C315-A6F3-4F59-9C8A-E66944499C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9103" y="905143"/>
                  <a:ext cx="64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667135-E115-4F7D-820E-4A9D4BC9DEC9}"/>
                    </a:ext>
                  </a:extLst>
                </p14:cNvPr>
                <p14:cNvContentPartPr/>
                <p14:nvPr/>
              </p14:nvContentPartPr>
              <p14:xfrm>
                <a:off x="1824343" y="917023"/>
                <a:ext cx="16200" cy="13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667135-E115-4F7D-820E-4A9D4BC9DE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06343" y="899383"/>
                  <a:ext cx="5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670CCCE-D567-47BC-9347-AED8A29C2A38}"/>
                    </a:ext>
                  </a:extLst>
                </p14:cNvPr>
                <p14:cNvContentPartPr/>
                <p14:nvPr/>
              </p14:nvContentPartPr>
              <p14:xfrm>
                <a:off x="1743703" y="890383"/>
                <a:ext cx="294120" cy="59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670CCCE-D567-47BC-9347-AED8A29C2A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26063" y="872743"/>
                  <a:ext cx="329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0EBB9F-ED85-4669-BBDE-798EDD1D5F85}"/>
                    </a:ext>
                  </a:extLst>
                </p14:cNvPr>
                <p14:cNvContentPartPr/>
                <p14:nvPr/>
              </p14:nvContentPartPr>
              <p14:xfrm>
                <a:off x="2010463" y="914863"/>
                <a:ext cx="15840" cy="14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0EBB9F-ED85-4669-BBDE-798EDD1D5F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92463" y="897223"/>
                  <a:ext cx="5148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03F6F1-2F32-4AF6-A641-BA10DEA517E1}"/>
              </a:ext>
            </a:extLst>
          </p:cNvPr>
          <p:cNvGrpSpPr/>
          <p:nvPr/>
        </p:nvGrpSpPr>
        <p:grpSpPr>
          <a:xfrm>
            <a:off x="2324743" y="858703"/>
            <a:ext cx="986400" cy="198360"/>
            <a:chOff x="2324743" y="858703"/>
            <a:chExt cx="9864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3FB2ED1-1673-4B27-BF6B-CBF4D3D3E80D}"/>
                    </a:ext>
                  </a:extLst>
                </p14:cNvPr>
                <p14:cNvContentPartPr/>
                <p14:nvPr/>
              </p14:nvContentPartPr>
              <p14:xfrm>
                <a:off x="2324743" y="858703"/>
                <a:ext cx="121320" cy="18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3FB2ED1-1673-4B27-BF6B-CBF4D3D3E8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6743" y="841063"/>
                  <a:ext cx="156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F84756-B45B-499D-AF48-D8AC54D921A5}"/>
                    </a:ext>
                  </a:extLst>
                </p14:cNvPr>
                <p14:cNvContentPartPr/>
                <p14:nvPr/>
              </p14:nvContentPartPr>
              <p14:xfrm>
                <a:off x="2493943" y="900103"/>
                <a:ext cx="16956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F84756-B45B-499D-AF48-D8AC54D921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76303" y="882463"/>
                  <a:ext cx="205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B5D42F-4ADC-4976-B1D5-24434B86DA0F}"/>
                    </a:ext>
                  </a:extLst>
                </p14:cNvPr>
                <p14:cNvContentPartPr/>
                <p14:nvPr/>
              </p14:nvContentPartPr>
              <p14:xfrm>
                <a:off x="2558023" y="931783"/>
                <a:ext cx="121320" cy="46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B5D42F-4ADC-4976-B1D5-24434B86DA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40023" y="914143"/>
                  <a:ext cx="156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2DD87C-73B0-48F1-9907-FCB57BA5C083}"/>
                    </a:ext>
                  </a:extLst>
                </p14:cNvPr>
                <p14:cNvContentPartPr/>
                <p14:nvPr/>
              </p14:nvContentPartPr>
              <p14:xfrm>
                <a:off x="2798503" y="906583"/>
                <a:ext cx="321480" cy="150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2DD87C-73B0-48F1-9907-FCB57BA5C0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80503" y="888943"/>
                  <a:ext cx="357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E26532-5E9F-477C-AD51-159DF7BD4F78}"/>
                    </a:ext>
                  </a:extLst>
                </p14:cNvPr>
                <p14:cNvContentPartPr/>
                <p14:nvPr/>
              </p14:nvContentPartPr>
              <p14:xfrm>
                <a:off x="3152383" y="871303"/>
                <a:ext cx="158760" cy="166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E26532-5E9F-477C-AD51-159DF7BD4F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34383" y="853303"/>
                  <a:ext cx="19440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DE5D33-9D67-409B-85AF-4046FA5B12F8}"/>
              </a:ext>
            </a:extLst>
          </p:cNvPr>
          <p:cNvGrpSpPr/>
          <p:nvPr/>
        </p:nvGrpSpPr>
        <p:grpSpPr>
          <a:xfrm>
            <a:off x="1049263" y="1321663"/>
            <a:ext cx="141840" cy="249480"/>
            <a:chOff x="1049263" y="1321663"/>
            <a:chExt cx="14184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E54530-FC1D-491D-8BAD-CA4072160DAF}"/>
                    </a:ext>
                  </a:extLst>
                </p14:cNvPr>
                <p14:cNvContentPartPr/>
                <p14:nvPr/>
              </p14:nvContentPartPr>
              <p14:xfrm>
                <a:off x="1049263" y="1321663"/>
                <a:ext cx="22680" cy="24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E54530-FC1D-491D-8BAD-CA4072160DA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1263" y="1304023"/>
                  <a:ext cx="583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FA94F7-A81E-47EF-8419-7049A91554BF}"/>
                    </a:ext>
                  </a:extLst>
                </p14:cNvPr>
                <p14:cNvContentPartPr/>
                <p14:nvPr/>
              </p14:nvContentPartPr>
              <p14:xfrm>
                <a:off x="1076623" y="1322023"/>
                <a:ext cx="114480" cy="15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FA94F7-A81E-47EF-8419-7049A91554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8983" y="1304023"/>
                  <a:ext cx="15012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407BA51-9F78-4DB2-AA5C-6615D13F76BE}"/>
                  </a:ext>
                </a:extLst>
              </p14:cNvPr>
              <p14:cNvContentPartPr/>
              <p14:nvPr/>
            </p14:nvContentPartPr>
            <p14:xfrm>
              <a:off x="1416823" y="1301143"/>
              <a:ext cx="230040" cy="207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07BA51-9F78-4DB2-AA5C-6615D13F76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99183" y="1283143"/>
                <a:ext cx="26568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D6DAE0-269F-4636-9221-6DEF6DFE9C84}"/>
              </a:ext>
            </a:extLst>
          </p:cNvPr>
          <p:cNvGrpSpPr/>
          <p:nvPr/>
        </p:nvGrpSpPr>
        <p:grpSpPr>
          <a:xfrm>
            <a:off x="1860343" y="1349023"/>
            <a:ext cx="322200" cy="184320"/>
            <a:chOff x="1860343" y="1349023"/>
            <a:chExt cx="32220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7C03A2-D36A-4634-94BB-C531ED6B0E8B}"/>
                    </a:ext>
                  </a:extLst>
                </p14:cNvPr>
                <p14:cNvContentPartPr/>
                <p14:nvPr/>
              </p14:nvContentPartPr>
              <p14:xfrm>
                <a:off x="1972663" y="1375303"/>
                <a:ext cx="5760" cy="158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7C03A2-D36A-4634-94BB-C531ED6B0E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54663" y="1357303"/>
                  <a:ext cx="41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52135A6-3A96-4E5E-B25A-124E9EA0686B}"/>
                    </a:ext>
                  </a:extLst>
                </p14:cNvPr>
                <p14:cNvContentPartPr/>
                <p14:nvPr/>
              </p14:nvContentPartPr>
              <p14:xfrm>
                <a:off x="1860343" y="1349023"/>
                <a:ext cx="322200" cy="15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52135A6-3A96-4E5E-B25A-124E9EA068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42343" y="1331383"/>
                  <a:ext cx="357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9698DF7-4635-45C3-A2C9-D05FD190FAC3}"/>
              </a:ext>
            </a:extLst>
          </p:cNvPr>
          <p:cNvGrpSpPr/>
          <p:nvPr/>
        </p:nvGrpSpPr>
        <p:grpSpPr>
          <a:xfrm>
            <a:off x="2407183" y="1360903"/>
            <a:ext cx="228240" cy="145080"/>
            <a:chOff x="2407183" y="1360903"/>
            <a:chExt cx="22824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64B404-CFA2-4EC5-AACC-96F162714A5E}"/>
                    </a:ext>
                  </a:extLst>
                </p14:cNvPr>
                <p14:cNvContentPartPr/>
                <p14:nvPr/>
              </p14:nvContentPartPr>
              <p14:xfrm>
                <a:off x="2416183" y="1360903"/>
                <a:ext cx="13860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64B404-CFA2-4EC5-AACC-96F162714A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8183" y="1342903"/>
                  <a:ext cx="174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54F354E-4491-4126-8656-DF04B73D3E71}"/>
                    </a:ext>
                  </a:extLst>
                </p14:cNvPr>
                <p14:cNvContentPartPr/>
                <p14:nvPr/>
              </p14:nvContentPartPr>
              <p14:xfrm>
                <a:off x="2407183" y="1415263"/>
                <a:ext cx="151920" cy="3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54F354E-4491-4126-8656-DF04B73D3E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89183" y="1397263"/>
                  <a:ext cx="1875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947C07-6C3B-4652-8A27-8E7EA022B30A}"/>
                    </a:ext>
                  </a:extLst>
                </p14:cNvPr>
                <p14:cNvContentPartPr/>
                <p14:nvPr/>
              </p14:nvContentPartPr>
              <p14:xfrm>
                <a:off x="2435983" y="1469983"/>
                <a:ext cx="199440" cy="36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947C07-6C3B-4652-8A27-8E7EA022B3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18343" y="1452343"/>
                  <a:ext cx="2350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BB637D-5977-4C05-BD02-9365E099128C}"/>
              </a:ext>
            </a:extLst>
          </p:cNvPr>
          <p:cNvGrpSpPr/>
          <p:nvPr/>
        </p:nvGrpSpPr>
        <p:grpSpPr>
          <a:xfrm>
            <a:off x="2846743" y="1369543"/>
            <a:ext cx="195120" cy="258480"/>
            <a:chOff x="2846743" y="1369543"/>
            <a:chExt cx="1951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84D8EE-FF95-4181-99F5-178AD9681DBE}"/>
                    </a:ext>
                  </a:extLst>
                </p14:cNvPr>
                <p14:cNvContentPartPr/>
                <p14:nvPr/>
              </p14:nvContentPartPr>
              <p14:xfrm>
                <a:off x="2876983" y="1391503"/>
                <a:ext cx="42120" cy="23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84D8EE-FF95-4181-99F5-178AD9681D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58983" y="1373503"/>
                  <a:ext cx="77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E86493-CD9C-42E2-BF50-46B09B61E01D}"/>
                    </a:ext>
                  </a:extLst>
                </p14:cNvPr>
                <p14:cNvContentPartPr/>
                <p14:nvPr/>
              </p14:nvContentPartPr>
              <p14:xfrm>
                <a:off x="2846743" y="1369543"/>
                <a:ext cx="195120" cy="9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E86493-CD9C-42E2-BF50-46B09B61E0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29103" y="1351903"/>
                  <a:ext cx="23076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8190280-6327-47A7-AFBA-7287A421A533}"/>
              </a:ext>
            </a:extLst>
          </p:cNvPr>
          <p:cNvGrpSpPr/>
          <p:nvPr/>
        </p:nvGrpSpPr>
        <p:grpSpPr>
          <a:xfrm>
            <a:off x="1059343" y="1894783"/>
            <a:ext cx="146520" cy="239040"/>
            <a:chOff x="1059343" y="1894783"/>
            <a:chExt cx="14652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3181D6-95CF-40D1-AA67-B0F1EE3F7F5A}"/>
                    </a:ext>
                  </a:extLst>
                </p14:cNvPr>
                <p14:cNvContentPartPr/>
                <p14:nvPr/>
              </p14:nvContentPartPr>
              <p14:xfrm>
                <a:off x="1059343" y="1894783"/>
                <a:ext cx="14400" cy="239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3181D6-95CF-40D1-AA67-B0F1EE3F7F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1703" y="1876783"/>
                  <a:ext cx="50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6463B29-31E2-49E8-BE19-CD129DFBDF8C}"/>
                    </a:ext>
                  </a:extLst>
                </p14:cNvPr>
                <p14:cNvContentPartPr/>
                <p14:nvPr/>
              </p14:nvContentPartPr>
              <p14:xfrm>
                <a:off x="1069063" y="1895863"/>
                <a:ext cx="136800" cy="14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6463B29-31E2-49E8-BE19-CD129DFBDF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1423" y="1878223"/>
                  <a:ext cx="17244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C44EAC5-DB99-41F0-84FD-E2FD20998C22}"/>
                  </a:ext>
                </a:extLst>
              </p14:cNvPr>
              <p14:cNvContentPartPr/>
              <p14:nvPr/>
            </p14:nvContentPartPr>
            <p14:xfrm>
              <a:off x="1431583" y="1832503"/>
              <a:ext cx="227160" cy="258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C44EAC5-DB99-41F0-84FD-E2FD20998C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13583" y="1814503"/>
                <a:ext cx="26280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CC92D4-8234-476E-8C6D-06951FD2C451}"/>
              </a:ext>
            </a:extLst>
          </p:cNvPr>
          <p:cNvGrpSpPr/>
          <p:nvPr/>
        </p:nvGrpSpPr>
        <p:grpSpPr>
          <a:xfrm>
            <a:off x="1935583" y="1850143"/>
            <a:ext cx="152280" cy="244080"/>
            <a:chOff x="1935583" y="1850143"/>
            <a:chExt cx="1522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1877BA-6FA7-491B-B7C6-1CBF31B35ACC}"/>
                    </a:ext>
                  </a:extLst>
                </p14:cNvPr>
                <p14:cNvContentPartPr/>
                <p14:nvPr/>
              </p14:nvContentPartPr>
              <p14:xfrm>
                <a:off x="1935583" y="1850143"/>
                <a:ext cx="152280" cy="24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1877BA-6FA7-491B-B7C6-1CBF31B35A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17583" y="1832143"/>
                  <a:ext cx="187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A65794-341A-4FB5-8C90-492C673D8B6B}"/>
                    </a:ext>
                  </a:extLst>
                </p14:cNvPr>
                <p14:cNvContentPartPr/>
                <p14:nvPr/>
              </p14:nvContentPartPr>
              <p14:xfrm>
                <a:off x="1968703" y="1954543"/>
                <a:ext cx="118440" cy="18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A65794-341A-4FB5-8C90-492C673D8B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51063" y="1936903"/>
                  <a:ext cx="1540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DEF6DE-1BC3-4DDB-A5DA-5E4B379EA316}"/>
              </a:ext>
            </a:extLst>
          </p:cNvPr>
          <p:cNvGrpSpPr/>
          <p:nvPr/>
        </p:nvGrpSpPr>
        <p:grpSpPr>
          <a:xfrm>
            <a:off x="2477743" y="1890823"/>
            <a:ext cx="173880" cy="145800"/>
            <a:chOff x="2477743" y="1890823"/>
            <a:chExt cx="1738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C61796-9234-45C0-BA7D-D29F5156F3EE}"/>
                    </a:ext>
                  </a:extLst>
                </p14:cNvPr>
                <p14:cNvContentPartPr/>
                <p14:nvPr/>
              </p14:nvContentPartPr>
              <p14:xfrm>
                <a:off x="2477743" y="1890823"/>
                <a:ext cx="167400" cy="38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C61796-9234-45C0-BA7D-D29F5156F3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59743" y="1873183"/>
                  <a:ext cx="203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32EE794-E888-415D-B32B-35F312189128}"/>
                    </a:ext>
                  </a:extLst>
                </p14:cNvPr>
                <p14:cNvContentPartPr/>
                <p14:nvPr/>
              </p14:nvContentPartPr>
              <p14:xfrm>
                <a:off x="2534263" y="1951303"/>
                <a:ext cx="103680" cy="11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32EE794-E888-415D-B32B-35F3121891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16263" y="1933303"/>
                  <a:ext cx="139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E82789-23FA-4FEE-815F-B82060D0E51A}"/>
                    </a:ext>
                  </a:extLst>
                </p14:cNvPr>
                <p14:cNvContentPartPr/>
                <p14:nvPr/>
              </p14:nvContentPartPr>
              <p14:xfrm>
                <a:off x="2520583" y="2001343"/>
                <a:ext cx="131040" cy="35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E82789-23FA-4FEE-815F-B82060D0E51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02943" y="1983703"/>
                  <a:ext cx="1666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7C9121E-F883-4D00-AD06-CFD4EBC5ED05}"/>
              </a:ext>
            </a:extLst>
          </p:cNvPr>
          <p:cNvGrpSpPr/>
          <p:nvPr/>
        </p:nvGrpSpPr>
        <p:grpSpPr>
          <a:xfrm>
            <a:off x="2986423" y="1877503"/>
            <a:ext cx="171360" cy="255600"/>
            <a:chOff x="2986423" y="1877503"/>
            <a:chExt cx="17136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1A8D6FA-2E12-4EE4-83CC-3C2E484FBDB1}"/>
                    </a:ext>
                  </a:extLst>
                </p14:cNvPr>
                <p14:cNvContentPartPr/>
                <p14:nvPr/>
              </p14:nvContentPartPr>
              <p14:xfrm>
                <a:off x="2986423" y="1883623"/>
                <a:ext cx="34560" cy="249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1A8D6FA-2E12-4EE4-83CC-3C2E484FBD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68783" y="1865623"/>
                  <a:ext cx="70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ADE35AF-29B1-4CCF-921B-D8719327724F}"/>
                    </a:ext>
                  </a:extLst>
                </p14:cNvPr>
                <p14:cNvContentPartPr/>
                <p14:nvPr/>
              </p14:nvContentPartPr>
              <p14:xfrm>
                <a:off x="2996863" y="1877503"/>
                <a:ext cx="160920" cy="125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ADE35AF-29B1-4CCF-921B-D871932772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9223" y="1859863"/>
                  <a:ext cx="1965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7ADC878-35F8-4CB8-BE2F-47C39EA013CD}"/>
              </a:ext>
            </a:extLst>
          </p:cNvPr>
          <p:cNvGrpSpPr/>
          <p:nvPr/>
        </p:nvGrpSpPr>
        <p:grpSpPr>
          <a:xfrm>
            <a:off x="434743" y="2488063"/>
            <a:ext cx="2190960" cy="272160"/>
            <a:chOff x="434743" y="2488063"/>
            <a:chExt cx="21909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D96B979-0FCE-4D40-9302-7CAF67A2A4B4}"/>
                    </a:ext>
                  </a:extLst>
                </p14:cNvPr>
                <p14:cNvContentPartPr/>
                <p14:nvPr/>
              </p14:nvContentPartPr>
              <p14:xfrm>
                <a:off x="452743" y="2489143"/>
                <a:ext cx="20160" cy="224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D96B979-0FCE-4D40-9302-7CAF67A2A4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4743" y="2471143"/>
                  <a:ext cx="55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F4E70D-9A53-4FE9-BCDC-E0D0F5A8D6C9}"/>
                    </a:ext>
                  </a:extLst>
                </p14:cNvPr>
                <p14:cNvContentPartPr/>
                <p14:nvPr/>
              </p14:nvContentPartPr>
              <p14:xfrm>
                <a:off x="434743" y="2488063"/>
                <a:ext cx="177120" cy="244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F4E70D-9A53-4FE9-BCDC-E0D0F5A8D6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103" y="2470423"/>
                  <a:ext cx="212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7BE16BF-F34A-4819-981D-893AF624A4D6}"/>
                    </a:ext>
                  </a:extLst>
                </p14:cNvPr>
                <p14:cNvContentPartPr/>
                <p14:nvPr/>
              </p14:nvContentPartPr>
              <p14:xfrm>
                <a:off x="758383" y="2505343"/>
                <a:ext cx="109440" cy="197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7BE16BF-F34A-4819-981D-893AF624A4D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0743" y="2487343"/>
                  <a:ext cx="14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9E5E5-F7AC-479B-A705-20E2B9BE6D46}"/>
                    </a:ext>
                  </a:extLst>
                </p14:cNvPr>
                <p14:cNvContentPartPr/>
                <p14:nvPr/>
              </p14:nvContentPartPr>
              <p14:xfrm>
                <a:off x="972583" y="2538103"/>
                <a:ext cx="185760" cy="181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9E5E5-F7AC-479B-A705-20E2B9BE6D4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4943" y="2520463"/>
                  <a:ext cx="221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093F58D-9F7B-4704-9B96-BD315D437306}"/>
                    </a:ext>
                  </a:extLst>
                </p14:cNvPr>
                <p14:cNvContentPartPr/>
                <p14:nvPr/>
              </p14:nvContentPartPr>
              <p14:xfrm>
                <a:off x="1238623" y="2539903"/>
                <a:ext cx="38160" cy="168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093F58D-9F7B-4704-9B96-BD315D43730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0983" y="2521903"/>
                  <a:ext cx="73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5B6D07-661A-41B9-B199-BC3CA0BEFBAE}"/>
                    </a:ext>
                  </a:extLst>
                </p14:cNvPr>
                <p14:cNvContentPartPr/>
                <p14:nvPr/>
              </p14:nvContentPartPr>
              <p14:xfrm>
                <a:off x="1330783" y="2550343"/>
                <a:ext cx="165240" cy="175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5B6D07-661A-41B9-B199-BC3CA0BEFBA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12783" y="2532703"/>
                  <a:ext cx="200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4C93D7-2F5D-4C7B-B042-E8D108324DD0}"/>
                    </a:ext>
                  </a:extLst>
                </p14:cNvPr>
                <p14:cNvContentPartPr/>
                <p14:nvPr/>
              </p14:nvContentPartPr>
              <p14:xfrm>
                <a:off x="1552183" y="2561863"/>
                <a:ext cx="132840" cy="189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4C93D7-2F5D-4C7B-B042-E8D108324D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34183" y="2543863"/>
                  <a:ext cx="168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F173B7-D338-42B8-92F5-441378C9B068}"/>
                    </a:ext>
                  </a:extLst>
                </p14:cNvPr>
                <p14:cNvContentPartPr/>
                <p14:nvPr/>
              </p14:nvContentPartPr>
              <p14:xfrm>
                <a:off x="1541743" y="2624503"/>
                <a:ext cx="165240" cy="52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F173B7-D338-42B8-92F5-441378C9B0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23743" y="2606863"/>
                  <a:ext cx="200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4B250B-C555-4A17-AB78-7AC6E41ADC64}"/>
                    </a:ext>
                  </a:extLst>
                </p14:cNvPr>
                <p14:cNvContentPartPr/>
                <p14:nvPr/>
              </p14:nvContentPartPr>
              <p14:xfrm>
                <a:off x="1834423" y="2575543"/>
                <a:ext cx="23400" cy="123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4B250B-C555-4A17-AB78-7AC6E41ADC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6423" y="2557543"/>
                  <a:ext cx="59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E2727B-7AC2-4807-85A4-2F12FE19FAEE}"/>
                    </a:ext>
                  </a:extLst>
                </p14:cNvPr>
                <p14:cNvContentPartPr/>
                <p14:nvPr/>
              </p14:nvContentPartPr>
              <p14:xfrm>
                <a:off x="1771063" y="2568343"/>
                <a:ext cx="302760" cy="138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E2727B-7AC2-4807-85A4-2F12FE19FA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53423" y="2550343"/>
                  <a:ext cx="338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AADAC9C-9039-4A62-BB78-2FA33852B39E}"/>
                    </a:ext>
                  </a:extLst>
                </p14:cNvPr>
                <p14:cNvContentPartPr/>
                <p14:nvPr/>
              </p14:nvContentPartPr>
              <p14:xfrm>
                <a:off x="2158423" y="2591023"/>
                <a:ext cx="165240" cy="169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AADAC9C-9039-4A62-BB78-2FA33852B39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0423" y="2573023"/>
                  <a:ext cx="200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4D4EFBD-54A0-46BC-AAB7-50C5CC3987B5}"/>
                    </a:ext>
                  </a:extLst>
                </p14:cNvPr>
                <p14:cNvContentPartPr/>
                <p14:nvPr/>
              </p14:nvContentPartPr>
              <p14:xfrm>
                <a:off x="2400343" y="2545303"/>
                <a:ext cx="225360" cy="205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4D4EFBD-54A0-46BC-AAB7-50C5CC3987B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82703" y="2527663"/>
                  <a:ext cx="2610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6F88FE-6A4E-4D0B-BA57-6018A952C2D2}"/>
              </a:ext>
            </a:extLst>
          </p:cNvPr>
          <p:cNvGrpSpPr/>
          <p:nvPr/>
        </p:nvGrpSpPr>
        <p:grpSpPr>
          <a:xfrm>
            <a:off x="2909023" y="2504263"/>
            <a:ext cx="942480" cy="259920"/>
            <a:chOff x="2909023" y="2504263"/>
            <a:chExt cx="9424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DA9265-AF02-4367-B4A8-00CBC765594D}"/>
                    </a:ext>
                  </a:extLst>
                </p14:cNvPr>
                <p14:cNvContentPartPr/>
                <p14:nvPr/>
              </p14:nvContentPartPr>
              <p14:xfrm>
                <a:off x="2909023" y="2535583"/>
                <a:ext cx="146880" cy="22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DA9265-AF02-4367-B4A8-00CBC76559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91383" y="2517943"/>
                  <a:ext cx="182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4970967-A3B0-4181-B18B-9EE463E32BEE}"/>
                    </a:ext>
                  </a:extLst>
                </p14:cNvPr>
                <p14:cNvContentPartPr/>
                <p14:nvPr/>
              </p14:nvContentPartPr>
              <p14:xfrm>
                <a:off x="3109903" y="2566183"/>
                <a:ext cx="147600" cy="138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4970967-A3B0-4181-B18B-9EE463E32B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91903" y="2548183"/>
                  <a:ext cx="183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FB9A16-AAEF-4BE8-85AD-1179D3AC619F}"/>
                    </a:ext>
                  </a:extLst>
                </p14:cNvPr>
                <p14:cNvContentPartPr/>
                <p14:nvPr/>
              </p14:nvContentPartPr>
              <p14:xfrm>
                <a:off x="3109903" y="2594263"/>
                <a:ext cx="157680" cy="55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FB9A16-AAEF-4BE8-85AD-1179D3AC61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91903" y="2576263"/>
                  <a:ext cx="19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D9E4D5-A384-4672-91E6-CDEBD6C289C3}"/>
                    </a:ext>
                  </a:extLst>
                </p14:cNvPr>
                <p14:cNvContentPartPr/>
                <p14:nvPr/>
              </p14:nvContentPartPr>
              <p14:xfrm>
                <a:off x="3343903" y="2588143"/>
                <a:ext cx="270000" cy="141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D9E4D5-A384-4672-91E6-CDEBD6C289C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25903" y="2570503"/>
                  <a:ext cx="305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8CFD11-A063-470B-8AFF-50A1CAC51840}"/>
                    </a:ext>
                  </a:extLst>
                </p14:cNvPr>
                <p14:cNvContentPartPr/>
                <p14:nvPr/>
              </p14:nvContentPartPr>
              <p14:xfrm>
                <a:off x="3721183" y="2504263"/>
                <a:ext cx="130320" cy="169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8CFD11-A063-470B-8AFF-50A1CAC518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03543" y="2486263"/>
                  <a:ext cx="1659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7FA978C-0282-4168-ABF8-045421FACD40}"/>
                  </a:ext>
                </a:extLst>
              </p14:cNvPr>
              <p14:cNvContentPartPr/>
              <p14:nvPr/>
            </p14:nvContentPartPr>
            <p14:xfrm>
              <a:off x="1101103" y="3131023"/>
              <a:ext cx="138240" cy="2563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7FA978C-0282-4168-ABF8-045421FACD4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83463" y="3113023"/>
                <a:ext cx="17388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0C73FB5-3DAF-4ABA-AE2F-C533C96E36F3}"/>
              </a:ext>
            </a:extLst>
          </p:cNvPr>
          <p:cNvGrpSpPr/>
          <p:nvPr/>
        </p:nvGrpSpPr>
        <p:grpSpPr>
          <a:xfrm>
            <a:off x="1967263" y="3071623"/>
            <a:ext cx="663840" cy="228960"/>
            <a:chOff x="1967263" y="3071623"/>
            <a:chExt cx="66384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12EED63-28AE-4256-8661-722C986A0D7A}"/>
                    </a:ext>
                  </a:extLst>
                </p14:cNvPr>
                <p14:cNvContentPartPr/>
                <p14:nvPr/>
              </p14:nvContentPartPr>
              <p14:xfrm>
                <a:off x="2079583" y="3104023"/>
                <a:ext cx="33480" cy="19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12EED63-28AE-4256-8661-722C986A0D7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61583" y="3086383"/>
                  <a:ext cx="69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D0EB30D-55AC-4EA9-9700-627560835554}"/>
                    </a:ext>
                  </a:extLst>
                </p14:cNvPr>
                <p14:cNvContentPartPr/>
                <p14:nvPr/>
              </p14:nvContentPartPr>
              <p14:xfrm>
                <a:off x="1967263" y="3071623"/>
                <a:ext cx="365760" cy="18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D0EB30D-55AC-4EA9-9700-6275608355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49623" y="3053623"/>
                  <a:ext cx="401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72780F6-2D41-470E-9CDD-344436299182}"/>
                    </a:ext>
                  </a:extLst>
                </p14:cNvPr>
                <p14:cNvContentPartPr/>
                <p14:nvPr/>
              </p14:nvContentPartPr>
              <p14:xfrm>
                <a:off x="2481343" y="3072703"/>
                <a:ext cx="130320" cy="16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72780F6-2D41-470E-9CDD-3444362991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3703" y="3054703"/>
                  <a:ext cx="165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84F91E2-DA25-4FCA-837A-1B7F7CAD4971}"/>
                    </a:ext>
                  </a:extLst>
                </p14:cNvPr>
                <p14:cNvContentPartPr/>
                <p14:nvPr/>
              </p14:nvContentPartPr>
              <p14:xfrm>
                <a:off x="2514103" y="3151543"/>
                <a:ext cx="94680" cy="6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84F91E2-DA25-4FCA-837A-1B7F7CAD49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96103" y="3133903"/>
                  <a:ext cx="130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064B0B8-1DF5-4B6E-92D8-252AF2A3CCE1}"/>
                    </a:ext>
                  </a:extLst>
                </p14:cNvPr>
                <p14:cNvContentPartPr/>
                <p14:nvPr/>
              </p14:nvContentPartPr>
              <p14:xfrm>
                <a:off x="2504383" y="3234703"/>
                <a:ext cx="126720" cy="16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064B0B8-1DF5-4B6E-92D8-252AF2A3CC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86743" y="3216703"/>
                  <a:ext cx="1623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A427EE3-4681-43C6-833A-8E987E10F59B}"/>
              </a:ext>
            </a:extLst>
          </p:cNvPr>
          <p:cNvGrpSpPr/>
          <p:nvPr/>
        </p:nvGrpSpPr>
        <p:grpSpPr>
          <a:xfrm>
            <a:off x="2836303" y="3056143"/>
            <a:ext cx="285840" cy="169200"/>
            <a:chOff x="2836303" y="3056143"/>
            <a:chExt cx="28584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65EAC8-C060-4B03-8EF7-384E7A6A0AAE}"/>
                    </a:ext>
                  </a:extLst>
                </p14:cNvPr>
                <p14:cNvContentPartPr/>
                <p14:nvPr/>
              </p14:nvContentPartPr>
              <p14:xfrm>
                <a:off x="2963383" y="3088543"/>
                <a:ext cx="24120" cy="136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65EAC8-C060-4B03-8EF7-384E7A6A0A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45743" y="3070903"/>
                  <a:ext cx="59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2DF2D1D-6D4D-413D-9343-843CABDE3714}"/>
                    </a:ext>
                  </a:extLst>
                </p14:cNvPr>
                <p14:cNvContentPartPr/>
                <p14:nvPr/>
              </p14:nvContentPartPr>
              <p14:xfrm>
                <a:off x="2836303" y="3056143"/>
                <a:ext cx="285840" cy="20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2DF2D1D-6D4D-413D-9343-843CABDE37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18663" y="3038143"/>
                  <a:ext cx="32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17FA077-B352-4482-861B-71DE7CEE1013}"/>
                  </a:ext>
                </a:extLst>
              </p14:cNvPr>
              <p14:cNvContentPartPr/>
              <p14:nvPr/>
            </p14:nvContentPartPr>
            <p14:xfrm>
              <a:off x="1124503" y="3772183"/>
              <a:ext cx="169920" cy="249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17FA077-B352-4482-861B-71DE7CEE101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06863" y="3754183"/>
                <a:ext cx="20556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E49ACF1-806A-4A8F-A71C-39D4E11B79CC}"/>
              </a:ext>
            </a:extLst>
          </p:cNvPr>
          <p:cNvGrpSpPr/>
          <p:nvPr/>
        </p:nvGrpSpPr>
        <p:grpSpPr>
          <a:xfrm>
            <a:off x="2049343" y="3560143"/>
            <a:ext cx="207360" cy="274320"/>
            <a:chOff x="2049343" y="3560143"/>
            <a:chExt cx="2073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53A2C74-F22C-4130-AE77-7E5CA0135EE2}"/>
                    </a:ext>
                  </a:extLst>
                </p14:cNvPr>
                <p14:cNvContentPartPr/>
                <p14:nvPr/>
              </p14:nvContentPartPr>
              <p14:xfrm>
                <a:off x="2049343" y="3560143"/>
                <a:ext cx="189360" cy="274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53A2C74-F22C-4130-AE77-7E5CA0135E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31703" y="3542503"/>
                  <a:ext cx="225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1083C2-FAA2-44C6-8D5C-343815899AD3}"/>
                    </a:ext>
                  </a:extLst>
                </p14:cNvPr>
                <p14:cNvContentPartPr/>
                <p14:nvPr/>
              </p14:nvContentPartPr>
              <p14:xfrm>
                <a:off x="2069143" y="3694783"/>
                <a:ext cx="187560" cy="13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1083C2-FAA2-44C6-8D5C-343815899A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51143" y="3676783"/>
                  <a:ext cx="2232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41CE264-DD5A-41D4-8BD8-507651FB6B1A}"/>
              </a:ext>
            </a:extLst>
          </p:cNvPr>
          <p:cNvGrpSpPr/>
          <p:nvPr/>
        </p:nvGrpSpPr>
        <p:grpSpPr>
          <a:xfrm>
            <a:off x="2515543" y="3582823"/>
            <a:ext cx="144360" cy="215280"/>
            <a:chOff x="2515543" y="3582823"/>
            <a:chExt cx="144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8BC9D5D-90DC-47A1-99BE-BED2F202F535}"/>
                    </a:ext>
                  </a:extLst>
                </p14:cNvPr>
                <p14:cNvContentPartPr/>
                <p14:nvPr/>
              </p14:nvContentPartPr>
              <p14:xfrm>
                <a:off x="2515543" y="3582823"/>
                <a:ext cx="117720" cy="22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8BC9D5D-90DC-47A1-99BE-BED2F202F5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97903" y="3565183"/>
                  <a:ext cx="153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223A13-77D7-494A-A070-5910396E6CC3}"/>
                    </a:ext>
                  </a:extLst>
                </p14:cNvPr>
                <p14:cNvContentPartPr/>
                <p14:nvPr/>
              </p14:nvContentPartPr>
              <p14:xfrm>
                <a:off x="2515543" y="3672463"/>
                <a:ext cx="144360" cy="125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223A13-77D7-494A-A070-5910396E6C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97903" y="3654463"/>
                  <a:ext cx="180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85BA688-359B-44C0-A09B-B2DD4D64EFBE}"/>
              </a:ext>
            </a:extLst>
          </p:cNvPr>
          <p:cNvGrpSpPr/>
          <p:nvPr/>
        </p:nvGrpSpPr>
        <p:grpSpPr>
          <a:xfrm>
            <a:off x="2948263" y="3548623"/>
            <a:ext cx="227880" cy="236880"/>
            <a:chOff x="2948263" y="3548623"/>
            <a:chExt cx="2278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2E704D8-E2C1-4F4D-8EEC-D96F28A04062}"/>
                    </a:ext>
                  </a:extLst>
                </p14:cNvPr>
                <p14:cNvContentPartPr/>
                <p14:nvPr/>
              </p14:nvContentPartPr>
              <p14:xfrm>
                <a:off x="2948263" y="3607303"/>
                <a:ext cx="50040" cy="178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2E704D8-E2C1-4F4D-8EEC-D96F28A040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930263" y="3589663"/>
                  <a:ext cx="85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DCD413A-F7F8-4F76-A073-0B4C2014317C}"/>
                    </a:ext>
                  </a:extLst>
                </p14:cNvPr>
                <p14:cNvContentPartPr/>
                <p14:nvPr/>
              </p14:nvContentPartPr>
              <p14:xfrm>
                <a:off x="2974543" y="3548623"/>
                <a:ext cx="201600" cy="36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DCD413A-F7F8-4F76-A073-0B4C201431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56903" y="3530983"/>
                  <a:ext cx="23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5E5C51A-9E72-4BE8-92CD-B7B7CB72DF97}"/>
                    </a:ext>
                  </a:extLst>
                </p14:cNvPr>
                <p14:cNvContentPartPr/>
                <p14:nvPr/>
              </p14:nvContentPartPr>
              <p14:xfrm>
                <a:off x="2966623" y="3657343"/>
                <a:ext cx="135720" cy="29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5E5C51A-9E72-4BE8-92CD-B7B7CB72DF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48623" y="3639343"/>
                  <a:ext cx="17136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89A4FA6-8FA0-4384-8103-D997FC45EBC5}"/>
              </a:ext>
            </a:extLst>
          </p:cNvPr>
          <p:cNvGrpSpPr/>
          <p:nvPr/>
        </p:nvGrpSpPr>
        <p:grpSpPr>
          <a:xfrm>
            <a:off x="553903" y="4248463"/>
            <a:ext cx="2502000" cy="282960"/>
            <a:chOff x="553903" y="4248463"/>
            <a:chExt cx="25020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CBD9D0-0CCD-4B66-BF08-0BADDD7EB0B1}"/>
                    </a:ext>
                  </a:extLst>
                </p14:cNvPr>
                <p14:cNvContentPartPr/>
                <p14:nvPr/>
              </p14:nvContentPartPr>
              <p14:xfrm>
                <a:off x="553903" y="4290583"/>
                <a:ext cx="27000" cy="22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CBD9D0-0CCD-4B66-BF08-0BADDD7EB0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35903" y="4272943"/>
                  <a:ext cx="62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9009D10-39FB-48D4-B5BC-EAF465B253BB}"/>
                    </a:ext>
                  </a:extLst>
                </p14:cNvPr>
                <p14:cNvContentPartPr/>
                <p14:nvPr/>
              </p14:nvContentPartPr>
              <p14:xfrm>
                <a:off x="697183" y="4347823"/>
                <a:ext cx="196920" cy="183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9009D10-39FB-48D4-B5BC-EAF465B253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9183" y="4329823"/>
                  <a:ext cx="232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77BC08-1778-4B34-A880-DA397BA49522}"/>
                    </a:ext>
                  </a:extLst>
                </p14:cNvPr>
                <p14:cNvContentPartPr/>
                <p14:nvPr/>
              </p14:nvContentPartPr>
              <p14:xfrm>
                <a:off x="965743" y="4320103"/>
                <a:ext cx="1080" cy="1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77BC08-1778-4B34-A880-DA397BA495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8103" y="4302463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83407B3-0D94-4D56-88E2-7F6246A53DE4}"/>
                    </a:ext>
                  </a:extLst>
                </p14:cNvPr>
                <p14:cNvContentPartPr/>
                <p14:nvPr/>
              </p14:nvContentPartPr>
              <p14:xfrm>
                <a:off x="968983" y="4332703"/>
                <a:ext cx="171720" cy="161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83407B3-0D94-4D56-88E2-7F6246A53DE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0983" y="4315063"/>
                  <a:ext cx="207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3E1C3FB-3A16-4143-BDEA-0F9E7E21A517}"/>
                    </a:ext>
                  </a:extLst>
                </p14:cNvPr>
                <p14:cNvContentPartPr/>
                <p14:nvPr/>
              </p14:nvContentPartPr>
              <p14:xfrm>
                <a:off x="1188943" y="4320103"/>
                <a:ext cx="95400" cy="19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3E1C3FB-3A16-4143-BDEA-0F9E7E21A51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0943" y="4302463"/>
                  <a:ext cx="131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816CE4-A969-42C1-92ED-F8F0B66AF562}"/>
                    </a:ext>
                  </a:extLst>
                </p14:cNvPr>
                <p14:cNvContentPartPr/>
                <p14:nvPr/>
              </p14:nvContentPartPr>
              <p14:xfrm>
                <a:off x="1192543" y="4395343"/>
                <a:ext cx="111960" cy="11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816CE4-A969-42C1-92ED-F8F0B66AF5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74543" y="4377703"/>
                  <a:ext cx="147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24B2F7-B104-4BA6-8B24-5F71BB73448F}"/>
                    </a:ext>
                  </a:extLst>
                </p14:cNvPr>
                <p14:cNvContentPartPr/>
                <p14:nvPr/>
              </p14:nvContentPartPr>
              <p14:xfrm>
                <a:off x="1390903" y="4345303"/>
                <a:ext cx="223920" cy="116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24B2F7-B104-4BA6-8B24-5F71BB73448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72903" y="4327663"/>
                  <a:ext cx="259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9AEC256-49BB-4647-BC9D-008AC18E31AA}"/>
                    </a:ext>
                  </a:extLst>
                </p14:cNvPr>
                <p14:cNvContentPartPr/>
                <p14:nvPr/>
              </p14:nvContentPartPr>
              <p14:xfrm>
                <a:off x="1735423" y="4308583"/>
                <a:ext cx="154440" cy="197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9AEC256-49BB-4647-BC9D-008AC18E31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17783" y="4290583"/>
                  <a:ext cx="190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F2F633B-2C06-4CD3-8304-1FE6ECFBF1DB}"/>
                    </a:ext>
                  </a:extLst>
                </p14:cNvPr>
                <p14:cNvContentPartPr/>
                <p14:nvPr/>
              </p14:nvContentPartPr>
              <p14:xfrm>
                <a:off x="1961143" y="4359703"/>
                <a:ext cx="102960" cy="147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F2F633B-2C06-4CD3-8304-1FE6ECFBF1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43143" y="4341703"/>
                  <a:ext cx="138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A7270F-61B6-476A-B437-6EC2C1A516FB}"/>
                    </a:ext>
                  </a:extLst>
                </p14:cNvPr>
                <p14:cNvContentPartPr/>
                <p14:nvPr/>
              </p14:nvContentPartPr>
              <p14:xfrm>
                <a:off x="2165263" y="4298863"/>
                <a:ext cx="19440" cy="139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A7270F-61B6-476A-B437-6EC2C1A516F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47263" y="4280863"/>
                  <a:ext cx="55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753A7DB-CBCC-44A3-890F-8D6D1C16A39E}"/>
                    </a:ext>
                  </a:extLst>
                </p14:cNvPr>
                <p14:cNvContentPartPr/>
                <p14:nvPr/>
              </p14:nvContentPartPr>
              <p14:xfrm>
                <a:off x="2073463" y="4309303"/>
                <a:ext cx="229320" cy="5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753A7DB-CBCC-44A3-890F-8D6D1C16A3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55823" y="4291303"/>
                  <a:ext cx="264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13065C2-9DFC-4CBF-93DD-3DBAF74355F6}"/>
                    </a:ext>
                  </a:extLst>
                </p14:cNvPr>
                <p14:cNvContentPartPr/>
                <p14:nvPr/>
              </p14:nvContentPartPr>
              <p14:xfrm>
                <a:off x="2339863" y="4310383"/>
                <a:ext cx="160560" cy="172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13065C2-9DFC-4CBF-93DD-3DBAF74355F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21863" y="4292743"/>
                  <a:ext cx="196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D67D961-B11A-4FD4-A23D-8F2A5267079D}"/>
                    </a:ext>
                  </a:extLst>
                </p14:cNvPr>
                <p14:cNvContentPartPr/>
                <p14:nvPr/>
              </p14:nvContentPartPr>
              <p14:xfrm>
                <a:off x="2357503" y="4361863"/>
                <a:ext cx="149040" cy="45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D67D961-B11A-4FD4-A23D-8F2A5267079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39503" y="4343863"/>
                  <a:ext cx="184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325DEC0-650E-4D91-B730-A880306FE21A}"/>
                    </a:ext>
                  </a:extLst>
                </p14:cNvPr>
                <p14:cNvContentPartPr/>
                <p14:nvPr/>
              </p14:nvContentPartPr>
              <p14:xfrm>
                <a:off x="2601223" y="4315063"/>
                <a:ext cx="181440" cy="11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325DEC0-650E-4D91-B730-A880306FE2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83223" y="4297423"/>
                  <a:ext cx="217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51FD014-6500-41F2-A0B9-915AF725E37E}"/>
                    </a:ext>
                  </a:extLst>
                </p14:cNvPr>
                <p14:cNvContentPartPr/>
                <p14:nvPr/>
              </p14:nvContentPartPr>
              <p14:xfrm>
                <a:off x="2807503" y="4248463"/>
                <a:ext cx="248400" cy="201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51FD014-6500-41F2-A0B9-915AF725E37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789863" y="4230823"/>
                  <a:ext cx="2840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1E88BD0-2836-4AA1-A38C-51D0B4D08E4B}"/>
              </a:ext>
            </a:extLst>
          </p:cNvPr>
          <p:cNvGrpSpPr/>
          <p:nvPr/>
        </p:nvGrpSpPr>
        <p:grpSpPr>
          <a:xfrm>
            <a:off x="3293503" y="4243423"/>
            <a:ext cx="895680" cy="204120"/>
            <a:chOff x="3293503" y="4243423"/>
            <a:chExt cx="89568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329C98-AC79-4829-BF4D-D71B38E96E0F}"/>
                    </a:ext>
                  </a:extLst>
                </p14:cNvPr>
                <p14:cNvContentPartPr/>
                <p14:nvPr/>
              </p14:nvContentPartPr>
              <p14:xfrm>
                <a:off x="3293503" y="4265023"/>
                <a:ext cx="101520" cy="176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329C98-AC79-4829-BF4D-D71B38E96E0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75503" y="4247383"/>
                  <a:ext cx="137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10DAE72-C366-4BE5-8954-8CC2623C5A35}"/>
                    </a:ext>
                  </a:extLst>
                </p14:cNvPr>
                <p14:cNvContentPartPr/>
                <p14:nvPr/>
              </p14:nvContentPartPr>
              <p14:xfrm>
                <a:off x="3462703" y="4300663"/>
                <a:ext cx="163080" cy="146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10DAE72-C366-4BE5-8954-8CC2623C5A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5063" y="4282663"/>
                  <a:ext cx="198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1A9C0D9-AB31-4370-AF7B-FD7784EEF777}"/>
                    </a:ext>
                  </a:extLst>
                </p14:cNvPr>
                <p14:cNvContentPartPr/>
                <p14:nvPr/>
              </p14:nvContentPartPr>
              <p14:xfrm>
                <a:off x="3490063" y="4340983"/>
                <a:ext cx="163080" cy="45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1A9C0D9-AB31-4370-AF7B-FD7784EEF7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72423" y="4323343"/>
                  <a:ext cx="198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7A5EED-E3F8-46F6-B811-047FF12D64A2}"/>
                    </a:ext>
                  </a:extLst>
                </p14:cNvPr>
                <p14:cNvContentPartPr/>
                <p14:nvPr/>
              </p14:nvContentPartPr>
              <p14:xfrm>
                <a:off x="3729463" y="4294183"/>
                <a:ext cx="223560" cy="110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7A5EED-E3F8-46F6-B811-047FF12D64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11463" y="4276543"/>
                  <a:ext cx="259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E610C4-3A62-4644-96A1-66096A2EBEEE}"/>
                    </a:ext>
                  </a:extLst>
                </p14:cNvPr>
                <p14:cNvContentPartPr/>
                <p14:nvPr/>
              </p14:nvContentPartPr>
              <p14:xfrm>
                <a:off x="4044463" y="4243423"/>
                <a:ext cx="144720" cy="176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E610C4-3A62-4644-96A1-66096A2EBE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26463" y="4225423"/>
                  <a:ext cx="1803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8A0F466-1860-4772-B163-7E60D8E8217D}"/>
                  </a:ext>
                </a:extLst>
              </p14:cNvPr>
              <p14:cNvContentPartPr/>
              <p14:nvPr/>
            </p14:nvContentPartPr>
            <p14:xfrm>
              <a:off x="1532023" y="4810063"/>
              <a:ext cx="270000" cy="21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8A0F466-1860-4772-B163-7E60D8E8217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14023" y="4792423"/>
                <a:ext cx="30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68B2C39-543C-420C-973E-191EA1139910}"/>
                  </a:ext>
                </a:extLst>
              </p14:cNvPr>
              <p14:cNvContentPartPr/>
              <p14:nvPr/>
            </p14:nvContentPartPr>
            <p14:xfrm>
              <a:off x="2100463" y="4901863"/>
              <a:ext cx="171000" cy="2174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68B2C39-543C-420C-973E-191EA11399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082823" y="4884223"/>
                <a:ext cx="20664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99715E3-C320-4389-87C3-337306A9B477}"/>
              </a:ext>
            </a:extLst>
          </p:cNvPr>
          <p:cNvGrpSpPr/>
          <p:nvPr/>
        </p:nvGrpSpPr>
        <p:grpSpPr>
          <a:xfrm>
            <a:off x="2572063" y="4885663"/>
            <a:ext cx="173160" cy="163440"/>
            <a:chOff x="2572063" y="4885663"/>
            <a:chExt cx="1731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D4D2470-A6D4-4C61-9162-BF0CAC2858CB}"/>
                    </a:ext>
                  </a:extLst>
                </p14:cNvPr>
                <p14:cNvContentPartPr/>
                <p14:nvPr/>
              </p14:nvContentPartPr>
              <p14:xfrm>
                <a:off x="2572063" y="4885663"/>
                <a:ext cx="147600" cy="3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D4D2470-A6D4-4C61-9162-BF0CAC2858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54063" y="4868023"/>
                  <a:ext cx="183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3615D89-0AA9-4140-9781-590734677D84}"/>
                    </a:ext>
                  </a:extLst>
                </p14:cNvPr>
                <p14:cNvContentPartPr/>
                <p14:nvPr/>
              </p14:nvContentPartPr>
              <p14:xfrm>
                <a:off x="2597263" y="4958743"/>
                <a:ext cx="132480" cy="15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3615D89-0AA9-4140-9781-590734677D8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79623" y="4940743"/>
                  <a:ext cx="168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6F9C623-7FA3-4C56-9D68-511929A56D3A}"/>
                    </a:ext>
                  </a:extLst>
                </p14:cNvPr>
                <p14:cNvContentPartPr/>
                <p14:nvPr/>
              </p14:nvContentPartPr>
              <p14:xfrm>
                <a:off x="2623543" y="5025703"/>
                <a:ext cx="121680" cy="23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6F9C623-7FA3-4C56-9D68-511929A56D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05903" y="5008063"/>
                  <a:ext cx="1573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399941F-2A7C-4DA1-8C4D-C59D109B8BC5}"/>
              </a:ext>
            </a:extLst>
          </p:cNvPr>
          <p:cNvGrpSpPr/>
          <p:nvPr/>
        </p:nvGrpSpPr>
        <p:grpSpPr>
          <a:xfrm>
            <a:off x="1066903" y="4827703"/>
            <a:ext cx="171720" cy="245520"/>
            <a:chOff x="1066903" y="4827703"/>
            <a:chExt cx="1717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0436C46-509D-4246-9A44-3E1C11DBFB12}"/>
                    </a:ext>
                  </a:extLst>
                </p14:cNvPr>
                <p14:cNvContentPartPr/>
                <p14:nvPr/>
              </p14:nvContentPartPr>
              <p14:xfrm>
                <a:off x="1066903" y="4868023"/>
                <a:ext cx="28440" cy="205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0436C46-509D-4246-9A44-3E1C11DBFB1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9263" y="4850023"/>
                  <a:ext cx="64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CF7B9C2-5048-43B8-9D3F-57C7CCDAAB86}"/>
                    </a:ext>
                  </a:extLst>
                </p14:cNvPr>
                <p14:cNvContentPartPr/>
                <p14:nvPr/>
              </p14:nvContentPartPr>
              <p14:xfrm>
                <a:off x="1106503" y="4827703"/>
                <a:ext cx="132120" cy="137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CF7B9C2-5048-43B8-9D3F-57C7CCDAAB8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8503" y="4809703"/>
                  <a:ext cx="16776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69B932C-4CE8-4944-B11B-4B1E00EE8160}"/>
                  </a:ext>
                </a:extLst>
              </p14:cNvPr>
              <p14:cNvContentPartPr/>
              <p14:nvPr/>
            </p14:nvContentPartPr>
            <p14:xfrm>
              <a:off x="3058063" y="4926343"/>
              <a:ext cx="200880" cy="2062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69B932C-4CE8-4944-B11B-4B1E00EE816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040423" y="4908343"/>
                <a:ext cx="2365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AF4A9BD-C32E-46F6-876C-E19F910B3A6C}"/>
                  </a:ext>
                </a:extLst>
              </p14:cNvPr>
              <p14:cNvContentPartPr/>
              <p14:nvPr/>
            </p14:nvContentPartPr>
            <p14:xfrm>
              <a:off x="1117303" y="5449063"/>
              <a:ext cx="129600" cy="214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AF4A9BD-C32E-46F6-876C-E19F910B3A6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9663" y="5431063"/>
                <a:ext cx="1652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F059C64-BC2C-46AC-85E0-4327968E2043}"/>
                  </a:ext>
                </a:extLst>
              </p14:cNvPr>
              <p14:cNvContentPartPr/>
              <p14:nvPr/>
            </p14:nvContentPartPr>
            <p14:xfrm>
              <a:off x="1549663" y="5477143"/>
              <a:ext cx="260640" cy="176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F059C64-BC2C-46AC-85E0-4327968E20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532023" y="5459143"/>
                <a:ext cx="296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E5BFDCB-35DC-4144-8B4A-FBFA6B126A22}"/>
                  </a:ext>
                </a:extLst>
              </p14:cNvPr>
              <p14:cNvContentPartPr/>
              <p14:nvPr/>
            </p14:nvContentPartPr>
            <p14:xfrm>
              <a:off x="2118103" y="5530783"/>
              <a:ext cx="164880" cy="2239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E5BFDCB-35DC-4144-8B4A-FBFA6B126A2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100463" y="5513143"/>
                <a:ext cx="2005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EBDF15D-53C7-46B7-BD31-313E72B15EDD}"/>
              </a:ext>
            </a:extLst>
          </p:cNvPr>
          <p:cNvGrpSpPr/>
          <p:nvPr/>
        </p:nvGrpSpPr>
        <p:grpSpPr>
          <a:xfrm>
            <a:off x="2563063" y="5463823"/>
            <a:ext cx="221760" cy="125640"/>
            <a:chOff x="2563063" y="5463823"/>
            <a:chExt cx="22176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1C45F9A-4ADF-4512-9540-A70CD4271712}"/>
                    </a:ext>
                  </a:extLst>
                </p14:cNvPr>
                <p14:cNvContentPartPr/>
                <p14:nvPr/>
              </p14:nvContentPartPr>
              <p14:xfrm>
                <a:off x="2563063" y="5463823"/>
                <a:ext cx="149040" cy="6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1C45F9A-4ADF-4512-9540-A70CD42717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45423" y="5445823"/>
                  <a:ext cx="184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F2A7AE4-4EFB-44B7-9EB5-D7038FDBC217}"/>
                    </a:ext>
                  </a:extLst>
                </p14:cNvPr>
                <p14:cNvContentPartPr/>
                <p14:nvPr/>
              </p14:nvContentPartPr>
              <p14:xfrm>
                <a:off x="2578543" y="5524303"/>
                <a:ext cx="159480" cy="11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F2A7AE4-4EFB-44B7-9EB5-D7038FDBC21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60903" y="5506303"/>
                  <a:ext cx="195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112BB06-1FD1-4972-A492-226C4FE68376}"/>
                    </a:ext>
                  </a:extLst>
                </p14:cNvPr>
                <p14:cNvContentPartPr/>
                <p14:nvPr/>
              </p14:nvContentPartPr>
              <p14:xfrm>
                <a:off x="2608423" y="5565343"/>
                <a:ext cx="176400" cy="24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112BB06-1FD1-4972-A492-226C4FE6837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90423" y="5547343"/>
                  <a:ext cx="21204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B8B623C-C111-4EC0-93FF-F663040954AE}"/>
                  </a:ext>
                </a:extLst>
              </p14:cNvPr>
              <p14:cNvContentPartPr/>
              <p14:nvPr/>
            </p14:nvContentPartPr>
            <p14:xfrm>
              <a:off x="3042223" y="5455903"/>
              <a:ext cx="163440" cy="192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B8B623C-C111-4EC0-93FF-F663040954A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024223" y="5437903"/>
                <a:ext cx="19908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5F3C404-67AC-4B98-939E-00B26E7A4732}"/>
              </a:ext>
            </a:extLst>
          </p:cNvPr>
          <p:cNvGrpSpPr/>
          <p:nvPr/>
        </p:nvGrpSpPr>
        <p:grpSpPr>
          <a:xfrm>
            <a:off x="6398503" y="915943"/>
            <a:ext cx="1641240" cy="194400"/>
            <a:chOff x="6398503" y="915943"/>
            <a:chExt cx="16412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3E43BB0-C0E2-40DD-ABDD-E6298AEAA6F6}"/>
                    </a:ext>
                  </a:extLst>
                </p14:cNvPr>
                <p14:cNvContentPartPr/>
                <p14:nvPr/>
              </p14:nvContentPartPr>
              <p14:xfrm>
                <a:off x="6398503" y="937903"/>
                <a:ext cx="24840" cy="146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3E43BB0-C0E2-40DD-ABDD-E6298AEAA6F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80863" y="919903"/>
                  <a:ext cx="60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AD08241-F28B-4C35-898A-E417F53F841A}"/>
                    </a:ext>
                  </a:extLst>
                </p14:cNvPr>
                <p14:cNvContentPartPr/>
                <p14:nvPr/>
              </p14:nvContentPartPr>
              <p14:xfrm>
                <a:off x="6429103" y="915943"/>
                <a:ext cx="141480" cy="168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AD08241-F28B-4C35-898A-E417F53F841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11463" y="898303"/>
                  <a:ext cx="177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040EEF7-472E-4C5F-9E62-C196D40E27B3}"/>
                    </a:ext>
                  </a:extLst>
                </p14:cNvPr>
                <p14:cNvContentPartPr/>
                <p14:nvPr/>
              </p14:nvContentPartPr>
              <p14:xfrm>
                <a:off x="6667423" y="953383"/>
                <a:ext cx="172800" cy="145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040EEF7-472E-4C5F-9E62-C196D40E27B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49783" y="935743"/>
                  <a:ext cx="208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3C3D4F0-0C8D-4C0F-B209-C4F5404A81BF}"/>
                    </a:ext>
                  </a:extLst>
                </p14:cNvPr>
                <p14:cNvContentPartPr/>
                <p14:nvPr/>
              </p14:nvContentPartPr>
              <p14:xfrm>
                <a:off x="6899983" y="955543"/>
                <a:ext cx="207720" cy="130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3C3D4F0-0C8D-4C0F-B209-C4F5404A81B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82343" y="937903"/>
                  <a:ext cx="243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BE7A95D-7CE6-454C-ACA0-92A51A23586F}"/>
                    </a:ext>
                  </a:extLst>
                </p14:cNvPr>
                <p14:cNvContentPartPr/>
                <p14:nvPr/>
              </p14:nvContentPartPr>
              <p14:xfrm>
                <a:off x="7171783" y="931063"/>
                <a:ext cx="292320" cy="164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BE7A95D-7CE6-454C-ACA0-92A51A23586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54143" y="913063"/>
                  <a:ext cx="327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9321AF4-E3A7-44B5-80A1-D33CB0B27A92}"/>
                    </a:ext>
                  </a:extLst>
                </p14:cNvPr>
                <p14:cNvContentPartPr/>
                <p14:nvPr/>
              </p14:nvContentPartPr>
              <p14:xfrm>
                <a:off x="7535743" y="962383"/>
                <a:ext cx="189720" cy="140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9321AF4-E3A7-44B5-80A1-D33CB0B27A9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18103" y="944383"/>
                  <a:ext cx="225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D267CB2-8B60-407C-9FBA-8E04C9A1DACF}"/>
                    </a:ext>
                  </a:extLst>
                </p14:cNvPr>
                <p14:cNvContentPartPr/>
                <p14:nvPr/>
              </p14:nvContentPartPr>
              <p14:xfrm>
                <a:off x="7872343" y="937183"/>
                <a:ext cx="1800" cy="1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D267CB2-8B60-407C-9FBA-8E04C9A1DAC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54703" y="919183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2A3A04E-5B3B-49DD-90D7-FBD6EB2DC739}"/>
                    </a:ext>
                  </a:extLst>
                </p14:cNvPr>
                <p14:cNvContentPartPr/>
                <p14:nvPr/>
              </p14:nvContentPartPr>
              <p14:xfrm>
                <a:off x="7811863" y="920983"/>
                <a:ext cx="227880" cy="189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2A3A04E-5B3B-49DD-90D7-FBD6EB2DC73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94223" y="902983"/>
                  <a:ext cx="2635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5A9F29-32CA-49B9-BDFA-DB65053950F0}"/>
              </a:ext>
            </a:extLst>
          </p:cNvPr>
          <p:cNvGrpSpPr/>
          <p:nvPr/>
        </p:nvGrpSpPr>
        <p:grpSpPr>
          <a:xfrm>
            <a:off x="8268343" y="907663"/>
            <a:ext cx="2743920" cy="203400"/>
            <a:chOff x="8268343" y="907663"/>
            <a:chExt cx="27439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E786B7A-8A74-4B7B-BEFE-574B02395310}"/>
                    </a:ext>
                  </a:extLst>
                </p14:cNvPr>
                <p14:cNvContentPartPr/>
                <p14:nvPr/>
              </p14:nvContentPartPr>
              <p14:xfrm>
                <a:off x="8268343" y="931063"/>
                <a:ext cx="196560" cy="156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E786B7A-8A74-4B7B-BEFE-574B0239531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50703" y="913423"/>
                  <a:ext cx="232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EE7F9F-A302-464D-ABA3-F444665ED10F}"/>
                    </a:ext>
                  </a:extLst>
                </p14:cNvPr>
                <p14:cNvContentPartPr/>
                <p14:nvPr/>
              </p14:nvContentPartPr>
              <p14:xfrm>
                <a:off x="8599183" y="907663"/>
                <a:ext cx="120960" cy="18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EE7F9F-A302-464D-ABA3-F444665ED10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81543" y="889663"/>
                  <a:ext cx="156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4C3019-6D32-4A3C-85AA-B0B5F3D78CE1}"/>
                    </a:ext>
                  </a:extLst>
                </p14:cNvPr>
                <p14:cNvContentPartPr/>
                <p14:nvPr/>
              </p14:nvContentPartPr>
              <p14:xfrm>
                <a:off x="8602783" y="1004143"/>
                <a:ext cx="81360" cy="21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4C3019-6D32-4A3C-85AA-B0B5F3D78CE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84783" y="986503"/>
                  <a:ext cx="117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34005B2-45C9-4F2D-BF60-8130987130B5}"/>
                    </a:ext>
                  </a:extLst>
                </p14:cNvPr>
                <p14:cNvContentPartPr/>
                <p14:nvPr/>
              </p14:nvContentPartPr>
              <p14:xfrm>
                <a:off x="8798263" y="908383"/>
                <a:ext cx="135360" cy="187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34005B2-45C9-4F2D-BF60-8130987130B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80263" y="890743"/>
                  <a:ext cx="17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F9B5125-6280-49A4-A6D8-C0CB6EAD91FF}"/>
                    </a:ext>
                  </a:extLst>
                </p14:cNvPr>
                <p14:cNvContentPartPr/>
                <p14:nvPr/>
              </p14:nvContentPartPr>
              <p14:xfrm>
                <a:off x="8846503" y="1012783"/>
                <a:ext cx="166320" cy="73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F9B5125-6280-49A4-A6D8-C0CB6EAD91F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28503" y="995143"/>
                  <a:ext cx="201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5DA2C64-6ADE-443F-AD5C-EE07B9AF033D}"/>
                    </a:ext>
                  </a:extLst>
                </p14:cNvPr>
                <p14:cNvContentPartPr/>
                <p14:nvPr/>
              </p14:nvContentPartPr>
              <p14:xfrm>
                <a:off x="8975023" y="946903"/>
                <a:ext cx="222480" cy="164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5DA2C64-6ADE-443F-AD5C-EE07B9AF03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57023" y="928903"/>
                  <a:ext cx="258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08A3B91-AF09-4BDE-B9CA-413BB8FF1E83}"/>
                    </a:ext>
                  </a:extLst>
                </p14:cNvPr>
                <p14:cNvContentPartPr/>
                <p14:nvPr/>
              </p14:nvContentPartPr>
              <p14:xfrm>
                <a:off x="9043783" y="970663"/>
                <a:ext cx="270000" cy="127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08A3B91-AF09-4BDE-B9CA-413BB8FF1E8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26143" y="953023"/>
                  <a:ext cx="305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6E799F5-0905-42C1-9B6F-20BA86EE4C6D}"/>
                    </a:ext>
                  </a:extLst>
                </p14:cNvPr>
                <p14:cNvContentPartPr/>
                <p14:nvPr/>
              </p14:nvContentPartPr>
              <p14:xfrm>
                <a:off x="9228103" y="958423"/>
                <a:ext cx="264240" cy="139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6E799F5-0905-42C1-9B6F-20BA86EE4C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0463" y="940783"/>
                  <a:ext cx="299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70057D9-EACC-4050-AE5A-64192EF7237F}"/>
                    </a:ext>
                  </a:extLst>
                </p14:cNvPr>
                <p14:cNvContentPartPr/>
                <p14:nvPr/>
              </p14:nvContentPartPr>
              <p14:xfrm>
                <a:off x="9542383" y="970663"/>
                <a:ext cx="151560" cy="122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70057D9-EACC-4050-AE5A-64192EF7237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24383" y="952663"/>
                  <a:ext cx="187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9BFBF40-6781-4A3E-9DB4-F82552899697}"/>
                    </a:ext>
                  </a:extLst>
                </p14:cNvPr>
                <p14:cNvContentPartPr/>
                <p14:nvPr/>
              </p14:nvContentPartPr>
              <p14:xfrm>
                <a:off x="9775663" y="982543"/>
                <a:ext cx="259560" cy="123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9BFBF40-6781-4A3E-9DB4-F825528996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58023" y="964903"/>
                  <a:ext cx="295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7C892EF-A523-4B56-AB19-43D8CC83730A}"/>
                    </a:ext>
                  </a:extLst>
                </p14:cNvPr>
                <p14:cNvContentPartPr/>
                <p14:nvPr/>
              </p14:nvContentPartPr>
              <p14:xfrm>
                <a:off x="10257703" y="974983"/>
                <a:ext cx="145080" cy="129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7C892EF-A523-4B56-AB19-43D8CC83730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40063" y="956983"/>
                  <a:ext cx="180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EAA45BC-9553-476B-A5B7-D923FE361CC5}"/>
                    </a:ext>
                  </a:extLst>
                </p14:cNvPr>
                <p14:cNvContentPartPr/>
                <p14:nvPr/>
              </p14:nvContentPartPr>
              <p14:xfrm>
                <a:off x="10465063" y="978223"/>
                <a:ext cx="188640" cy="132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EAA45BC-9553-476B-A5B7-D923FE361CC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47423" y="960583"/>
                  <a:ext cx="224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16A93E3-43BD-4CB6-AAB6-974D5B0D2B47}"/>
                    </a:ext>
                  </a:extLst>
                </p14:cNvPr>
                <p14:cNvContentPartPr/>
                <p14:nvPr/>
              </p14:nvContentPartPr>
              <p14:xfrm>
                <a:off x="10492423" y="980023"/>
                <a:ext cx="233640" cy="61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16A93E3-43BD-4CB6-AAB6-974D5B0D2B4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74783" y="962383"/>
                  <a:ext cx="269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C1E2567-5734-42D1-99C2-95D255CCA901}"/>
                    </a:ext>
                  </a:extLst>
                </p14:cNvPr>
                <p14:cNvContentPartPr/>
                <p14:nvPr/>
              </p14:nvContentPartPr>
              <p14:xfrm>
                <a:off x="10712383" y="939343"/>
                <a:ext cx="299880" cy="168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C1E2567-5734-42D1-99C2-95D255CCA90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94383" y="921703"/>
                  <a:ext cx="3355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8A4F3D2-7F44-4777-84DB-8359F9E09FBC}"/>
                  </a:ext>
                </a:extLst>
              </p14:cNvPr>
              <p14:cNvContentPartPr/>
              <p14:nvPr/>
            </p14:nvContentPartPr>
            <p14:xfrm>
              <a:off x="7627903" y="1454143"/>
              <a:ext cx="156960" cy="1627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8A4F3D2-7F44-4777-84DB-8359F9E09FB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610263" y="1436503"/>
                <a:ext cx="19260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6D072CA-5DF5-4BFB-BA5E-4FC907040CD3}"/>
              </a:ext>
            </a:extLst>
          </p:cNvPr>
          <p:cNvGrpSpPr/>
          <p:nvPr/>
        </p:nvGrpSpPr>
        <p:grpSpPr>
          <a:xfrm>
            <a:off x="8045863" y="1412743"/>
            <a:ext cx="963360" cy="349920"/>
            <a:chOff x="8045863" y="1412743"/>
            <a:chExt cx="9633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3BAF769-7702-4156-8E80-DADB6764F677}"/>
                    </a:ext>
                  </a:extLst>
                </p14:cNvPr>
                <p14:cNvContentPartPr/>
                <p14:nvPr/>
              </p14:nvContentPartPr>
              <p14:xfrm>
                <a:off x="8045863" y="1412743"/>
                <a:ext cx="74160" cy="305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3BAF769-7702-4156-8E80-DADB6764F67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28223" y="1395103"/>
                  <a:ext cx="109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5840103-FEA9-429A-AEC7-8C23819434BC}"/>
                    </a:ext>
                  </a:extLst>
                </p14:cNvPr>
                <p14:cNvContentPartPr/>
                <p14:nvPr/>
              </p14:nvContentPartPr>
              <p14:xfrm>
                <a:off x="8233783" y="1551703"/>
                <a:ext cx="204840" cy="91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5840103-FEA9-429A-AEC7-8C23819434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15783" y="1534063"/>
                  <a:ext cx="240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94B6A50-816F-44D0-9D9C-54472B7F72F9}"/>
                    </a:ext>
                  </a:extLst>
                </p14:cNvPr>
                <p14:cNvContentPartPr/>
                <p14:nvPr/>
              </p14:nvContentPartPr>
              <p14:xfrm>
                <a:off x="8588743" y="1585903"/>
                <a:ext cx="145800" cy="176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94B6A50-816F-44D0-9D9C-54472B7F72F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570743" y="1568263"/>
                  <a:ext cx="181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BF78D19-0372-46AF-8518-6DFBFD63F68C}"/>
                    </a:ext>
                  </a:extLst>
                </p14:cNvPr>
                <p14:cNvContentPartPr/>
                <p14:nvPr/>
              </p14:nvContentPartPr>
              <p14:xfrm>
                <a:off x="8853703" y="1455223"/>
                <a:ext cx="155520" cy="300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BF78D19-0372-46AF-8518-6DFBFD63F68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36063" y="1437223"/>
                  <a:ext cx="19116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134C747-5F5D-4F20-8831-A7EAAFE23E93}"/>
                  </a:ext>
                </a:extLst>
              </p14:cNvPr>
              <p14:cNvContentPartPr/>
              <p14:nvPr/>
            </p14:nvContentPartPr>
            <p14:xfrm>
              <a:off x="9237103" y="1499863"/>
              <a:ext cx="150480" cy="13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134C747-5F5D-4F20-8831-A7EAAFE23E9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219103" y="1481863"/>
                <a:ext cx="1861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B006A81-B6DD-433F-9581-5F1689891FE7}"/>
              </a:ext>
            </a:extLst>
          </p:cNvPr>
          <p:cNvGrpSpPr/>
          <p:nvPr/>
        </p:nvGrpSpPr>
        <p:grpSpPr>
          <a:xfrm>
            <a:off x="9312703" y="1602103"/>
            <a:ext cx="193680" cy="81720"/>
            <a:chOff x="9312703" y="1602103"/>
            <a:chExt cx="193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DC016E3-0AF5-46F9-B7E5-1ACFB0137957}"/>
                    </a:ext>
                  </a:extLst>
                </p14:cNvPr>
                <p14:cNvContentPartPr/>
                <p14:nvPr/>
              </p14:nvContentPartPr>
              <p14:xfrm>
                <a:off x="9312703" y="1602103"/>
                <a:ext cx="167400" cy="12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DC016E3-0AF5-46F9-B7E5-1ACFB013795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95063" y="1584463"/>
                  <a:ext cx="203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25087AE-8C95-42AA-BDF5-2148743169F4}"/>
                    </a:ext>
                  </a:extLst>
                </p14:cNvPr>
                <p14:cNvContentPartPr/>
                <p14:nvPr/>
              </p14:nvContentPartPr>
              <p14:xfrm>
                <a:off x="9312703" y="1665103"/>
                <a:ext cx="193680" cy="18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25087AE-8C95-42AA-BDF5-2148743169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95063" y="1647463"/>
                  <a:ext cx="22932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CBE5EEB-4DAE-45E0-8068-967056D094E9}"/>
                  </a:ext>
                </a:extLst>
              </p14:cNvPr>
              <p14:cNvContentPartPr/>
              <p14:nvPr/>
            </p14:nvContentPartPr>
            <p14:xfrm>
              <a:off x="9783943" y="1577623"/>
              <a:ext cx="179640" cy="1954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CBE5EEB-4DAE-45E0-8068-967056D094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765943" y="1559983"/>
                <a:ext cx="21528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BA0FD32-034A-4F46-8BF2-F9DC2EF8DF23}"/>
              </a:ext>
            </a:extLst>
          </p:cNvPr>
          <p:cNvGrpSpPr/>
          <p:nvPr/>
        </p:nvGrpSpPr>
        <p:grpSpPr>
          <a:xfrm>
            <a:off x="6541783" y="2399143"/>
            <a:ext cx="2302920" cy="234720"/>
            <a:chOff x="6541783" y="2399143"/>
            <a:chExt cx="23029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9C8C895-0BEE-45D8-9839-8DB9AF6A1A81}"/>
                    </a:ext>
                  </a:extLst>
                </p14:cNvPr>
                <p14:cNvContentPartPr/>
                <p14:nvPr/>
              </p14:nvContentPartPr>
              <p14:xfrm>
                <a:off x="6548623" y="2405983"/>
                <a:ext cx="145080" cy="22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9C8C895-0BEE-45D8-9839-8DB9AF6A1A8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30983" y="2388343"/>
                  <a:ext cx="180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5FD5B8-C80C-4B9E-A5CC-D6816FC6C002}"/>
                    </a:ext>
                  </a:extLst>
                </p14:cNvPr>
                <p14:cNvContentPartPr/>
                <p14:nvPr/>
              </p14:nvContentPartPr>
              <p14:xfrm>
                <a:off x="6541783" y="2564023"/>
                <a:ext cx="165240" cy="30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5FD5B8-C80C-4B9E-A5CC-D6816FC6C0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24143" y="2546023"/>
                  <a:ext cx="200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0CCC091-51EA-499C-9E2B-7F278E95462C}"/>
                    </a:ext>
                  </a:extLst>
                </p14:cNvPr>
                <p14:cNvContentPartPr/>
                <p14:nvPr/>
              </p14:nvContentPartPr>
              <p14:xfrm>
                <a:off x="6804223" y="2479423"/>
                <a:ext cx="151200" cy="147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0CCC091-51EA-499C-9E2B-7F278E9546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86583" y="2461423"/>
                  <a:ext cx="186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7B92235-6993-4CFD-88D7-A75615BE6381}"/>
                    </a:ext>
                  </a:extLst>
                </p14:cNvPr>
                <p14:cNvContentPartPr/>
                <p14:nvPr/>
              </p14:nvContentPartPr>
              <p14:xfrm>
                <a:off x="6994303" y="2465383"/>
                <a:ext cx="125280" cy="121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7B92235-6993-4CFD-88D7-A75615BE638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76663" y="2447743"/>
                  <a:ext cx="160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368E6A-534C-4A45-B4D1-F8E6933802C2}"/>
                    </a:ext>
                  </a:extLst>
                </p14:cNvPr>
                <p14:cNvContentPartPr/>
                <p14:nvPr/>
              </p14:nvContentPartPr>
              <p14:xfrm>
                <a:off x="7207423" y="2454943"/>
                <a:ext cx="169200" cy="13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368E6A-534C-4A45-B4D1-F8E6933802C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89423" y="2436943"/>
                  <a:ext cx="20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B6228C5-653A-4ECC-AA07-D9AF7553BDE0}"/>
                    </a:ext>
                  </a:extLst>
                </p14:cNvPr>
                <p14:cNvContentPartPr/>
                <p14:nvPr/>
              </p14:nvContentPartPr>
              <p14:xfrm>
                <a:off x="7403623" y="2421823"/>
                <a:ext cx="253080" cy="171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B6228C5-653A-4ECC-AA07-D9AF7553BD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85983" y="2403823"/>
                  <a:ext cx="288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3F61838-15C1-4F48-BBDE-B37F05A3F6EE}"/>
                    </a:ext>
                  </a:extLst>
                </p14:cNvPr>
                <p14:cNvContentPartPr/>
                <p14:nvPr/>
              </p14:nvContentPartPr>
              <p14:xfrm>
                <a:off x="7687303" y="2436943"/>
                <a:ext cx="227520" cy="143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3F61838-15C1-4F48-BBDE-B37F05A3F6E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69663" y="2418943"/>
                  <a:ext cx="26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CA780BA-6B38-4D09-8FD0-3BC57DEE7457}"/>
                    </a:ext>
                  </a:extLst>
                </p14:cNvPr>
                <p14:cNvContentPartPr/>
                <p14:nvPr/>
              </p14:nvContentPartPr>
              <p14:xfrm>
                <a:off x="8006623" y="2438023"/>
                <a:ext cx="63360" cy="141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CA780BA-6B38-4D09-8FD0-3BC57DEE745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88983" y="2420023"/>
                  <a:ext cx="99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4C068F5-AC67-42C3-A165-F66A8F658083}"/>
                    </a:ext>
                  </a:extLst>
                </p14:cNvPr>
                <p14:cNvContentPartPr/>
                <p14:nvPr/>
              </p14:nvContentPartPr>
              <p14:xfrm>
                <a:off x="7969183" y="2415343"/>
                <a:ext cx="302040" cy="164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4C068F5-AC67-42C3-A165-F66A8F65808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51183" y="2397703"/>
                  <a:ext cx="337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3B68A78-B5FF-4E21-8434-2828B02C9859}"/>
                    </a:ext>
                  </a:extLst>
                </p14:cNvPr>
                <p14:cNvContentPartPr/>
                <p14:nvPr/>
              </p14:nvContentPartPr>
              <p14:xfrm>
                <a:off x="8334223" y="2399143"/>
                <a:ext cx="146880" cy="193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3B68A78-B5FF-4E21-8434-2828B02C985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16583" y="2381503"/>
                  <a:ext cx="182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75E79B5-50CA-4090-81D0-AB36D6380B54}"/>
                    </a:ext>
                  </a:extLst>
                </p14:cNvPr>
                <p14:cNvContentPartPr/>
                <p14:nvPr/>
              </p14:nvContentPartPr>
              <p14:xfrm>
                <a:off x="8580463" y="2452783"/>
                <a:ext cx="264240" cy="137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75E79B5-50CA-4090-81D0-AB36D6380B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62463" y="2434783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5257C8F-4259-465D-9BC0-5051401505A3}"/>
              </a:ext>
            </a:extLst>
          </p:cNvPr>
          <p:cNvGrpSpPr/>
          <p:nvPr/>
        </p:nvGrpSpPr>
        <p:grpSpPr>
          <a:xfrm>
            <a:off x="9165823" y="2412823"/>
            <a:ext cx="1086840" cy="213120"/>
            <a:chOff x="9165823" y="2412823"/>
            <a:chExt cx="108684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F602CF-730B-42CB-8795-3F2E8E9FECC3}"/>
                    </a:ext>
                  </a:extLst>
                </p14:cNvPr>
                <p14:cNvContentPartPr/>
                <p14:nvPr/>
              </p14:nvContentPartPr>
              <p14:xfrm>
                <a:off x="9165823" y="2454223"/>
                <a:ext cx="108000" cy="146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F602CF-730B-42CB-8795-3F2E8E9FECC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147823" y="2436223"/>
                  <a:ext cx="143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04F74D1-9721-4848-AD77-6F4038AF9E30}"/>
                    </a:ext>
                  </a:extLst>
                </p14:cNvPr>
                <p14:cNvContentPartPr/>
                <p14:nvPr/>
              </p14:nvContentPartPr>
              <p14:xfrm>
                <a:off x="9413863" y="2460703"/>
                <a:ext cx="179280" cy="165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04F74D1-9721-4848-AD77-6F4038AF9E3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96223" y="2442703"/>
                  <a:ext cx="214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9ACB38C-3A65-439A-A770-C49208927E19}"/>
                    </a:ext>
                  </a:extLst>
                </p14:cNvPr>
                <p14:cNvContentPartPr/>
                <p14:nvPr/>
              </p14:nvContentPartPr>
              <p14:xfrm>
                <a:off x="9409543" y="2472583"/>
                <a:ext cx="256680" cy="61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9ACB38C-3A65-439A-A770-C49208927E1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391543" y="2454943"/>
                  <a:ext cx="292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7D00567-E8DF-4DED-BB9E-CAE284576256}"/>
                    </a:ext>
                  </a:extLst>
                </p14:cNvPr>
                <p14:cNvContentPartPr/>
                <p14:nvPr/>
              </p14:nvContentPartPr>
              <p14:xfrm>
                <a:off x="9667303" y="2458543"/>
                <a:ext cx="330840" cy="135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7D00567-E8DF-4DED-BB9E-CAE28457625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649303" y="2440903"/>
                  <a:ext cx="366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453E1BC-F88C-470B-944E-409A87EDFB5A}"/>
                    </a:ext>
                  </a:extLst>
                </p14:cNvPr>
                <p14:cNvContentPartPr/>
                <p14:nvPr/>
              </p14:nvContentPartPr>
              <p14:xfrm>
                <a:off x="10092103" y="2412823"/>
                <a:ext cx="160560" cy="182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453E1BC-F88C-470B-944E-409A87EDFB5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074463" y="2395183"/>
                  <a:ext cx="1962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6FBAA04-AC2B-4AA2-A46C-8B41FD7B020F}"/>
              </a:ext>
            </a:extLst>
          </p:cNvPr>
          <p:cNvGrpSpPr/>
          <p:nvPr/>
        </p:nvGrpSpPr>
        <p:grpSpPr>
          <a:xfrm>
            <a:off x="7076743" y="3122383"/>
            <a:ext cx="596880" cy="324360"/>
            <a:chOff x="7076743" y="3122383"/>
            <a:chExt cx="5968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4ADCB00-B2C6-46DC-970F-E766D3043CC6}"/>
                    </a:ext>
                  </a:extLst>
                </p14:cNvPr>
                <p14:cNvContentPartPr/>
                <p14:nvPr/>
              </p14:nvContentPartPr>
              <p14:xfrm>
                <a:off x="7076743" y="3195103"/>
                <a:ext cx="187200" cy="2516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4ADCB00-B2C6-46DC-970F-E766D3043CC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59103" y="3177463"/>
                  <a:ext cx="222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99C4AC9-498B-473E-9D60-F3E9472B63AA}"/>
                    </a:ext>
                  </a:extLst>
                </p14:cNvPr>
                <p14:cNvContentPartPr/>
                <p14:nvPr/>
              </p14:nvContentPartPr>
              <p14:xfrm>
                <a:off x="7453303" y="3122383"/>
                <a:ext cx="220320" cy="162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99C4AC9-498B-473E-9D60-F3E9472B63A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35663" y="3104383"/>
                  <a:ext cx="2559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FB33914-9515-4B29-A8FC-CF50AE3187D4}"/>
                  </a:ext>
                </a:extLst>
              </p14:cNvPr>
              <p14:cNvContentPartPr/>
              <p14:nvPr/>
            </p14:nvContentPartPr>
            <p14:xfrm>
              <a:off x="7971343" y="3066943"/>
              <a:ext cx="78480" cy="310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FB33914-9515-4B29-A8FC-CF50AE3187D4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953343" y="3048943"/>
                <a:ext cx="1141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F49685B-10D0-4153-9AB5-E8C31B85FBB5}"/>
              </a:ext>
            </a:extLst>
          </p:cNvPr>
          <p:cNvGrpSpPr/>
          <p:nvPr/>
        </p:nvGrpSpPr>
        <p:grpSpPr>
          <a:xfrm>
            <a:off x="8296783" y="3095383"/>
            <a:ext cx="1607040" cy="383040"/>
            <a:chOff x="8296783" y="3095383"/>
            <a:chExt cx="16070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EC63FA5-CB29-446E-8FE3-DA4A0967918F}"/>
                    </a:ext>
                  </a:extLst>
                </p14:cNvPr>
                <p14:cNvContentPartPr/>
                <p14:nvPr/>
              </p14:nvContentPartPr>
              <p14:xfrm>
                <a:off x="8296783" y="3239023"/>
                <a:ext cx="167760" cy="184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EC63FA5-CB29-446E-8FE3-DA4A096791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278783" y="3221023"/>
                  <a:ext cx="203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13CD7FC-33DD-4621-A910-757B02CEE567}"/>
                    </a:ext>
                  </a:extLst>
                </p14:cNvPr>
                <p14:cNvContentPartPr/>
                <p14:nvPr/>
              </p14:nvContentPartPr>
              <p14:xfrm>
                <a:off x="8574343" y="3193663"/>
                <a:ext cx="221760" cy="183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13CD7FC-33DD-4621-A910-757B02CEE56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556703" y="3176023"/>
                  <a:ext cx="257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B2B2056-0589-4F7D-BE63-5631EB1EE03F}"/>
                    </a:ext>
                  </a:extLst>
                </p14:cNvPr>
                <p14:cNvContentPartPr/>
                <p14:nvPr/>
              </p14:nvContentPartPr>
              <p14:xfrm>
                <a:off x="9006703" y="3227863"/>
                <a:ext cx="221760" cy="250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B2B2056-0589-4F7D-BE63-5631EB1EE03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988703" y="3210223"/>
                  <a:ext cx="257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AC064F6-8E49-428B-BE9D-172ADBCDE4A4}"/>
                    </a:ext>
                  </a:extLst>
                </p14:cNvPr>
                <p14:cNvContentPartPr/>
                <p14:nvPr/>
              </p14:nvContentPartPr>
              <p14:xfrm>
                <a:off x="9365623" y="3095383"/>
                <a:ext cx="128880" cy="302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AC064F6-8E49-428B-BE9D-172ADBCDE4A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347623" y="3077383"/>
                  <a:ext cx="164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ACB9DD6-DBDD-4F67-AD7B-D66F54E2CFA6}"/>
                    </a:ext>
                  </a:extLst>
                </p14:cNvPr>
                <p14:cNvContentPartPr/>
                <p14:nvPr/>
              </p14:nvContentPartPr>
              <p14:xfrm>
                <a:off x="9707983" y="3176023"/>
                <a:ext cx="156960" cy="7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ACB9DD6-DBDD-4F67-AD7B-D66F54E2CF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690343" y="3158023"/>
                  <a:ext cx="192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712435C-DB22-4A11-A0E5-7A81D3F63DFB}"/>
                    </a:ext>
                  </a:extLst>
                </p14:cNvPr>
                <p14:cNvContentPartPr/>
                <p14:nvPr/>
              </p14:nvContentPartPr>
              <p14:xfrm>
                <a:off x="9749743" y="3245503"/>
                <a:ext cx="133200" cy="20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712435C-DB22-4A11-A0E5-7A81D3F63DF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731743" y="3227863"/>
                  <a:ext cx="168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CEF7B6F-A9B0-4C25-B82C-8BD391729F6A}"/>
                    </a:ext>
                  </a:extLst>
                </p14:cNvPr>
                <p14:cNvContentPartPr/>
                <p14:nvPr/>
              </p14:nvContentPartPr>
              <p14:xfrm>
                <a:off x="9727423" y="3354223"/>
                <a:ext cx="176400" cy="14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CEF7B6F-A9B0-4C25-B82C-8BD391729F6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09423" y="3336583"/>
                  <a:ext cx="21204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F05C5C4-52EB-4805-A7F1-D113F9256783}"/>
                  </a:ext>
                </a:extLst>
              </p14:cNvPr>
              <p14:cNvContentPartPr/>
              <p14:nvPr/>
            </p14:nvContentPartPr>
            <p14:xfrm>
              <a:off x="10182823" y="3246223"/>
              <a:ext cx="227520" cy="2520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F05C5C4-52EB-4805-A7F1-D113F9256783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164823" y="3228223"/>
                <a:ext cx="2631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9AC5A6F-5992-4B72-B023-1FCB1DC5D560}"/>
                  </a:ext>
                </a:extLst>
              </p14:cNvPr>
              <p14:cNvContentPartPr/>
              <p14:nvPr/>
            </p14:nvContentPartPr>
            <p14:xfrm>
              <a:off x="7019863" y="3866863"/>
              <a:ext cx="118440" cy="2307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9AC5A6F-5992-4B72-B023-1FCB1DC5D56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001863" y="3848863"/>
                <a:ext cx="154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79EB7B1-CC08-4157-96C5-B161011C2320}"/>
                  </a:ext>
                </a:extLst>
              </p14:cNvPr>
              <p14:cNvContentPartPr/>
              <p14:nvPr/>
            </p14:nvContentPartPr>
            <p14:xfrm>
              <a:off x="7430983" y="3806743"/>
              <a:ext cx="214560" cy="237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79EB7B1-CC08-4157-96C5-B161011C2320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412983" y="3789103"/>
                <a:ext cx="250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9F5643E-DC19-472F-A9ED-07308C7BF5B2}"/>
                  </a:ext>
                </a:extLst>
              </p14:cNvPr>
              <p14:cNvContentPartPr/>
              <p14:nvPr/>
            </p14:nvContentPartPr>
            <p14:xfrm>
              <a:off x="8003743" y="3775423"/>
              <a:ext cx="130680" cy="3121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9F5643E-DC19-472F-A9ED-07308C7BF5B2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985743" y="3757783"/>
                <a:ext cx="16632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C941579-DAA7-4FE5-8AAD-D9E844A1F584}"/>
              </a:ext>
            </a:extLst>
          </p:cNvPr>
          <p:cNvGrpSpPr/>
          <p:nvPr/>
        </p:nvGrpSpPr>
        <p:grpSpPr>
          <a:xfrm>
            <a:off x="8731303" y="3832663"/>
            <a:ext cx="779400" cy="347760"/>
            <a:chOff x="8731303" y="3832663"/>
            <a:chExt cx="77940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51DD8DD-94CE-4575-BDB8-C9434A218FD5}"/>
                    </a:ext>
                  </a:extLst>
                </p14:cNvPr>
                <p14:cNvContentPartPr/>
                <p14:nvPr/>
              </p14:nvContentPartPr>
              <p14:xfrm>
                <a:off x="8731303" y="3924463"/>
                <a:ext cx="248400" cy="176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51DD8DD-94CE-4575-BDB8-C9434A218FD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713303" y="3906463"/>
                  <a:ext cx="284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4B45117-DA6A-4AE8-BB26-77C148B83BC8}"/>
                    </a:ext>
                  </a:extLst>
                </p14:cNvPr>
                <p14:cNvContentPartPr/>
                <p14:nvPr/>
              </p14:nvContentPartPr>
              <p14:xfrm>
                <a:off x="9088783" y="3989623"/>
                <a:ext cx="206640" cy="190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4B45117-DA6A-4AE8-BB26-77C148B83BC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71143" y="3971983"/>
                  <a:ext cx="24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9D7BEC1-A934-4AC6-86F3-715653BEA147}"/>
                    </a:ext>
                  </a:extLst>
                </p14:cNvPr>
                <p14:cNvContentPartPr/>
                <p14:nvPr/>
              </p14:nvContentPartPr>
              <p14:xfrm>
                <a:off x="9397663" y="3832663"/>
                <a:ext cx="113040" cy="3236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9D7BEC1-A934-4AC6-86F3-715653BEA14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79663" y="3814663"/>
                  <a:ext cx="14868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392C609-3569-4446-A716-FAB033839AB9}"/>
              </a:ext>
            </a:extLst>
          </p:cNvPr>
          <p:cNvGrpSpPr/>
          <p:nvPr/>
        </p:nvGrpSpPr>
        <p:grpSpPr>
          <a:xfrm>
            <a:off x="9755503" y="3873343"/>
            <a:ext cx="198000" cy="179280"/>
            <a:chOff x="9755503" y="3873343"/>
            <a:chExt cx="19800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4AD18A8-8820-42AA-ABD1-8AD308E1F05F}"/>
                    </a:ext>
                  </a:extLst>
                </p14:cNvPr>
                <p14:cNvContentPartPr/>
                <p14:nvPr/>
              </p14:nvContentPartPr>
              <p14:xfrm>
                <a:off x="9776383" y="3873343"/>
                <a:ext cx="110160" cy="12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4AD18A8-8820-42AA-ABD1-8AD308E1F05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758743" y="3855703"/>
                  <a:ext cx="145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64D66BB-4B4F-43DD-B57A-BC8A6ED1E82A}"/>
                    </a:ext>
                  </a:extLst>
                </p14:cNvPr>
                <p14:cNvContentPartPr/>
                <p14:nvPr/>
              </p14:nvContentPartPr>
              <p14:xfrm>
                <a:off x="9755503" y="3944623"/>
                <a:ext cx="139320" cy="15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64D66BB-4B4F-43DD-B57A-BC8A6ED1E82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37863" y="3926623"/>
                  <a:ext cx="174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D3797D9-E0E4-410B-999F-708A74009F74}"/>
                    </a:ext>
                  </a:extLst>
                </p14:cNvPr>
                <p14:cNvContentPartPr/>
                <p14:nvPr/>
              </p14:nvContentPartPr>
              <p14:xfrm>
                <a:off x="9780703" y="4033543"/>
                <a:ext cx="172800" cy="19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D3797D9-E0E4-410B-999F-708A74009F7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763063" y="4015543"/>
                  <a:ext cx="20844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B281590-2526-4391-A0A9-A95857844514}"/>
                  </a:ext>
                </a:extLst>
              </p14:cNvPr>
              <p14:cNvContentPartPr/>
              <p14:nvPr/>
            </p14:nvContentPartPr>
            <p14:xfrm>
              <a:off x="10245103" y="3925543"/>
              <a:ext cx="212400" cy="2106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B281590-2526-4391-A0A9-A95857844514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0227463" y="3907543"/>
                <a:ext cx="248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66C8148-F718-400C-85DF-3DDA8979E2C3}"/>
                  </a:ext>
                </a:extLst>
              </p14:cNvPr>
              <p14:cNvContentPartPr/>
              <p14:nvPr/>
            </p14:nvContentPartPr>
            <p14:xfrm>
              <a:off x="8406223" y="3930223"/>
              <a:ext cx="160200" cy="2304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66C8148-F718-400C-85DF-3DDA8979E2C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388583" y="3912223"/>
                <a:ext cx="19584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6C6CD90-9CC2-4A7F-A39C-D05815827F32}"/>
              </a:ext>
            </a:extLst>
          </p:cNvPr>
          <p:cNvGrpSpPr/>
          <p:nvPr/>
        </p:nvGrpSpPr>
        <p:grpSpPr>
          <a:xfrm>
            <a:off x="6723943" y="4465183"/>
            <a:ext cx="1886400" cy="258480"/>
            <a:chOff x="6723943" y="4465183"/>
            <a:chExt cx="18864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1CB1887-44B7-4EE2-BAC5-620DD31C3C68}"/>
                    </a:ext>
                  </a:extLst>
                </p14:cNvPr>
                <p14:cNvContentPartPr/>
                <p14:nvPr/>
              </p14:nvContentPartPr>
              <p14:xfrm>
                <a:off x="6723943" y="4465183"/>
                <a:ext cx="185400" cy="219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1CB1887-44B7-4EE2-BAC5-620DD31C3C6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706303" y="4447183"/>
                  <a:ext cx="221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70A366B-7DE3-48FF-B24F-55B0C2A1B813}"/>
                    </a:ext>
                  </a:extLst>
                </p14:cNvPr>
                <p14:cNvContentPartPr/>
                <p14:nvPr/>
              </p14:nvContentPartPr>
              <p14:xfrm>
                <a:off x="7050463" y="4478863"/>
                <a:ext cx="133200" cy="190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70A366B-7DE3-48FF-B24F-55B0C2A1B81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32823" y="4461223"/>
                  <a:ext cx="168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CC15CA5-3F7B-45DE-98AD-C4480B32F0ED}"/>
                    </a:ext>
                  </a:extLst>
                </p14:cNvPr>
                <p14:cNvContentPartPr/>
                <p14:nvPr/>
              </p14:nvContentPartPr>
              <p14:xfrm>
                <a:off x="7071703" y="4558783"/>
                <a:ext cx="84240" cy="10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CC15CA5-3F7B-45DE-98AD-C4480B32F0E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053703" y="4541143"/>
                  <a:ext cx="119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463058C-A1D9-465F-B1FC-8F2C8A92376E}"/>
                    </a:ext>
                  </a:extLst>
                </p14:cNvPr>
                <p14:cNvContentPartPr/>
                <p14:nvPr/>
              </p14:nvContentPartPr>
              <p14:xfrm>
                <a:off x="7258903" y="4477423"/>
                <a:ext cx="150480" cy="204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463058C-A1D9-465F-B1FC-8F2C8A92376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240903" y="4459423"/>
                  <a:ext cx="186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BCDE115-E918-4C15-89C2-6FA0BF8B6C35}"/>
                    </a:ext>
                  </a:extLst>
                </p14:cNvPr>
                <p14:cNvContentPartPr/>
                <p14:nvPr/>
              </p14:nvContentPartPr>
              <p14:xfrm>
                <a:off x="7339903" y="4609903"/>
                <a:ext cx="95760" cy="961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BCDE115-E918-4C15-89C2-6FA0BF8B6C3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322263" y="4592263"/>
                  <a:ext cx="13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F65E39A-2B76-4E3E-A8B6-7D1C6A407F3E}"/>
                    </a:ext>
                  </a:extLst>
                </p14:cNvPr>
                <p14:cNvContentPartPr/>
                <p14:nvPr/>
              </p14:nvContentPartPr>
              <p14:xfrm>
                <a:off x="7473463" y="4541863"/>
                <a:ext cx="187560" cy="181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F65E39A-2B76-4E3E-A8B6-7D1C6A407F3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455823" y="4523863"/>
                  <a:ext cx="223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0F809909-9B74-4B69-B127-765DDEEF8A33}"/>
                    </a:ext>
                  </a:extLst>
                </p14:cNvPr>
                <p14:cNvContentPartPr/>
                <p14:nvPr/>
              </p14:nvContentPartPr>
              <p14:xfrm>
                <a:off x="7538263" y="4585423"/>
                <a:ext cx="125280" cy="284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0F809909-9B74-4B69-B127-765DDEEF8A3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20263" y="4567783"/>
                  <a:ext cx="160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F4AB6DE-68BD-47D1-ABAB-99CD38E037F4}"/>
                    </a:ext>
                  </a:extLst>
                </p14:cNvPr>
                <p14:cNvContentPartPr/>
                <p14:nvPr/>
              </p14:nvContentPartPr>
              <p14:xfrm>
                <a:off x="7769743" y="4563463"/>
                <a:ext cx="54720" cy="139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F4AB6DE-68BD-47D1-ABAB-99CD38E037F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52103" y="4545463"/>
                  <a:ext cx="90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AFC6262-3F41-448B-A95F-2CF5A53D1130}"/>
                    </a:ext>
                  </a:extLst>
                </p14:cNvPr>
                <p14:cNvContentPartPr/>
                <p14:nvPr/>
              </p14:nvContentPartPr>
              <p14:xfrm>
                <a:off x="7707463" y="4530343"/>
                <a:ext cx="261000" cy="134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AFC6262-3F41-448B-A95F-2CF5A53D113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689823" y="4512343"/>
                  <a:ext cx="296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7EC43D0-B9EE-4C40-8F49-B79DF9390756}"/>
                    </a:ext>
                  </a:extLst>
                </p14:cNvPr>
                <p14:cNvContentPartPr/>
                <p14:nvPr/>
              </p14:nvContentPartPr>
              <p14:xfrm>
                <a:off x="8094463" y="4513783"/>
                <a:ext cx="154800" cy="159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7EC43D0-B9EE-4C40-8F49-B79DF939075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76823" y="4495783"/>
                  <a:ext cx="190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8F071D6F-0479-497E-9D6D-F76232106BF8}"/>
                    </a:ext>
                  </a:extLst>
                </p14:cNvPr>
                <p14:cNvContentPartPr/>
                <p14:nvPr/>
              </p14:nvContentPartPr>
              <p14:xfrm>
                <a:off x="8333143" y="4495063"/>
                <a:ext cx="277200" cy="1731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8F071D6F-0479-497E-9D6D-F76232106BF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315143" y="4477423"/>
                  <a:ext cx="3128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401EB-42E4-4A4F-BFAC-B605E1A75D59}"/>
              </a:ext>
            </a:extLst>
          </p:cNvPr>
          <p:cNvGrpSpPr/>
          <p:nvPr/>
        </p:nvGrpSpPr>
        <p:grpSpPr>
          <a:xfrm>
            <a:off x="8924983" y="4484263"/>
            <a:ext cx="1186200" cy="221040"/>
            <a:chOff x="8924983" y="4484263"/>
            <a:chExt cx="118620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5B11C8D-18B0-4012-876D-B696E2D2044C}"/>
                    </a:ext>
                  </a:extLst>
                </p14:cNvPr>
                <p14:cNvContentPartPr/>
                <p14:nvPr/>
              </p14:nvContentPartPr>
              <p14:xfrm>
                <a:off x="8924983" y="4505503"/>
                <a:ext cx="183240" cy="189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5B11C8D-18B0-4012-876D-B696E2D2044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907343" y="4487863"/>
                  <a:ext cx="218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7133E6F-1A79-4528-B0C4-92EBC091BF47}"/>
                    </a:ext>
                  </a:extLst>
                </p14:cNvPr>
                <p14:cNvContentPartPr/>
                <p14:nvPr/>
              </p14:nvContentPartPr>
              <p14:xfrm>
                <a:off x="9190303" y="4517383"/>
                <a:ext cx="177120" cy="167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7133E6F-1A79-4528-B0C4-92EBC091BF4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172303" y="4499743"/>
                  <a:ext cx="212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EDB8915-06B3-4326-8714-56CDA9443B84}"/>
                    </a:ext>
                  </a:extLst>
                </p14:cNvPr>
                <p14:cNvContentPartPr/>
                <p14:nvPr/>
              </p14:nvContentPartPr>
              <p14:xfrm>
                <a:off x="9193903" y="4590823"/>
                <a:ext cx="203760" cy="27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EDB8915-06B3-4326-8714-56CDA9443B8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176263" y="4572823"/>
                  <a:ext cx="239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DFFD3EB-0AED-48CD-9046-B0117C5FCE92}"/>
                    </a:ext>
                  </a:extLst>
                </p14:cNvPr>
                <p14:cNvContentPartPr/>
                <p14:nvPr/>
              </p14:nvContentPartPr>
              <p14:xfrm>
                <a:off x="9443383" y="4540423"/>
                <a:ext cx="385920" cy="164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DFFD3EB-0AED-48CD-9046-B0117C5FCE9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425383" y="4522423"/>
                  <a:ext cx="421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6CE3C0-4062-44D9-B634-075FCABED9E5}"/>
                    </a:ext>
                  </a:extLst>
                </p14:cNvPr>
                <p14:cNvContentPartPr/>
                <p14:nvPr/>
              </p14:nvContentPartPr>
              <p14:xfrm>
                <a:off x="9931543" y="4484263"/>
                <a:ext cx="179640" cy="183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6CE3C0-4062-44D9-B634-075FCABED9E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913903" y="4466263"/>
                  <a:ext cx="2152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CC88898-9651-4C59-B794-1D141AEC7226}"/>
              </a:ext>
            </a:extLst>
          </p:cNvPr>
          <p:cNvGrpSpPr/>
          <p:nvPr/>
        </p:nvGrpSpPr>
        <p:grpSpPr>
          <a:xfrm>
            <a:off x="7550143" y="5040463"/>
            <a:ext cx="1022760" cy="300600"/>
            <a:chOff x="7550143" y="5040463"/>
            <a:chExt cx="10227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51086A-2B0B-459C-83CD-F45F670E7D42}"/>
                    </a:ext>
                  </a:extLst>
                </p14:cNvPr>
                <p14:cNvContentPartPr/>
                <p14:nvPr/>
              </p14:nvContentPartPr>
              <p14:xfrm>
                <a:off x="7550863" y="5075383"/>
                <a:ext cx="30600" cy="265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51086A-2B0B-459C-83CD-F45F670E7D4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533223" y="5057743"/>
                  <a:ext cx="66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A811FDB-FF62-45AE-99CD-C65A417224DA}"/>
                    </a:ext>
                  </a:extLst>
                </p14:cNvPr>
                <p14:cNvContentPartPr/>
                <p14:nvPr/>
              </p14:nvContentPartPr>
              <p14:xfrm>
                <a:off x="7550143" y="5040463"/>
                <a:ext cx="129960" cy="195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A811FDB-FF62-45AE-99CD-C65A417224D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532143" y="5022823"/>
                  <a:ext cx="165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108EDCF-C4C1-4323-9CDB-89042616E083}"/>
                    </a:ext>
                  </a:extLst>
                </p14:cNvPr>
                <p14:cNvContentPartPr/>
                <p14:nvPr/>
              </p14:nvContentPartPr>
              <p14:xfrm>
                <a:off x="8353663" y="5085823"/>
                <a:ext cx="219240" cy="140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108EDCF-C4C1-4323-9CDB-89042616E08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335663" y="5068183"/>
                  <a:ext cx="25488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B8BB2E1-C412-4495-B0E6-D91CC664E845}"/>
                  </a:ext>
                </a:extLst>
              </p14:cNvPr>
              <p14:cNvContentPartPr/>
              <p14:nvPr/>
            </p14:nvContentPartPr>
            <p14:xfrm>
              <a:off x="8787823" y="5152783"/>
              <a:ext cx="191880" cy="162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B8BB2E1-C412-4495-B0E6-D91CC664E845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769823" y="5134783"/>
                <a:ext cx="22752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D5729D8-1BC8-4B7B-82F7-F7DCC2656718}"/>
              </a:ext>
            </a:extLst>
          </p:cNvPr>
          <p:cNvGrpSpPr/>
          <p:nvPr/>
        </p:nvGrpSpPr>
        <p:grpSpPr>
          <a:xfrm>
            <a:off x="9288943" y="5029303"/>
            <a:ext cx="262800" cy="191160"/>
            <a:chOff x="9288943" y="5029303"/>
            <a:chExt cx="26280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1771AD-707F-47FF-8B16-855CF765A652}"/>
                    </a:ext>
                  </a:extLst>
                </p14:cNvPr>
                <p14:cNvContentPartPr/>
                <p14:nvPr/>
              </p14:nvContentPartPr>
              <p14:xfrm>
                <a:off x="9288943" y="5029303"/>
                <a:ext cx="200160" cy="11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1771AD-707F-47FF-8B16-855CF765A65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271303" y="5011663"/>
                  <a:ext cx="235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8B778B7-15AC-4EEA-B197-8CD83C4656C8}"/>
                    </a:ext>
                  </a:extLst>
                </p14:cNvPr>
                <p14:cNvContentPartPr/>
                <p14:nvPr/>
              </p14:nvContentPartPr>
              <p14:xfrm>
                <a:off x="9331423" y="5109583"/>
                <a:ext cx="163080" cy="14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8B778B7-15AC-4EEA-B197-8CD83C4656C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313783" y="5091943"/>
                  <a:ext cx="1987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8F65F72-4969-407C-B5A9-95682FFDD4C3}"/>
                    </a:ext>
                  </a:extLst>
                </p14:cNvPr>
                <p14:cNvContentPartPr/>
                <p14:nvPr/>
              </p14:nvContentPartPr>
              <p14:xfrm>
                <a:off x="9381103" y="5207503"/>
                <a:ext cx="170640" cy="12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8F65F72-4969-407C-B5A9-95682FFDD4C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363463" y="5189503"/>
                  <a:ext cx="2062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624E870-9904-46AA-9F72-B52FAEBB6F5D}"/>
              </a:ext>
            </a:extLst>
          </p:cNvPr>
          <p:cNvGrpSpPr/>
          <p:nvPr/>
        </p:nvGrpSpPr>
        <p:grpSpPr>
          <a:xfrm>
            <a:off x="9818143" y="4967383"/>
            <a:ext cx="232920" cy="226800"/>
            <a:chOff x="9818143" y="4967383"/>
            <a:chExt cx="23292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F4AD0F-82A1-426E-AB47-65651228A207}"/>
                    </a:ext>
                  </a:extLst>
                </p14:cNvPr>
                <p14:cNvContentPartPr/>
                <p14:nvPr/>
              </p14:nvContentPartPr>
              <p14:xfrm>
                <a:off x="9927223" y="5001223"/>
                <a:ext cx="78480" cy="1929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F4AD0F-82A1-426E-AB47-65651228A20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909583" y="4983583"/>
                  <a:ext cx="114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DFC7C4C-C586-4798-8111-0C472012FD00}"/>
                    </a:ext>
                  </a:extLst>
                </p14:cNvPr>
                <p14:cNvContentPartPr/>
                <p14:nvPr/>
              </p14:nvContentPartPr>
              <p14:xfrm>
                <a:off x="9818143" y="4967383"/>
                <a:ext cx="232920" cy="10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DFC7C4C-C586-4798-8111-0C472012FD0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800143" y="4949743"/>
                  <a:ext cx="2685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3D16636-1FEB-46AE-879A-6013FB08C10B}"/>
                  </a:ext>
                </a:extLst>
              </p14:cNvPr>
              <p14:cNvContentPartPr/>
              <p14:nvPr/>
            </p14:nvContentPartPr>
            <p14:xfrm>
              <a:off x="7896103" y="5031823"/>
              <a:ext cx="262080" cy="2271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3D16636-1FEB-46AE-879A-6013FB08C10B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7878463" y="5013823"/>
                <a:ext cx="29772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Group 326">
            <a:extLst>
              <a:ext uri="{FF2B5EF4-FFF2-40B4-BE49-F238E27FC236}">
                <a16:creationId xmlns:a16="http://schemas.microsoft.com/office/drawing/2014/main" id="{4DAC61E7-4249-4B18-95BD-2C458ECEABDB}"/>
              </a:ext>
            </a:extLst>
          </p:cNvPr>
          <p:cNvGrpSpPr/>
          <p:nvPr/>
        </p:nvGrpSpPr>
        <p:grpSpPr>
          <a:xfrm>
            <a:off x="7619623" y="5550583"/>
            <a:ext cx="973080" cy="317160"/>
            <a:chOff x="7619623" y="5550583"/>
            <a:chExt cx="97308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E074569-D25C-4E49-A882-F052F8A068A7}"/>
                    </a:ext>
                  </a:extLst>
                </p14:cNvPr>
                <p14:cNvContentPartPr/>
                <p14:nvPr/>
              </p14:nvContentPartPr>
              <p14:xfrm>
                <a:off x="7619623" y="5640583"/>
                <a:ext cx="64440" cy="2271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E074569-D25C-4E49-A882-F052F8A068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601983" y="5622943"/>
                  <a:ext cx="100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C2024F0-7154-4498-8B60-F09BDE6267A1}"/>
                    </a:ext>
                  </a:extLst>
                </p14:cNvPr>
                <p14:cNvContentPartPr/>
                <p14:nvPr/>
              </p14:nvContentPartPr>
              <p14:xfrm>
                <a:off x="7653103" y="5598823"/>
                <a:ext cx="122400" cy="133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C2024F0-7154-4498-8B60-F09BDE6267A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635463" y="5580823"/>
                  <a:ext cx="15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C41F5AB-BC84-4D4A-BC26-A5A3C82FE697}"/>
                    </a:ext>
                  </a:extLst>
                </p14:cNvPr>
                <p14:cNvContentPartPr/>
                <p14:nvPr/>
              </p14:nvContentPartPr>
              <p14:xfrm>
                <a:off x="7938583" y="5550583"/>
                <a:ext cx="241920" cy="2167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C41F5AB-BC84-4D4A-BC26-A5A3C82FE69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920583" y="5532943"/>
                  <a:ext cx="277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DA892B3-B7D2-4F90-97CE-40CDC4903808}"/>
                    </a:ext>
                  </a:extLst>
                </p14:cNvPr>
                <p14:cNvContentPartPr/>
                <p14:nvPr/>
              </p14:nvContentPartPr>
              <p14:xfrm>
                <a:off x="8361223" y="5597383"/>
                <a:ext cx="231480" cy="1069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DA892B3-B7D2-4F90-97CE-40CDC490380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343583" y="5579383"/>
                  <a:ext cx="2671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1E99630-BD51-4F70-BCD2-4A6009E3C34C}"/>
                  </a:ext>
                </a:extLst>
              </p14:cNvPr>
              <p14:cNvContentPartPr/>
              <p14:nvPr/>
            </p14:nvContentPartPr>
            <p14:xfrm>
              <a:off x="8814463" y="5651383"/>
              <a:ext cx="148680" cy="2538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1E99630-BD51-4F70-BCD2-4A6009E3C34C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8796463" y="5633743"/>
                <a:ext cx="1843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0228F57-89C4-43EF-B3B6-85B349C7FDAD}"/>
              </a:ext>
            </a:extLst>
          </p:cNvPr>
          <p:cNvGrpSpPr/>
          <p:nvPr/>
        </p:nvGrpSpPr>
        <p:grpSpPr>
          <a:xfrm>
            <a:off x="9833623" y="5530423"/>
            <a:ext cx="227160" cy="271800"/>
            <a:chOff x="9833623" y="5530423"/>
            <a:chExt cx="2271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FD31CA2-E4C9-4BB6-916F-C6221CF8D101}"/>
                    </a:ext>
                  </a:extLst>
                </p14:cNvPr>
                <p14:cNvContentPartPr/>
                <p14:nvPr/>
              </p14:nvContentPartPr>
              <p14:xfrm>
                <a:off x="9833623" y="5568583"/>
                <a:ext cx="41040" cy="233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FD31CA2-E4C9-4BB6-916F-C6221CF8D10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15983" y="5550583"/>
                  <a:ext cx="76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B5B246C-3C75-4D6E-B684-4296E7C96C81}"/>
                    </a:ext>
                  </a:extLst>
                </p14:cNvPr>
                <p14:cNvContentPartPr/>
                <p14:nvPr/>
              </p14:nvContentPartPr>
              <p14:xfrm>
                <a:off x="9852343" y="5530423"/>
                <a:ext cx="208440" cy="1360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B5B246C-3C75-4D6E-B684-4296E7C96C8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834343" y="5512783"/>
                  <a:ext cx="2440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BE66CC2-ED23-4E0E-99F9-F55FA13C5366}"/>
              </a:ext>
            </a:extLst>
          </p:cNvPr>
          <p:cNvGrpSpPr/>
          <p:nvPr/>
        </p:nvGrpSpPr>
        <p:grpSpPr>
          <a:xfrm>
            <a:off x="9315943" y="5594863"/>
            <a:ext cx="223200" cy="196200"/>
            <a:chOff x="9315943" y="5594863"/>
            <a:chExt cx="2232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8133217-A42E-434C-A3FD-0E0029ECAF91}"/>
                    </a:ext>
                  </a:extLst>
                </p14:cNvPr>
                <p14:cNvContentPartPr/>
                <p14:nvPr/>
              </p14:nvContentPartPr>
              <p14:xfrm>
                <a:off x="9315943" y="5594863"/>
                <a:ext cx="202320" cy="198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8133217-A42E-434C-A3FD-0E0029ECAF9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97943" y="5577223"/>
                  <a:ext cx="237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A669A8D-7F8B-4714-8A96-98741728465A}"/>
                    </a:ext>
                  </a:extLst>
                </p14:cNvPr>
                <p14:cNvContentPartPr/>
                <p14:nvPr/>
              </p14:nvContentPartPr>
              <p14:xfrm>
                <a:off x="9345463" y="5652823"/>
                <a:ext cx="193680" cy="22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A669A8D-7F8B-4714-8A96-98741728465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327823" y="5635183"/>
                  <a:ext cx="229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7A897B2-C969-4AC1-A46A-D4B8FE68AAD5}"/>
                    </a:ext>
                  </a:extLst>
                </p14:cNvPr>
                <p14:cNvContentPartPr/>
                <p14:nvPr/>
              </p14:nvContentPartPr>
              <p14:xfrm>
                <a:off x="9344023" y="5735983"/>
                <a:ext cx="180720" cy="55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7A897B2-C969-4AC1-A46A-D4B8FE68AAD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326383" y="5717983"/>
                  <a:ext cx="21636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2CAA5241-2AA6-4527-A34D-C903CD92009F}"/>
                  </a:ext>
                </a:extLst>
              </p14:cNvPr>
              <p14:cNvContentPartPr/>
              <p14:nvPr/>
            </p14:nvContentPartPr>
            <p14:xfrm>
              <a:off x="1478088" y="2963448"/>
              <a:ext cx="299880" cy="3146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2CAA5241-2AA6-4527-A34D-C903CD92009F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1460088" y="2945448"/>
                <a:ext cx="3355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6449DDD-6BC1-4568-8B62-36E7091ABC5E}"/>
                  </a:ext>
                </a:extLst>
              </p14:cNvPr>
              <p14:cNvContentPartPr/>
              <p14:nvPr/>
            </p14:nvContentPartPr>
            <p14:xfrm>
              <a:off x="1510488" y="3535488"/>
              <a:ext cx="298440" cy="3535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6449DDD-6BC1-4568-8B62-36E7091ABC5E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1492848" y="3517848"/>
                <a:ext cx="33408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2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C88F5D0-C452-4B38-8729-F65751257E9E}"/>
              </a:ext>
            </a:extLst>
          </p:cNvPr>
          <p:cNvGrpSpPr/>
          <p:nvPr/>
        </p:nvGrpSpPr>
        <p:grpSpPr>
          <a:xfrm>
            <a:off x="355183" y="164983"/>
            <a:ext cx="1398600" cy="329760"/>
            <a:chOff x="355183" y="164983"/>
            <a:chExt cx="1398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05F58A-3364-4A88-8852-22EBB4D64978}"/>
                    </a:ext>
                  </a:extLst>
                </p14:cNvPr>
                <p14:cNvContentPartPr/>
                <p14:nvPr/>
              </p14:nvContentPartPr>
              <p14:xfrm>
                <a:off x="355183" y="164983"/>
                <a:ext cx="446040" cy="253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05F58A-3364-4A88-8852-22EBB4D649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183" y="146983"/>
                  <a:ext cx="4816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46BC8B-C45D-4754-9166-C138DF1A9DAC}"/>
                    </a:ext>
                  </a:extLst>
                </p14:cNvPr>
                <p14:cNvContentPartPr/>
                <p14:nvPr/>
              </p14:nvContentPartPr>
              <p14:xfrm>
                <a:off x="914983" y="242743"/>
                <a:ext cx="133560" cy="252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46BC8B-C45D-4754-9166-C138DF1A9D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6983" y="225103"/>
                  <a:ext cx="169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1DD3273-BA63-4A86-ADDA-C768E2E2F964}"/>
                    </a:ext>
                  </a:extLst>
                </p14:cNvPr>
                <p14:cNvContentPartPr/>
                <p14:nvPr/>
              </p14:nvContentPartPr>
              <p14:xfrm>
                <a:off x="1181743" y="238423"/>
                <a:ext cx="250200" cy="23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DD3273-BA63-4A86-ADDA-C768E2E2F9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4103" y="220423"/>
                  <a:ext cx="285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9F80BB-59F9-4A6D-B884-71D866BE909C}"/>
                    </a:ext>
                  </a:extLst>
                </p14:cNvPr>
                <p14:cNvContentPartPr/>
                <p14:nvPr/>
              </p14:nvContentPartPr>
              <p14:xfrm>
                <a:off x="1600783" y="253903"/>
                <a:ext cx="153000" cy="20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9F80BB-59F9-4A6D-B884-71D866BE90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3143" y="235903"/>
                  <a:ext cx="1886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EB130F-43F1-4174-BF84-9C72A0701672}"/>
                    </a:ext>
                  </a:extLst>
                </p14:cNvPr>
                <p14:cNvContentPartPr/>
                <p14:nvPr/>
              </p14:nvContentPartPr>
              <p14:xfrm>
                <a:off x="1636783" y="359743"/>
                <a:ext cx="52200" cy="3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EB130F-43F1-4174-BF84-9C72A07016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18783" y="342103"/>
                  <a:ext cx="878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437829-75BF-410A-940C-E16300D6F0B7}"/>
              </a:ext>
            </a:extLst>
          </p:cNvPr>
          <p:cNvGrpSpPr/>
          <p:nvPr/>
        </p:nvGrpSpPr>
        <p:grpSpPr>
          <a:xfrm>
            <a:off x="2058343" y="151663"/>
            <a:ext cx="1761840" cy="327240"/>
            <a:chOff x="2058343" y="151663"/>
            <a:chExt cx="17618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CC6C70-136F-4A60-AD01-8C4857DE53C9}"/>
                    </a:ext>
                  </a:extLst>
                </p14:cNvPr>
                <p14:cNvContentPartPr/>
                <p14:nvPr/>
              </p14:nvContentPartPr>
              <p14:xfrm>
                <a:off x="2058343" y="151663"/>
                <a:ext cx="182160" cy="30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CC6C70-136F-4A60-AD01-8C4857DE53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40343" y="134023"/>
                  <a:ext cx="2178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4CC7582-02A2-491D-8666-57D1785D272D}"/>
                    </a:ext>
                  </a:extLst>
                </p14:cNvPr>
                <p14:cNvContentPartPr/>
                <p14:nvPr/>
              </p14:nvContentPartPr>
              <p14:xfrm>
                <a:off x="2324383" y="258943"/>
                <a:ext cx="175680" cy="18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4CC7582-02A2-491D-8666-57D1785D27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06383" y="241303"/>
                  <a:ext cx="211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5FFBE6-1026-4A99-BAE4-4DD1071F690D}"/>
                    </a:ext>
                  </a:extLst>
                </p14:cNvPr>
                <p14:cNvContentPartPr/>
                <p14:nvPr/>
              </p14:nvContentPartPr>
              <p14:xfrm>
                <a:off x="2601943" y="216103"/>
                <a:ext cx="147240" cy="254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5FFBE6-1026-4A99-BAE4-4DD1071F69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83943" y="198103"/>
                  <a:ext cx="182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B8AB0-7012-4F72-97A2-35DEC065637D}"/>
                    </a:ext>
                  </a:extLst>
                </p14:cNvPr>
                <p14:cNvContentPartPr/>
                <p14:nvPr/>
              </p14:nvContentPartPr>
              <p14:xfrm>
                <a:off x="2898223" y="278383"/>
                <a:ext cx="24840" cy="147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B8AB0-7012-4F72-97A2-35DEC06563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80223" y="260383"/>
                  <a:ext cx="60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2DDC52-DF54-48DA-8953-81FFCC1B098C}"/>
                    </a:ext>
                  </a:extLst>
                </p14:cNvPr>
                <p14:cNvContentPartPr/>
                <p14:nvPr/>
              </p14:nvContentPartPr>
              <p14:xfrm>
                <a:off x="3107023" y="285223"/>
                <a:ext cx="104400" cy="193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2DDC52-DF54-48DA-8953-81FFCC1B098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89383" y="267223"/>
                  <a:ext cx="1400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DA54B2-28A6-4FDE-90F6-8C4A08CC10D3}"/>
                    </a:ext>
                  </a:extLst>
                </p14:cNvPr>
                <p14:cNvContentPartPr/>
                <p14:nvPr/>
              </p14:nvContentPartPr>
              <p14:xfrm>
                <a:off x="3284503" y="276223"/>
                <a:ext cx="183960" cy="20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DA54B2-28A6-4FDE-90F6-8C4A08CC10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66503" y="258223"/>
                  <a:ext cx="219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C48E014-6044-4FD5-B794-023243F46528}"/>
                    </a:ext>
                  </a:extLst>
                </p14:cNvPr>
                <p14:cNvContentPartPr/>
                <p14:nvPr/>
              </p14:nvContentPartPr>
              <p14:xfrm>
                <a:off x="3329863" y="358303"/>
                <a:ext cx="151200" cy="8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C48E014-6044-4FD5-B794-023243F465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11863" y="340663"/>
                  <a:ext cx="186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DD90F1-6A20-4C5C-8E06-743357083722}"/>
                    </a:ext>
                  </a:extLst>
                </p14:cNvPr>
                <p14:cNvContentPartPr/>
                <p14:nvPr/>
              </p14:nvContentPartPr>
              <p14:xfrm>
                <a:off x="3598783" y="261823"/>
                <a:ext cx="221400" cy="21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DD90F1-6A20-4C5C-8E06-74335708372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81143" y="244183"/>
                  <a:ext cx="2570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BE5F87-6215-49D7-AD2B-F841E3310E1C}"/>
              </a:ext>
            </a:extLst>
          </p:cNvPr>
          <p:cNvGrpSpPr/>
          <p:nvPr/>
        </p:nvGrpSpPr>
        <p:grpSpPr>
          <a:xfrm>
            <a:off x="4048423" y="215383"/>
            <a:ext cx="2886120" cy="268200"/>
            <a:chOff x="4048423" y="215383"/>
            <a:chExt cx="28861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34D1901-8AAF-4FFA-98D5-45945B5487EE}"/>
                    </a:ext>
                  </a:extLst>
                </p14:cNvPr>
                <p14:cNvContentPartPr/>
                <p14:nvPr/>
              </p14:nvContentPartPr>
              <p14:xfrm>
                <a:off x="4053103" y="247423"/>
                <a:ext cx="187920" cy="23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4D1901-8AAF-4FFA-98D5-45945B5487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35463" y="229423"/>
                  <a:ext cx="223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CDD58E-5C97-497B-9A31-DF480911A195}"/>
                    </a:ext>
                  </a:extLst>
                </p14:cNvPr>
                <p14:cNvContentPartPr/>
                <p14:nvPr/>
              </p14:nvContentPartPr>
              <p14:xfrm>
                <a:off x="4048423" y="313303"/>
                <a:ext cx="169200" cy="9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CDD58E-5C97-497B-9A31-DF480911A1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30783" y="295303"/>
                  <a:ext cx="204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071C17-B34E-48B4-A183-D45C098C979C}"/>
                    </a:ext>
                  </a:extLst>
                </p14:cNvPr>
                <p14:cNvContentPartPr/>
                <p14:nvPr/>
              </p14:nvContentPartPr>
              <p14:xfrm>
                <a:off x="4370983" y="225103"/>
                <a:ext cx="191520" cy="23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071C17-B34E-48B4-A183-D45C098C97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52983" y="207463"/>
                  <a:ext cx="227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A58DD4-A77B-45EC-A38A-84C9132D7DC3}"/>
                    </a:ext>
                  </a:extLst>
                </p14:cNvPr>
                <p14:cNvContentPartPr/>
                <p14:nvPr/>
              </p14:nvContentPartPr>
              <p14:xfrm>
                <a:off x="4479703" y="359743"/>
                <a:ext cx="42120" cy="10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A58DD4-A77B-45EC-A38A-84C9132D7D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61703" y="342103"/>
                  <a:ext cx="77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4FB913-1281-4A89-8EE6-9EB93E609CFD}"/>
                    </a:ext>
                  </a:extLst>
                </p14:cNvPr>
                <p14:cNvContentPartPr/>
                <p14:nvPr/>
              </p14:nvContentPartPr>
              <p14:xfrm>
                <a:off x="4663303" y="247783"/>
                <a:ext cx="179640" cy="21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4FB913-1281-4A89-8EE6-9EB93E609C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45303" y="230143"/>
                  <a:ext cx="215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5F0907-4872-4EA2-9D67-4B14CBB5871C}"/>
                    </a:ext>
                  </a:extLst>
                </p14:cNvPr>
                <p14:cNvContentPartPr/>
                <p14:nvPr/>
              </p14:nvContentPartPr>
              <p14:xfrm>
                <a:off x="4961023" y="253183"/>
                <a:ext cx="38880" cy="20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5F0907-4872-4EA2-9D67-4B14CBB587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383" y="235183"/>
                  <a:ext cx="74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788A01-D06C-4B6D-8FDE-DB06B00389DC}"/>
                    </a:ext>
                  </a:extLst>
                </p14:cNvPr>
                <p14:cNvContentPartPr/>
                <p14:nvPr/>
              </p14:nvContentPartPr>
              <p14:xfrm>
                <a:off x="5072623" y="266863"/>
                <a:ext cx="227520" cy="21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788A01-D06C-4B6D-8FDE-DB06B00389D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54623" y="248863"/>
                  <a:ext cx="263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1B5384-7AF5-453C-B6B9-005351779EF3}"/>
                    </a:ext>
                  </a:extLst>
                </p14:cNvPr>
                <p14:cNvContentPartPr/>
                <p14:nvPr/>
              </p14:nvContentPartPr>
              <p14:xfrm>
                <a:off x="5377903" y="215383"/>
                <a:ext cx="232200" cy="224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1B5384-7AF5-453C-B6B9-005351779E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59903" y="197383"/>
                  <a:ext cx="267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F213D4-0E11-41BF-B774-4BB931A89653}"/>
                    </a:ext>
                  </a:extLst>
                </p14:cNvPr>
                <p14:cNvContentPartPr/>
                <p14:nvPr/>
              </p14:nvContentPartPr>
              <p14:xfrm>
                <a:off x="5405983" y="341383"/>
                <a:ext cx="133920" cy="60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F213D4-0E11-41BF-B774-4BB931A896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88343" y="323383"/>
                  <a:ext cx="169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1206AD-1CAF-470C-AEAE-DA4CF0174462}"/>
                    </a:ext>
                  </a:extLst>
                </p14:cNvPr>
                <p14:cNvContentPartPr/>
                <p14:nvPr/>
              </p14:nvContentPartPr>
              <p14:xfrm>
                <a:off x="5755183" y="258943"/>
                <a:ext cx="128880" cy="21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1206AD-1CAF-470C-AEAE-DA4CF01744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37543" y="241303"/>
                  <a:ext cx="164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7E65AF-B498-488C-BA92-C47159D2DE84}"/>
                    </a:ext>
                  </a:extLst>
                </p14:cNvPr>
                <p14:cNvContentPartPr/>
                <p14:nvPr/>
              </p14:nvContentPartPr>
              <p14:xfrm>
                <a:off x="6026263" y="275143"/>
                <a:ext cx="192240" cy="16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7E65AF-B498-488C-BA92-C47159D2DE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08623" y="257143"/>
                  <a:ext cx="227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917BFD-8BAE-4134-B6B2-07B49B7F9B02}"/>
                    </a:ext>
                  </a:extLst>
                </p14:cNvPr>
                <p14:cNvContentPartPr/>
                <p14:nvPr/>
              </p14:nvContentPartPr>
              <p14:xfrm>
                <a:off x="6042103" y="342103"/>
                <a:ext cx="215640" cy="3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917BFD-8BAE-4134-B6B2-07B49B7F9B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24103" y="324103"/>
                  <a:ext cx="2512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CC4DF3-E2AF-4E75-BCC5-6FB556642E1C}"/>
                    </a:ext>
                  </a:extLst>
                </p14:cNvPr>
                <p14:cNvContentPartPr/>
                <p14:nvPr/>
              </p14:nvContentPartPr>
              <p14:xfrm>
                <a:off x="6341983" y="288823"/>
                <a:ext cx="24768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CC4DF3-E2AF-4E75-BCC5-6FB556642E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24343" y="270823"/>
                  <a:ext cx="283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AF663B-B172-4FB4-ACEC-EB7C9F89A42B}"/>
                    </a:ext>
                  </a:extLst>
                </p14:cNvPr>
                <p14:cNvContentPartPr/>
                <p14:nvPr/>
              </p14:nvContentPartPr>
              <p14:xfrm>
                <a:off x="6746983" y="266503"/>
                <a:ext cx="187560" cy="215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AF663B-B172-4FB4-ACEC-EB7C9F89A42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29343" y="248503"/>
                  <a:ext cx="2232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27F92B-E362-40AE-9FF3-9F464708C19D}"/>
              </a:ext>
            </a:extLst>
          </p:cNvPr>
          <p:cNvGrpSpPr/>
          <p:nvPr/>
        </p:nvGrpSpPr>
        <p:grpSpPr>
          <a:xfrm>
            <a:off x="7148743" y="205303"/>
            <a:ext cx="483480" cy="286920"/>
            <a:chOff x="7148743" y="205303"/>
            <a:chExt cx="48348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4F1ACB-871A-4BE4-9935-33887CBE8394}"/>
                    </a:ext>
                  </a:extLst>
                </p14:cNvPr>
                <p14:cNvContentPartPr/>
                <p14:nvPr/>
              </p14:nvContentPartPr>
              <p14:xfrm>
                <a:off x="7148743" y="258223"/>
                <a:ext cx="141840" cy="23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4F1ACB-871A-4BE4-9935-33887CBE83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30743" y="240583"/>
                  <a:ext cx="177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23DD4B-CA94-428D-B81D-F9046F9426CB}"/>
                    </a:ext>
                  </a:extLst>
                </p14:cNvPr>
                <p14:cNvContentPartPr/>
                <p14:nvPr/>
              </p14:nvContentPartPr>
              <p14:xfrm>
                <a:off x="7210663" y="341383"/>
                <a:ext cx="146880" cy="1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23DD4B-CA94-428D-B81D-F9046F9426C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92663" y="323383"/>
                  <a:ext cx="182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1D90E7-F84B-48F8-91AF-D48AD4F43FC9}"/>
                    </a:ext>
                  </a:extLst>
                </p14:cNvPr>
                <p14:cNvContentPartPr/>
                <p14:nvPr/>
              </p14:nvContentPartPr>
              <p14:xfrm>
                <a:off x="7612423" y="231583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1D90E7-F84B-48F8-91AF-D48AD4F43F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94783" y="2139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EC6E58-1606-449A-90EE-81C23A91AC60}"/>
                    </a:ext>
                  </a:extLst>
                </p14:cNvPr>
                <p14:cNvContentPartPr/>
                <p14:nvPr/>
              </p14:nvContentPartPr>
              <p14:xfrm>
                <a:off x="7480303" y="205303"/>
                <a:ext cx="151920" cy="26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EC6E58-1606-449A-90EE-81C23A91AC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62303" y="187663"/>
                  <a:ext cx="18756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781C79-1EB8-4DFF-BBE4-5DA7EB3853C6}"/>
              </a:ext>
            </a:extLst>
          </p:cNvPr>
          <p:cNvGrpSpPr/>
          <p:nvPr/>
        </p:nvGrpSpPr>
        <p:grpSpPr>
          <a:xfrm>
            <a:off x="511783" y="875263"/>
            <a:ext cx="2830320" cy="341640"/>
            <a:chOff x="511783" y="875263"/>
            <a:chExt cx="283032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82D82D-0F08-4905-8B83-128C2D6FDDCD}"/>
                    </a:ext>
                  </a:extLst>
                </p14:cNvPr>
                <p14:cNvContentPartPr/>
                <p14:nvPr/>
              </p14:nvContentPartPr>
              <p14:xfrm>
                <a:off x="511783" y="875263"/>
                <a:ext cx="176760" cy="28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82D82D-0F08-4905-8B83-128C2D6FDD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4143" y="857623"/>
                  <a:ext cx="212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42CBBF-B5F0-4D19-A166-0D02B63E353D}"/>
                    </a:ext>
                  </a:extLst>
                </p14:cNvPr>
                <p14:cNvContentPartPr/>
                <p14:nvPr/>
              </p14:nvContentPartPr>
              <p14:xfrm>
                <a:off x="742543" y="969223"/>
                <a:ext cx="133920" cy="18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42CBBF-B5F0-4D19-A166-0D02B63E35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4903" y="951223"/>
                  <a:ext cx="169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1B4AA3-B635-44BA-8729-53B9A61469E3}"/>
                    </a:ext>
                  </a:extLst>
                </p14:cNvPr>
                <p14:cNvContentPartPr/>
                <p14:nvPr/>
              </p14:nvContentPartPr>
              <p14:xfrm>
                <a:off x="998863" y="931063"/>
                <a:ext cx="310680" cy="218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1B4AA3-B635-44BA-8729-53B9A61469E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0863" y="913063"/>
                  <a:ext cx="346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DFA9EE-57E6-45C5-B851-859D401F7462}"/>
                    </a:ext>
                  </a:extLst>
                </p14:cNvPr>
                <p14:cNvContentPartPr/>
                <p14:nvPr/>
              </p14:nvContentPartPr>
              <p14:xfrm>
                <a:off x="1382623" y="951583"/>
                <a:ext cx="274320" cy="195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DFA9EE-57E6-45C5-B851-859D401F746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64983" y="933943"/>
                  <a:ext cx="309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58BF04-CF93-4279-A6CF-EA55421A1846}"/>
                    </a:ext>
                  </a:extLst>
                </p14:cNvPr>
                <p14:cNvContentPartPr/>
                <p14:nvPr/>
              </p14:nvContentPartPr>
              <p14:xfrm>
                <a:off x="1736863" y="974263"/>
                <a:ext cx="174600" cy="218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58BF04-CF93-4279-A6CF-EA55421A18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18863" y="956263"/>
                  <a:ext cx="210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95D0D9-BBBF-4525-ADA1-AE29D666DDA9}"/>
                    </a:ext>
                  </a:extLst>
                </p14:cNvPr>
                <p14:cNvContentPartPr/>
                <p14:nvPr/>
              </p14:nvContentPartPr>
              <p14:xfrm>
                <a:off x="2034583" y="1046983"/>
                <a:ext cx="4284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95D0D9-BBBF-4525-ADA1-AE29D666DD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16943" y="1028983"/>
                  <a:ext cx="78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6F7928-95F5-4D6B-A8E2-842639EDD58E}"/>
                    </a:ext>
                  </a:extLst>
                </p14:cNvPr>
                <p14:cNvContentPartPr/>
                <p14:nvPr/>
              </p14:nvContentPartPr>
              <p14:xfrm>
                <a:off x="1978423" y="1032583"/>
                <a:ext cx="161640" cy="2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6F7928-95F5-4D6B-A8E2-842639EDD58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960423" y="1014583"/>
                  <a:ext cx="197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7C858-A90C-49AD-9CFD-CF4BD4E6A905}"/>
                    </a:ext>
                  </a:extLst>
                </p14:cNvPr>
                <p14:cNvContentPartPr/>
                <p14:nvPr/>
              </p14:nvContentPartPr>
              <p14:xfrm>
                <a:off x="2240863" y="988303"/>
                <a:ext cx="173160" cy="228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7C858-A90C-49AD-9CFD-CF4BD4E6A90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22863" y="970663"/>
                  <a:ext cx="208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063D97-277D-4248-A376-4E7EED2A9143}"/>
                    </a:ext>
                  </a:extLst>
                </p14:cNvPr>
                <p14:cNvContentPartPr/>
                <p14:nvPr/>
              </p14:nvContentPartPr>
              <p14:xfrm>
                <a:off x="2256343" y="1092703"/>
                <a:ext cx="129600" cy="2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063D97-277D-4248-A376-4E7EED2A914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38343" y="1075063"/>
                  <a:ext cx="165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8A6A97-7B1F-40B3-864B-D685D9F94344}"/>
                    </a:ext>
                  </a:extLst>
                </p14:cNvPr>
                <p14:cNvContentPartPr/>
                <p14:nvPr/>
              </p14:nvContentPartPr>
              <p14:xfrm>
                <a:off x="2562343" y="1000183"/>
                <a:ext cx="51120" cy="16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8A6A97-7B1F-40B3-864B-D685D9F943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544343" y="982183"/>
                  <a:ext cx="86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60A777-56F6-4890-8B35-817E906FF3E7}"/>
                    </a:ext>
                  </a:extLst>
                </p14:cNvPr>
                <p14:cNvContentPartPr/>
                <p14:nvPr/>
              </p14:nvContentPartPr>
              <p14:xfrm>
                <a:off x="2514103" y="969943"/>
                <a:ext cx="300600" cy="18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60A777-56F6-4890-8B35-817E906FF3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96103" y="952303"/>
                  <a:ext cx="336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89DFA6-440D-4E44-97B0-D59F32C152E8}"/>
                    </a:ext>
                  </a:extLst>
                </p14:cNvPr>
                <p14:cNvContentPartPr/>
                <p14:nvPr/>
              </p14:nvContentPartPr>
              <p14:xfrm>
                <a:off x="2876623" y="982183"/>
                <a:ext cx="219600" cy="163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89DFA6-440D-4E44-97B0-D59F32C152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58623" y="964183"/>
                  <a:ext cx="255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4B78AB-A7CF-4EB9-9FA1-D0F76DB99B48}"/>
                    </a:ext>
                  </a:extLst>
                </p14:cNvPr>
                <p14:cNvContentPartPr/>
                <p14:nvPr/>
              </p14:nvContentPartPr>
              <p14:xfrm>
                <a:off x="3188743" y="994423"/>
                <a:ext cx="116640" cy="181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4B78AB-A7CF-4EB9-9FA1-D0F76DB99B4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71103" y="976423"/>
                  <a:ext cx="152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D47201-08FF-4548-9B69-0AD8A0312466}"/>
                    </a:ext>
                  </a:extLst>
                </p14:cNvPr>
                <p14:cNvContentPartPr/>
                <p14:nvPr/>
              </p14:nvContentPartPr>
              <p14:xfrm>
                <a:off x="3218263" y="1076503"/>
                <a:ext cx="123840" cy="1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D47201-08FF-4548-9B69-0AD8A031246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00623" y="1058503"/>
                  <a:ext cx="15948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94731D-DBF5-48F4-AD54-C76EBD183E10}"/>
              </a:ext>
            </a:extLst>
          </p:cNvPr>
          <p:cNvGrpSpPr/>
          <p:nvPr/>
        </p:nvGrpSpPr>
        <p:grpSpPr>
          <a:xfrm>
            <a:off x="3647743" y="921703"/>
            <a:ext cx="1146960" cy="300240"/>
            <a:chOff x="3647743" y="921703"/>
            <a:chExt cx="11469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C6DC0E-411C-434B-94C1-9E39BBBC7ED3}"/>
                    </a:ext>
                  </a:extLst>
                </p14:cNvPr>
                <p14:cNvContentPartPr/>
                <p14:nvPr/>
              </p14:nvContentPartPr>
              <p14:xfrm>
                <a:off x="3647743" y="921703"/>
                <a:ext cx="156960" cy="300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C6DC0E-411C-434B-94C1-9E39BBBC7ED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29743" y="903703"/>
                  <a:ext cx="1926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877CD4F-1F59-498F-B4AE-F537A0204969}"/>
                    </a:ext>
                  </a:extLst>
                </p14:cNvPr>
                <p14:cNvContentPartPr/>
                <p14:nvPr/>
              </p14:nvContentPartPr>
              <p14:xfrm>
                <a:off x="3843223" y="1017823"/>
                <a:ext cx="185040" cy="20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877CD4F-1F59-498F-B4AE-F537A020496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825223" y="999823"/>
                  <a:ext cx="220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1BF641-9D36-444B-9D05-3955319CCDA6}"/>
                    </a:ext>
                  </a:extLst>
                </p14:cNvPr>
                <p14:cNvContentPartPr/>
                <p14:nvPr/>
              </p14:nvContentPartPr>
              <p14:xfrm>
                <a:off x="3912703" y="1069663"/>
                <a:ext cx="137880" cy="28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1BF641-9D36-444B-9D05-3955319CCD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94703" y="1052023"/>
                  <a:ext cx="173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FAEF7B-B348-4BCA-B2F5-8334B873E303}"/>
                    </a:ext>
                  </a:extLst>
                </p14:cNvPr>
                <p14:cNvContentPartPr/>
                <p14:nvPr/>
              </p14:nvContentPartPr>
              <p14:xfrm>
                <a:off x="4172983" y="1012783"/>
                <a:ext cx="392760" cy="169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FAEF7B-B348-4BCA-B2F5-8334B873E30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54983" y="994783"/>
                  <a:ext cx="428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C0EFA9-5212-4D15-8C81-665CC91ADE4F}"/>
                    </a:ext>
                  </a:extLst>
                </p14:cNvPr>
                <p14:cNvContentPartPr/>
                <p14:nvPr/>
              </p14:nvContentPartPr>
              <p14:xfrm>
                <a:off x="4641703" y="981463"/>
                <a:ext cx="153000" cy="16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C0EFA9-5212-4D15-8C81-665CC91ADE4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23703" y="963463"/>
                  <a:ext cx="1886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0BAF34-4DD0-43C4-95ED-794F7129F183}"/>
              </a:ext>
            </a:extLst>
          </p:cNvPr>
          <p:cNvGrpSpPr/>
          <p:nvPr/>
        </p:nvGrpSpPr>
        <p:grpSpPr>
          <a:xfrm>
            <a:off x="1008223" y="1648543"/>
            <a:ext cx="194040" cy="327960"/>
            <a:chOff x="1008223" y="1648543"/>
            <a:chExt cx="1940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99EDBA-CC9B-4340-99F7-7E26BD9D701A}"/>
                    </a:ext>
                  </a:extLst>
                </p14:cNvPr>
                <p14:cNvContentPartPr/>
                <p14:nvPr/>
              </p14:nvContentPartPr>
              <p14:xfrm>
                <a:off x="1028383" y="1648543"/>
                <a:ext cx="45720" cy="327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99EDBA-CC9B-4340-99F7-7E26BD9D70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0383" y="1630903"/>
                  <a:ext cx="81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56374C-26E1-439D-B28A-62884EEBF18C}"/>
                    </a:ext>
                  </a:extLst>
                </p14:cNvPr>
                <p14:cNvContentPartPr/>
                <p14:nvPr/>
              </p14:nvContentPartPr>
              <p14:xfrm>
                <a:off x="1008223" y="1691383"/>
                <a:ext cx="194040" cy="149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56374C-26E1-439D-B28A-62884EEBF18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0583" y="1673383"/>
                  <a:ext cx="22968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FBE2DEF-2A56-4A81-9E0D-2CDE36767813}"/>
                  </a:ext>
                </a:extLst>
              </p14:cNvPr>
              <p14:cNvContentPartPr/>
              <p14:nvPr/>
            </p14:nvContentPartPr>
            <p14:xfrm>
              <a:off x="1441303" y="1629463"/>
              <a:ext cx="253800" cy="253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FBE2DEF-2A56-4A81-9E0D-2CDE3676781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423663" y="1611463"/>
                <a:ext cx="28944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67DCF09-5585-4D70-9AD7-8B8F8F20B2A6}"/>
              </a:ext>
            </a:extLst>
          </p:cNvPr>
          <p:cNvGrpSpPr/>
          <p:nvPr/>
        </p:nvGrpSpPr>
        <p:grpSpPr>
          <a:xfrm>
            <a:off x="1967623" y="1656823"/>
            <a:ext cx="664200" cy="370080"/>
            <a:chOff x="1967623" y="1656823"/>
            <a:chExt cx="66420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66B320-4312-43F0-9E23-BA94EE802653}"/>
                    </a:ext>
                  </a:extLst>
                </p14:cNvPr>
                <p14:cNvContentPartPr/>
                <p14:nvPr/>
              </p14:nvContentPartPr>
              <p14:xfrm>
                <a:off x="1967623" y="1775983"/>
                <a:ext cx="307080" cy="25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66B320-4312-43F0-9E23-BA94EE8026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49623" y="1758343"/>
                  <a:ext cx="342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874843-7091-482A-9B29-143D81EE230F}"/>
                    </a:ext>
                  </a:extLst>
                </p14:cNvPr>
                <p14:cNvContentPartPr/>
                <p14:nvPr/>
              </p14:nvContentPartPr>
              <p14:xfrm>
                <a:off x="2435983" y="1656823"/>
                <a:ext cx="171360" cy="24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874843-7091-482A-9B29-143D81EE230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18343" y="1639183"/>
                  <a:ext cx="207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7B96D64-11E2-42B7-A047-2A4600C6E0B3}"/>
                    </a:ext>
                  </a:extLst>
                </p14:cNvPr>
                <p14:cNvContentPartPr/>
                <p14:nvPr/>
              </p14:nvContentPartPr>
              <p14:xfrm>
                <a:off x="2489623" y="1762663"/>
                <a:ext cx="123840" cy="1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7B96D64-11E2-42B7-A047-2A4600C6E0B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71623" y="1745023"/>
                  <a:ext cx="159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9F51B6-9674-4568-AF2A-024E5434E97C}"/>
                    </a:ext>
                  </a:extLst>
                </p14:cNvPr>
                <p14:cNvContentPartPr/>
                <p14:nvPr/>
              </p14:nvContentPartPr>
              <p14:xfrm>
                <a:off x="2492503" y="1841863"/>
                <a:ext cx="139320" cy="2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9F51B6-9674-4568-AF2A-024E5434E97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74863" y="1823863"/>
                  <a:ext cx="1749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004DE2-40A1-42EC-8AD8-2E65C5F9A0A1}"/>
              </a:ext>
            </a:extLst>
          </p:cNvPr>
          <p:cNvGrpSpPr/>
          <p:nvPr/>
        </p:nvGrpSpPr>
        <p:grpSpPr>
          <a:xfrm>
            <a:off x="3016663" y="1664743"/>
            <a:ext cx="750240" cy="360720"/>
            <a:chOff x="3016663" y="1664743"/>
            <a:chExt cx="7502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9D8C07-E491-4CF1-BCAD-50049B3CF1A8}"/>
                    </a:ext>
                  </a:extLst>
                </p14:cNvPr>
                <p14:cNvContentPartPr/>
                <p14:nvPr/>
              </p14:nvContentPartPr>
              <p14:xfrm>
                <a:off x="3016663" y="1683463"/>
                <a:ext cx="305280" cy="34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9D8C07-E491-4CF1-BCAD-50049B3CF1A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98663" y="1665463"/>
                  <a:ext cx="340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D72181-13E5-4C66-8873-BE9C893613F8}"/>
                    </a:ext>
                  </a:extLst>
                </p14:cNvPr>
                <p14:cNvContentPartPr/>
                <p14:nvPr/>
              </p14:nvContentPartPr>
              <p14:xfrm>
                <a:off x="3488623" y="1664743"/>
                <a:ext cx="278280" cy="22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D72181-13E5-4C66-8873-BE9C893613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70983" y="1647103"/>
                  <a:ext cx="31392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7E7882B-180D-446E-B66F-3E986D1FC271}"/>
              </a:ext>
            </a:extLst>
          </p:cNvPr>
          <p:cNvGrpSpPr/>
          <p:nvPr/>
        </p:nvGrpSpPr>
        <p:grpSpPr>
          <a:xfrm>
            <a:off x="4047703" y="1769503"/>
            <a:ext cx="204120" cy="240480"/>
            <a:chOff x="4047703" y="1769503"/>
            <a:chExt cx="2041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C026FB-13A7-4FA0-9175-A9DBB5BC436A}"/>
                    </a:ext>
                  </a:extLst>
                </p14:cNvPr>
                <p14:cNvContentPartPr/>
                <p14:nvPr/>
              </p14:nvContentPartPr>
              <p14:xfrm>
                <a:off x="4047703" y="1791463"/>
                <a:ext cx="39240" cy="21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C026FB-13A7-4FA0-9175-A9DBB5BC436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30063" y="1773823"/>
                  <a:ext cx="748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2549F5-34E4-4611-9AE3-BDBD47E57AE2}"/>
                    </a:ext>
                  </a:extLst>
                </p14:cNvPr>
                <p14:cNvContentPartPr/>
                <p14:nvPr/>
              </p14:nvContentPartPr>
              <p14:xfrm>
                <a:off x="4084423" y="1769503"/>
                <a:ext cx="167400" cy="12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2549F5-34E4-4611-9AE3-BDBD47E57AE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66783" y="1751503"/>
                  <a:ext cx="2030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0FF31BE-CDB5-4703-9650-C59F51D95DFC}"/>
              </a:ext>
            </a:extLst>
          </p:cNvPr>
          <p:cNvGrpSpPr/>
          <p:nvPr/>
        </p:nvGrpSpPr>
        <p:grpSpPr>
          <a:xfrm>
            <a:off x="1069063" y="2401303"/>
            <a:ext cx="114840" cy="214200"/>
            <a:chOff x="1069063" y="2401303"/>
            <a:chExt cx="1148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EC151C-49CB-4C2C-A598-20FE7B9E9919}"/>
                    </a:ext>
                  </a:extLst>
                </p14:cNvPr>
                <p14:cNvContentPartPr/>
                <p14:nvPr/>
              </p14:nvContentPartPr>
              <p14:xfrm>
                <a:off x="1069063" y="2403823"/>
                <a:ext cx="26640" cy="211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EC151C-49CB-4C2C-A598-20FE7B9E991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1423" y="2385823"/>
                  <a:ext cx="62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09B42B-D018-4A23-AA38-6473F7DA0A76}"/>
                    </a:ext>
                  </a:extLst>
                </p14:cNvPr>
                <p14:cNvContentPartPr/>
                <p14:nvPr/>
              </p14:nvContentPartPr>
              <p14:xfrm>
                <a:off x="1097503" y="2401303"/>
                <a:ext cx="86400" cy="109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09B42B-D018-4A23-AA38-6473F7DA0A7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9503" y="2383303"/>
                  <a:ext cx="12204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310409-2934-4A32-96E3-E9C64787A146}"/>
                  </a:ext>
                </a:extLst>
              </p14:cNvPr>
              <p14:cNvContentPartPr/>
              <p14:nvPr/>
            </p14:nvContentPartPr>
            <p14:xfrm>
              <a:off x="1428703" y="2305903"/>
              <a:ext cx="275400" cy="250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310409-2934-4A32-96E3-E9C64787A14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411063" y="2288263"/>
                <a:ext cx="311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668205-9E4B-4F11-A9BB-261DD4083E36}"/>
                  </a:ext>
                </a:extLst>
              </p14:cNvPr>
              <p14:cNvContentPartPr/>
              <p14:nvPr/>
            </p14:nvContentPartPr>
            <p14:xfrm>
              <a:off x="2018743" y="2445943"/>
              <a:ext cx="320400" cy="250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668205-9E4B-4F11-A9BB-261DD4083E3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000743" y="2428303"/>
                <a:ext cx="356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F45E5B-E0F8-4942-BC1A-7F714FBE7A82}"/>
                  </a:ext>
                </a:extLst>
              </p14:cNvPr>
              <p14:cNvContentPartPr/>
              <p14:nvPr/>
            </p14:nvContentPartPr>
            <p14:xfrm>
              <a:off x="2592223" y="2342983"/>
              <a:ext cx="96840" cy="5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F45E5B-E0F8-4942-BC1A-7F714FBE7A8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74223" y="2325343"/>
                <a:ext cx="13248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D27DDDC-C966-4EA6-8078-CDAC395C3AA5}"/>
              </a:ext>
            </a:extLst>
          </p:cNvPr>
          <p:cNvGrpSpPr/>
          <p:nvPr/>
        </p:nvGrpSpPr>
        <p:grpSpPr>
          <a:xfrm>
            <a:off x="2596543" y="2460703"/>
            <a:ext cx="145800" cy="125640"/>
            <a:chOff x="2596543" y="2460703"/>
            <a:chExt cx="14580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63F8C0-AD41-462B-ACCB-AF1D8892A502}"/>
                    </a:ext>
                  </a:extLst>
                </p14:cNvPr>
                <p14:cNvContentPartPr/>
                <p14:nvPr/>
              </p14:nvContentPartPr>
              <p14:xfrm>
                <a:off x="2596543" y="2460703"/>
                <a:ext cx="128880" cy="2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63F8C0-AD41-462B-ACCB-AF1D8892A50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78903" y="2443063"/>
                  <a:ext cx="164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C1167CA-2D48-4EC1-9022-AB1B39288144}"/>
                    </a:ext>
                  </a:extLst>
                </p14:cNvPr>
                <p14:cNvContentPartPr/>
                <p14:nvPr/>
              </p14:nvContentPartPr>
              <p14:xfrm>
                <a:off x="2612743" y="2571943"/>
                <a:ext cx="129600" cy="14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C1167CA-2D48-4EC1-9022-AB1B3928814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95103" y="2554303"/>
                  <a:ext cx="1652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31951F5-F2B8-4EDA-A463-45AC8F09183C}"/>
                  </a:ext>
                </a:extLst>
              </p14:cNvPr>
              <p14:cNvContentPartPr/>
              <p14:nvPr/>
            </p14:nvContentPartPr>
            <p14:xfrm>
              <a:off x="3103783" y="2395903"/>
              <a:ext cx="201960" cy="306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31951F5-F2B8-4EDA-A463-45AC8F09183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085783" y="2377903"/>
                <a:ext cx="2376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B973EF-7A41-4070-BBC3-0A85F162B646}"/>
                  </a:ext>
                </a:extLst>
              </p14:cNvPr>
              <p14:cNvContentPartPr/>
              <p14:nvPr/>
            </p14:nvContentPartPr>
            <p14:xfrm>
              <a:off x="3552703" y="2342263"/>
              <a:ext cx="242640" cy="232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B973EF-7A41-4070-BBC3-0A85F162B64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534703" y="2324623"/>
                <a:ext cx="2782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5B5DB05-63D8-41CE-B578-105CE2BC08E0}"/>
                  </a:ext>
                </a:extLst>
              </p14:cNvPr>
              <p14:cNvContentPartPr/>
              <p14:nvPr/>
            </p14:nvContentPartPr>
            <p14:xfrm>
              <a:off x="4124023" y="2435503"/>
              <a:ext cx="145440" cy="246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5B5DB05-63D8-41CE-B578-105CE2BC08E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106023" y="2417863"/>
                <a:ext cx="1810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AF52A1F-AE1B-4B40-8984-80B913A20A60}"/>
              </a:ext>
            </a:extLst>
          </p:cNvPr>
          <p:cNvGrpSpPr/>
          <p:nvPr/>
        </p:nvGrpSpPr>
        <p:grpSpPr>
          <a:xfrm>
            <a:off x="662263" y="3224983"/>
            <a:ext cx="2415960" cy="305640"/>
            <a:chOff x="662263" y="3224983"/>
            <a:chExt cx="241596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3ED0A5-8A51-4DA7-81AF-F70AC304D7D0}"/>
                    </a:ext>
                  </a:extLst>
                </p14:cNvPr>
                <p14:cNvContentPartPr/>
                <p14:nvPr/>
              </p14:nvContentPartPr>
              <p14:xfrm>
                <a:off x="662263" y="3240823"/>
                <a:ext cx="154080" cy="28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3ED0A5-8A51-4DA7-81AF-F70AC304D7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4263" y="3222823"/>
                  <a:ext cx="1897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24D712-1A6C-4FE6-A2D4-D8AC420BEDC2}"/>
                    </a:ext>
                  </a:extLst>
                </p14:cNvPr>
                <p14:cNvContentPartPr/>
                <p14:nvPr/>
              </p14:nvContentPartPr>
              <p14:xfrm>
                <a:off x="700423" y="3374023"/>
                <a:ext cx="119520" cy="50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24D712-1A6C-4FE6-A2D4-D8AC420BEDC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2423" y="3356023"/>
                  <a:ext cx="155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0CE2EF-3EDF-4A47-BEE5-D99634D3D4E9}"/>
                    </a:ext>
                  </a:extLst>
                </p14:cNvPr>
                <p14:cNvContentPartPr/>
                <p14:nvPr/>
              </p14:nvContentPartPr>
              <p14:xfrm>
                <a:off x="911023" y="3252703"/>
                <a:ext cx="168480" cy="228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0CE2EF-3EDF-4A47-BEE5-D99634D3D4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3383" y="3234703"/>
                  <a:ext cx="204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44DA1C-D607-4B16-8495-A8A58DBFB519}"/>
                    </a:ext>
                  </a:extLst>
                </p14:cNvPr>
                <p14:cNvContentPartPr/>
                <p14:nvPr/>
              </p14:nvContentPartPr>
              <p14:xfrm>
                <a:off x="1173103" y="3273583"/>
                <a:ext cx="91080" cy="221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44DA1C-D607-4B16-8495-A8A58DBFB51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55463" y="3255943"/>
                  <a:ext cx="126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D5B14D-E604-4AF0-86EA-81ECC23CB71A}"/>
                    </a:ext>
                  </a:extLst>
                </p14:cNvPr>
                <p14:cNvContentPartPr/>
                <p14:nvPr/>
              </p14:nvContentPartPr>
              <p14:xfrm>
                <a:off x="1359583" y="3285823"/>
                <a:ext cx="12060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D5B14D-E604-4AF0-86EA-81ECC23CB71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41943" y="3267823"/>
                  <a:ext cx="156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F6E0D6-2947-4BE6-B925-4DBB0D186B1E}"/>
                    </a:ext>
                  </a:extLst>
                </p14:cNvPr>
                <p14:cNvContentPartPr/>
                <p14:nvPr/>
              </p14:nvContentPartPr>
              <p14:xfrm>
                <a:off x="1603663" y="3284383"/>
                <a:ext cx="127800" cy="18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F6E0D6-2947-4BE6-B925-4DBB0D186B1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85663" y="3266383"/>
                  <a:ext cx="163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6E6F17E-9A59-4AAC-8D5E-0BEB4C98AB93}"/>
                    </a:ext>
                  </a:extLst>
                </p14:cNvPr>
                <p14:cNvContentPartPr/>
                <p14:nvPr/>
              </p14:nvContentPartPr>
              <p14:xfrm>
                <a:off x="1840183" y="3307783"/>
                <a:ext cx="83160" cy="154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6E6F17E-9A59-4AAC-8D5E-0BEB4C98AB9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22183" y="3290143"/>
                  <a:ext cx="118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5B8FF57-8699-484F-B111-A370955A9771}"/>
                    </a:ext>
                  </a:extLst>
                </p14:cNvPr>
                <p14:cNvContentPartPr/>
                <p14:nvPr/>
              </p14:nvContentPartPr>
              <p14:xfrm>
                <a:off x="1972663" y="3268183"/>
                <a:ext cx="172080" cy="182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5B8FF57-8699-484F-B111-A370955A977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54663" y="3250183"/>
                  <a:ext cx="207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EA77A24-C978-45A3-8E70-CAC1094A4F70}"/>
                    </a:ext>
                  </a:extLst>
                </p14:cNvPr>
                <p14:cNvContentPartPr/>
                <p14:nvPr/>
              </p14:nvContentPartPr>
              <p14:xfrm>
                <a:off x="2006863" y="3297703"/>
                <a:ext cx="325080" cy="117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EA77A24-C978-45A3-8E70-CAC1094A4F7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88863" y="3279703"/>
                  <a:ext cx="36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E7E886-0AC8-458F-9361-BA5595D87DDF}"/>
                    </a:ext>
                  </a:extLst>
                </p14:cNvPr>
                <p14:cNvContentPartPr/>
                <p14:nvPr/>
              </p14:nvContentPartPr>
              <p14:xfrm>
                <a:off x="2461183" y="3277543"/>
                <a:ext cx="71640" cy="175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E7E886-0AC8-458F-9361-BA5595D87DD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43543" y="3259543"/>
                  <a:ext cx="107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FB5A76-A2E1-42DA-BF18-A6549A082B22}"/>
                    </a:ext>
                  </a:extLst>
                </p14:cNvPr>
                <p14:cNvContentPartPr/>
                <p14:nvPr/>
              </p14:nvContentPartPr>
              <p14:xfrm>
                <a:off x="2166343" y="3224983"/>
                <a:ext cx="239400" cy="4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FB5A76-A2E1-42DA-BF18-A6549A082B2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48703" y="3206983"/>
                  <a:ext cx="275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304FD7F-8FCC-4A3B-BE74-96B907809FB7}"/>
                    </a:ext>
                  </a:extLst>
                </p14:cNvPr>
                <p14:cNvContentPartPr/>
                <p14:nvPr/>
              </p14:nvContentPartPr>
              <p14:xfrm>
                <a:off x="2665303" y="3259903"/>
                <a:ext cx="204840" cy="18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304FD7F-8FCC-4A3B-BE74-96B907809F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47663" y="3241903"/>
                  <a:ext cx="24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0EE703-0039-4F50-B166-41A6BF2E70E1}"/>
                    </a:ext>
                  </a:extLst>
                </p14:cNvPr>
                <p14:cNvContentPartPr/>
                <p14:nvPr/>
              </p14:nvContentPartPr>
              <p14:xfrm>
                <a:off x="2960143" y="3247303"/>
                <a:ext cx="118080" cy="20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0EE703-0039-4F50-B166-41A6BF2E70E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942503" y="3229303"/>
                  <a:ext cx="153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DEFAD9-4A3C-447B-8C2A-71AAEC23D2AF}"/>
                    </a:ext>
                  </a:extLst>
                </p14:cNvPr>
                <p14:cNvContentPartPr/>
                <p14:nvPr/>
              </p14:nvContentPartPr>
              <p14:xfrm>
                <a:off x="2974543" y="3385903"/>
                <a:ext cx="53280" cy="7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DEFAD9-4A3C-447B-8C2A-71AAEC23D2A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56903" y="3367903"/>
                  <a:ext cx="889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1845A1-EFE5-475C-B9AD-22E542DA33AB}"/>
              </a:ext>
            </a:extLst>
          </p:cNvPr>
          <p:cNvGrpSpPr/>
          <p:nvPr/>
        </p:nvGrpSpPr>
        <p:grpSpPr>
          <a:xfrm>
            <a:off x="3517063" y="3221023"/>
            <a:ext cx="1118160" cy="250200"/>
            <a:chOff x="3517063" y="3221023"/>
            <a:chExt cx="11181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69E978F-D75B-4327-A022-85C8F201C520}"/>
                    </a:ext>
                  </a:extLst>
                </p14:cNvPr>
                <p14:cNvContentPartPr/>
                <p14:nvPr/>
              </p14:nvContentPartPr>
              <p14:xfrm>
                <a:off x="3517063" y="3277183"/>
                <a:ext cx="98280" cy="19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69E978F-D75B-4327-A022-85C8F201C52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499063" y="3259183"/>
                  <a:ext cx="13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703CF0-540D-4264-A172-6E353C9BC748}"/>
                    </a:ext>
                  </a:extLst>
                </p14:cNvPr>
                <p14:cNvContentPartPr/>
                <p14:nvPr/>
              </p14:nvContentPartPr>
              <p14:xfrm>
                <a:off x="3705703" y="3248743"/>
                <a:ext cx="185400" cy="21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703CF0-540D-4264-A172-6E353C9BC74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687703" y="3230743"/>
                  <a:ext cx="221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ADEF70-7B4A-45B9-BB64-16B81AFD6314}"/>
                    </a:ext>
                  </a:extLst>
                </p14:cNvPr>
                <p14:cNvContentPartPr/>
                <p14:nvPr/>
              </p14:nvContentPartPr>
              <p14:xfrm>
                <a:off x="3784183" y="3299863"/>
                <a:ext cx="141120" cy="55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ADEF70-7B4A-45B9-BB64-16B81AFD631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66183" y="3281863"/>
                  <a:ext cx="176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E71158-65CD-4492-95FC-2090CD0DE9F0}"/>
                    </a:ext>
                  </a:extLst>
                </p14:cNvPr>
                <p14:cNvContentPartPr/>
                <p14:nvPr/>
              </p14:nvContentPartPr>
              <p14:xfrm>
                <a:off x="3981823" y="3273943"/>
                <a:ext cx="368280" cy="18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E71158-65CD-4492-95FC-2090CD0DE9F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63823" y="3255943"/>
                  <a:ext cx="403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6FDAECE-8B0C-4199-A95D-F058896DABD4}"/>
                    </a:ext>
                  </a:extLst>
                </p14:cNvPr>
                <p14:cNvContentPartPr/>
                <p14:nvPr/>
              </p14:nvContentPartPr>
              <p14:xfrm>
                <a:off x="4458103" y="3221023"/>
                <a:ext cx="177120" cy="211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FDAECE-8B0C-4199-A95D-F058896DABD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40463" y="3203383"/>
                  <a:ext cx="212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8080ED-7947-4AFC-ADDD-55F2F21973B1}"/>
              </a:ext>
            </a:extLst>
          </p:cNvPr>
          <p:cNvGrpSpPr/>
          <p:nvPr/>
        </p:nvGrpSpPr>
        <p:grpSpPr>
          <a:xfrm>
            <a:off x="855223" y="3838423"/>
            <a:ext cx="404280" cy="414000"/>
            <a:chOff x="855223" y="3838423"/>
            <a:chExt cx="40428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B0578A-6E50-41F7-A2D1-AED8F1260FC9}"/>
                    </a:ext>
                  </a:extLst>
                </p14:cNvPr>
                <p14:cNvContentPartPr/>
                <p14:nvPr/>
              </p14:nvContentPartPr>
              <p14:xfrm>
                <a:off x="855223" y="3838423"/>
                <a:ext cx="107280" cy="381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B0578A-6E50-41F7-A2D1-AED8F1260F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37223" y="3820783"/>
                  <a:ext cx="1429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832D2F-BE36-4F19-8843-54866298965B}"/>
                    </a:ext>
                  </a:extLst>
                </p14:cNvPr>
                <p14:cNvContentPartPr/>
                <p14:nvPr/>
              </p14:nvContentPartPr>
              <p14:xfrm>
                <a:off x="1128823" y="4029223"/>
                <a:ext cx="130680" cy="22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832D2F-BE36-4F19-8843-54866298965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11183" y="4011583"/>
                  <a:ext cx="1663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A14A53-C557-4A8D-BAE5-63AABA508037}"/>
              </a:ext>
            </a:extLst>
          </p:cNvPr>
          <p:cNvGrpSpPr/>
          <p:nvPr/>
        </p:nvGrpSpPr>
        <p:grpSpPr>
          <a:xfrm>
            <a:off x="1535263" y="3804583"/>
            <a:ext cx="1263960" cy="497160"/>
            <a:chOff x="1535263" y="3804583"/>
            <a:chExt cx="12639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751A55-8689-49D4-A4BD-7822137466E8}"/>
                    </a:ext>
                  </a:extLst>
                </p14:cNvPr>
                <p14:cNvContentPartPr/>
                <p14:nvPr/>
              </p14:nvContentPartPr>
              <p14:xfrm>
                <a:off x="1535263" y="3943183"/>
                <a:ext cx="243000" cy="235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751A55-8689-49D4-A4BD-7822137466E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17623" y="3925183"/>
                  <a:ext cx="278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9D7F59-55B5-4528-82BB-6FAF9066EC40}"/>
                    </a:ext>
                  </a:extLst>
                </p14:cNvPr>
                <p14:cNvContentPartPr/>
                <p14:nvPr/>
              </p14:nvContentPartPr>
              <p14:xfrm>
                <a:off x="1976263" y="4047583"/>
                <a:ext cx="223920" cy="254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9D7F59-55B5-4528-82BB-6FAF9066EC4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958263" y="4029943"/>
                  <a:ext cx="259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B8F151-D126-4041-BEC4-EE64F69A0025}"/>
                    </a:ext>
                  </a:extLst>
                </p14:cNvPr>
                <p14:cNvContentPartPr/>
                <p14:nvPr/>
              </p14:nvContentPartPr>
              <p14:xfrm>
                <a:off x="2280823" y="3804583"/>
                <a:ext cx="125280" cy="385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B8F151-D126-4041-BEC4-EE64F69A00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262823" y="3786583"/>
                  <a:ext cx="160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094870F-24D5-48F4-B346-A8413D0D79A4}"/>
                    </a:ext>
                  </a:extLst>
                </p14:cNvPr>
                <p14:cNvContentPartPr/>
                <p14:nvPr/>
              </p14:nvContentPartPr>
              <p14:xfrm>
                <a:off x="2603383" y="3979183"/>
                <a:ext cx="195840" cy="183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094870F-24D5-48F4-B346-A8413D0D79A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85383" y="3961543"/>
                  <a:ext cx="2314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F8E6C5-3039-40B6-A8DD-E877192671CA}"/>
                  </a:ext>
                </a:extLst>
              </p14:cNvPr>
              <p14:cNvContentPartPr/>
              <p14:nvPr/>
            </p14:nvContentPartPr>
            <p14:xfrm>
              <a:off x="3025663" y="3983143"/>
              <a:ext cx="179640" cy="1958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F8E6C5-3039-40B6-A8DD-E877192671C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007663" y="3965143"/>
                <a:ext cx="21528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E778413-1EB4-4C81-894A-F2D64D705827}"/>
              </a:ext>
            </a:extLst>
          </p:cNvPr>
          <p:cNvGrpSpPr/>
          <p:nvPr/>
        </p:nvGrpSpPr>
        <p:grpSpPr>
          <a:xfrm>
            <a:off x="3486463" y="3853543"/>
            <a:ext cx="177840" cy="256680"/>
            <a:chOff x="3486463" y="3853543"/>
            <a:chExt cx="17784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2AB82C-6451-4832-A708-0171C9A0631C}"/>
                    </a:ext>
                  </a:extLst>
                </p14:cNvPr>
                <p14:cNvContentPartPr/>
                <p14:nvPr/>
              </p14:nvContentPartPr>
              <p14:xfrm>
                <a:off x="3486463" y="3853543"/>
                <a:ext cx="172800" cy="45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2AB82C-6451-4832-A708-0171C9A0631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468823" y="3835543"/>
                  <a:ext cx="208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29E114-9911-4278-A453-C5FA6777A2FF}"/>
                    </a:ext>
                  </a:extLst>
                </p14:cNvPr>
                <p14:cNvContentPartPr/>
                <p14:nvPr/>
              </p14:nvContentPartPr>
              <p14:xfrm>
                <a:off x="3512383" y="3992503"/>
                <a:ext cx="151920" cy="9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29E114-9911-4278-A453-C5FA6777A2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94743" y="3974863"/>
                  <a:ext cx="187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03BAE4A-2EEA-45C4-B202-D0D7CB513151}"/>
                    </a:ext>
                  </a:extLst>
                </p14:cNvPr>
                <p14:cNvContentPartPr/>
                <p14:nvPr/>
              </p14:nvContentPartPr>
              <p14:xfrm>
                <a:off x="3530743" y="4070623"/>
                <a:ext cx="133560" cy="39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03BAE4A-2EEA-45C4-B202-D0D7CB5131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513103" y="4052623"/>
                  <a:ext cx="169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481D0DB-DF3F-424C-9B4A-F58A35A2FE16}"/>
                  </a:ext>
                </a:extLst>
              </p14:cNvPr>
              <p14:cNvContentPartPr/>
              <p14:nvPr/>
            </p14:nvContentPartPr>
            <p14:xfrm>
              <a:off x="3977503" y="3944263"/>
              <a:ext cx="155520" cy="244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481D0DB-DF3F-424C-9B4A-F58A35A2FE1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959863" y="3926623"/>
                <a:ext cx="19116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226EB1C-D739-4E09-9F3A-4A547D449EA8}"/>
              </a:ext>
            </a:extLst>
          </p:cNvPr>
          <p:cNvGrpSpPr/>
          <p:nvPr/>
        </p:nvGrpSpPr>
        <p:grpSpPr>
          <a:xfrm>
            <a:off x="4393663" y="3698743"/>
            <a:ext cx="1888920" cy="479160"/>
            <a:chOff x="4393663" y="3698743"/>
            <a:chExt cx="188892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68D81C9-4965-4A8C-8E43-794447D3A666}"/>
                    </a:ext>
                  </a:extLst>
                </p14:cNvPr>
                <p14:cNvContentPartPr/>
                <p14:nvPr/>
              </p14:nvContentPartPr>
              <p14:xfrm>
                <a:off x="4393663" y="3863623"/>
                <a:ext cx="240480" cy="23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68D81C9-4965-4A8C-8E43-794447D3A66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375663" y="3845983"/>
                  <a:ext cx="276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E47E89-35A2-4A1F-BEB9-1F3209DD32ED}"/>
                    </a:ext>
                  </a:extLst>
                </p14:cNvPr>
                <p14:cNvContentPartPr/>
                <p14:nvPr/>
              </p14:nvContentPartPr>
              <p14:xfrm>
                <a:off x="4828183" y="3710983"/>
                <a:ext cx="131760" cy="388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E47E89-35A2-4A1F-BEB9-1F3209DD32E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10543" y="3693343"/>
                  <a:ext cx="1674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8F33EA-60A7-4EF2-9974-D88FDD71937D}"/>
                    </a:ext>
                  </a:extLst>
                </p14:cNvPr>
                <p14:cNvContentPartPr/>
                <p14:nvPr/>
              </p14:nvContentPartPr>
              <p14:xfrm>
                <a:off x="5153263" y="3877303"/>
                <a:ext cx="240120" cy="30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8F33EA-60A7-4EF2-9974-D88FDD71937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35263" y="3859303"/>
                  <a:ext cx="275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0ED181-8F5B-44F8-803E-100115DD363B}"/>
                    </a:ext>
                  </a:extLst>
                </p14:cNvPr>
                <p14:cNvContentPartPr/>
                <p14:nvPr/>
              </p14:nvContentPartPr>
              <p14:xfrm>
                <a:off x="5543503" y="3854983"/>
                <a:ext cx="185400" cy="186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0ED181-8F5B-44F8-803E-100115DD363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525863" y="3836983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D5FBE3-71E1-4DE0-9910-B54CBCCF3154}"/>
                    </a:ext>
                  </a:extLst>
                </p14:cNvPr>
                <p14:cNvContentPartPr/>
                <p14:nvPr/>
              </p14:nvContentPartPr>
              <p14:xfrm>
                <a:off x="5898823" y="3891343"/>
                <a:ext cx="172440" cy="137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D5FBE3-71E1-4DE0-9910-B54CBCCF315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81183" y="3873343"/>
                  <a:ext cx="208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5235B3-8396-4FDC-890C-440D10ED54C5}"/>
                    </a:ext>
                  </a:extLst>
                </p14:cNvPr>
                <p14:cNvContentPartPr/>
                <p14:nvPr/>
              </p14:nvContentPartPr>
              <p14:xfrm>
                <a:off x="6161623" y="3698743"/>
                <a:ext cx="120960" cy="380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5235B3-8396-4FDC-890C-440D10ED54C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43623" y="3680743"/>
                  <a:ext cx="15660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CACC6C-7AF9-47DA-BA73-B8F5B81DB88C}"/>
              </a:ext>
            </a:extLst>
          </p:cNvPr>
          <p:cNvGrpSpPr/>
          <p:nvPr/>
        </p:nvGrpSpPr>
        <p:grpSpPr>
          <a:xfrm>
            <a:off x="857743" y="4542583"/>
            <a:ext cx="422640" cy="375840"/>
            <a:chOff x="857743" y="4542583"/>
            <a:chExt cx="4226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8CDF668-03C4-4194-9D1A-D8E0225E89A5}"/>
                    </a:ext>
                  </a:extLst>
                </p14:cNvPr>
                <p14:cNvContentPartPr/>
                <p14:nvPr/>
              </p14:nvContentPartPr>
              <p14:xfrm>
                <a:off x="857743" y="4542583"/>
                <a:ext cx="80280" cy="335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8CDF668-03C4-4194-9D1A-D8E0225E89A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39743" y="4524943"/>
                  <a:ext cx="115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F7230E8-3790-40D6-B18D-FC8B3112BE90}"/>
                    </a:ext>
                  </a:extLst>
                </p14:cNvPr>
                <p14:cNvContentPartPr/>
                <p14:nvPr/>
              </p14:nvContentPartPr>
              <p14:xfrm>
                <a:off x="1104703" y="4654183"/>
                <a:ext cx="175680" cy="264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F7230E8-3790-40D6-B18D-FC8B3112BE9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7063" y="4636543"/>
                  <a:ext cx="21132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366ADE7-E0FF-48DC-927B-2C1169FAC414}"/>
                  </a:ext>
                </a:extLst>
              </p14:cNvPr>
              <p14:cNvContentPartPr/>
              <p14:nvPr/>
            </p14:nvContentPartPr>
            <p14:xfrm>
              <a:off x="1549303" y="4557343"/>
              <a:ext cx="244440" cy="233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366ADE7-E0FF-48DC-927B-2C1169FAC414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531303" y="4539343"/>
                <a:ext cx="2800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8E075E-6951-48AF-BCA9-D76FCE0C4ED7}"/>
              </a:ext>
            </a:extLst>
          </p:cNvPr>
          <p:cNvGrpSpPr/>
          <p:nvPr/>
        </p:nvGrpSpPr>
        <p:grpSpPr>
          <a:xfrm>
            <a:off x="2085703" y="4491463"/>
            <a:ext cx="773640" cy="541800"/>
            <a:chOff x="2085703" y="4491463"/>
            <a:chExt cx="77364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4890DD9-30CA-45DD-A7DF-3BF2F65CC3FC}"/>
                    </a:ext>
                  </a:extLst>
                </p14:cNvPr>
                <p14:cNvContentPartPr/>
                <p14:nvPr/>
              </p14:nvContentPartPr>
              <p14:xfrm>
                <a:off x="2085703" y="4679023"/>
                <a:ext cx="191160" cy="354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4890DD9-30CA-45DD-A7DF-3BF2F65CC3F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67703" y="4661023"/>
                  <a:ext cx="226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6BA6151-45B0-47D2-AB7E-FF9A73DB86AB}"/>
                    </a:ext>
                  </a:extLst>
                </p14:cNvPr>
                <p14:cNvContentPartPr/>
                <p14:nvPr/>
              </p14:nvContentPartPr>
              <p14:xfrm>
                <a:off x="2349223" y="4491463"/>
                <a:ext cx="103320" cy="400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6BA6151-45B0-47D2-AB7E-FF9A73DB86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31223" y="4473463"/>
                  <a:ext cx="138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9AAC60-721B-4BA3-9468-213D1FF45C63}"/>
                    </a:ext>
                  </a:extLst>
                </p14:cNvPr>
                <p14:cNvContentPartPr/>
                <p14:nvPr/>
              </p14:nvContentPartPr>
              <p14:xfrm>
                <a:off x="2642623" y="4657783"/>
                <a:ext cx="216720" cy="210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9AAC60-721B-4BA3-9468-213D1FF45C6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624623" y="4640143"/>
                  <a:ext cx="25236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F397DC8-1448-409E-A4F6-14260694B55E}"/>
                  </a:ext>
                </a:extLst>
              </p14:cNvPr>
              <p14:cNvContentPartPr/>
              <p14:nvPr/>
            </p14:nvContentPartPr>
            <p14:xfrm>
              <a:off x="3091903" y="4639783"/>
              <a:ext cx="215640" cy="199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F397DC8-1448-409E-A4F6-14260694B55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3074263" y="4621783"/>
                <a:ext cx="2512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5AB0CCA-8364-419B-B8C6-60F93A7B8837}"/>
              </a:ext>
            </a:extLst>
          </p:cNvPr>
          <p:cNvGrpSpPr/>
          <p:nvPr/>
        </p:nvGrpSpPr>
        <p:grpSpPr>
          <a:xfrm>
            <a:off x="3582223" y="4524223"/>
            <a:ext cx="202320" cy="235800"/>
            <a:chOff x="3582223" y="4524223"/>
            <a:chExt cx="2023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F85BF1-46BB-4DED-8F0D-47185167B8B8}"/>
                    </a:ext>
                  </a:extLst>
                </p14:cNvPr>
                <p14:cNvContentPartPr/>
                <p14:nvPr/>
              </p14:nvContentPartPr>
              <p14:xfrm>
                <a:off x="3582223" y="4524223"/>
                <a:ext cx="170640" cy="69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F85BF1-46BB-4DED-8F0D-47185167B8B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64583" y="4506223"/>
                  <a:ext cx="20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508BB0-6642-4F6F-8821-15810811AB23}"/>
                    </a:ext>
                  </a:extLst>
                </p14:cNvPr>
                <p14:cNvContentPartPr/>
                <p14:nvPr/>
              </p14:nvContentPartPr>
              <p14:xfrm>
                <a:off x="3632983" y="4638343"/>
                <a:ext cx="125280" cy="2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508BB0-6642-4F6F-8821-15810811AB2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14983" y="4620343"/>
                  <a:ext cx="160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B4C15AB-5DEF-4A46-88EA-881C6E515626}"/>
                    </a:ext>
                  </a:extLst>
                </p14:cNvPr>
                <p14:cNvContentPartPr/>
                <p14:nvPr/>
              </p14:nvContentPartPr>
              <p14:xfrm>
                <a:off x="3629743" y="4741663"/>
                <a:ext cx="154800" cy="1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B4C15AB-5DEF-4A46-88EA-881C6E51562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12103" y="4724023"/>
                  <a:ext cx="190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6EF71D-D733-4273-AEFE-0036B60D0888}"/>
              </a:ext>
            </a:extLst>
          </p:cNvPr>
          <p:cNvGrpSpPr/>
          <p:nvPr/>
        </p:nvGrpSpPr>
        <p:grpSpPr>
          <a:xfrm>
            <a:off x="4092703" y="4630063"/>
            <a:ext cx="553680" cy="289440"/>
            <a:chOff x="4092703" y="4630063"/>
            <a:chExt cx="5536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A3D23E-D66C-4766-900D-BBDA110F7CFF}"/>
                    </a:ext>
                  </a:extLst>
                </p14:cNvPr>
                <p14:cNvContentPartPr/>
                <p14:nvPr/>
              </p14:nvContentPartPr>
              <p14:xfrm>
                <a:off x="4092703" y="4654183"/>
                <a:ext cx="184680" cy="265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A3D23E-D66C-4766-900D-BBDA110F7CF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074703" y="4636183"/>
                  <a:ext cx="220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AF6D9EC-F4A5-402F-BD20-949E20FCD7C6}"/>
                    </a:ext>
                  </a:extLst>
                </p14:cNvPr>
                <p14:cNvContentPartPr/>
                <p14:nvPr/>
              </p14:nvContentPartPr>
              <p14:xfrm>
                <a:off x="4379263" y="4630063"/>
                <a:ext cx="267120" cy="184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AF6D9EC-F4A5-402F-BD20-949E20FCD7C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361623" y="4612063"/>
                  <a:ext cx="3027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89B5EB2-C33F-4C9D-9235-4F0E944AA4AC}"/>
              </a:ext>
            </a:extLst>
          </p:cNvPr>
          <p:cNvGrpSpPr/>
          <p:nvPr/>
        </p:nvGrpSpPr>
        <p:grpSpPr>
          <a:xfrm>
            <a:off x="4933663" y="4388503"/>
            <a:ext cx="1426320" cy="614880"/>
            <a:chOff x="4933663" y="4388503"/>
            <a:chExt cx="142632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510C8D-608D-40EE-9979-350377A66F24}"/>
                    </a:ext>
                  </a:extLst>
                </p14:cNvPr>
                <p14:cNvContentPartPr/>
                <p14:nvPr/>
              </p14:nvContentPartPr>
              <p14:xfrm>
                <a:off x="4933663" y="4532143"/>
                <a:ext cx="84960" cy="334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510C8D-608D-40EE-9979-350377A66F2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916023" y="4514503"/>
                  <a:ext cx="120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1AD64B-FDEA-43E8-AA5A-48FC7B336A08}"/>
                    </a:ext>
                  </a:extLst>
                </p14:cNvPr>
                <p14:cNvContentPartPr/>
                <p14:nvPr/>
              </p14:nvContentPartPr>
              <p14:xfrm>
                <a:off x="5166223" y="4717903"/>
                <a:ext cx="248400" cy="285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1AD64B-FDEA-43E8-AA5A-48FC7B336A0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48223" y="4699903"/>
                  <a:ext cx="284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676D1C9-60C1-43F2-8EB7-6222ABAC7AAE}"/>
                    </a:ext>
                  </a:extLst>
                </p14:cNvPr>
                <p14:cNvContentPartPr/>
                <p14:nvPr/>
              </p14:nvContentPartPr>
              <p14:xfrm>
                <a:off x="5464663" y="4634743"/>
                <a:ext cx="225360" cy="188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676D1C9-60C1-43F2-8EB7-6222ABAC7AA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47023" y="4616743"/>
                  <a:ext cx="261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738648C-A7C2-458F-9927-A9085772FF4F}"/>
                    </a:ext>
                  </a:extLst>
                </p14:cNvPr>
                <p14:cNvContentPartPr/>
                <p14:nvPr/>
              </p14:nvContentPartPr>
              <p14:xfrm>
                <a:off x="5875423" y="4653103"/>
                <a:ext cx="211320" cy="139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738648C-A7C2-458F-9927-A9085772FF4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857783" y="4635463"/>
                  <a:ext cx="246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87D411F-BFC4-481A-A565-0624A42AAB4D}"/>
                    </a:ext>
                  </a:extLst>
                </p14:cNvPr>
                <p14:cNvContentPartPr/>
                <p14:nvPr/>
              </p14:nvContentPartPr>
              <p14:xfrm>
                <a:off x="6235783" y="4388503"/>
                <a:ext cx="124200" cy="467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87D411F-BFC4-481A-A565-0624A42AAB4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218143" y="4370503"/>
                  <a:ext cx="15984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F351E42-1FF7-49CD-AF7E-9ADB1CA890F5}"/>
              </a:ext>
            </a:extLst>
          </p:cNvPr>
          <p:cNvGrpSpPr/>
          <p:nvPr/>
        </p:nvGrpSpPr>
        <p:grpSpPr>
          <a:xfrm>
            <a:off x="6949663" y="954103"/>
            <a:ext cx="2917800" cy="299880"/>
            <a:chOff x="6949663" y="954103"/>
            <a:chExt cx="29178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6549B98-B9FB-457E-9431-F44AA3C7D955}"/>
                    </a:ext>
                  </a:extLst>
                </p14:cNvPr>
                <p14:cNvContentPartPr/>
                <p14:nvPr/>
              </p14:nvContentPartPr>
              <p14:xfrm>
                <a:off x="6960823" y="1069663"/>
                <a:ext cx="12240" cy="184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6549B98-B9FB-457E-9431-F44AA3C7D95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943183" y="1052023"/>
                  <a:ext cx="47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1B02151-E707-4F88-9DF2-6CD8276B6C1D}"/>
                    </a:ext>
                  </a:extLst>
                </p14:cNvPr>
                <p14:cNvContentPartPr/>
                <p14:nvPr/>
              </p14:nvContentPartPr>
              <p14:xfrm>
                <a:off x="6949663" y="1010263"/>
                <a:ext cx="117720" cy="243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1B02151-E707-4F88-9DF2-6CD8276B6C1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932023" y="992623"/>
                  <a:ext cx="15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37D1A5-E4AD-4214-B2A7-23148F8B045E}"/>
                    </a:ext>
                  </a:extLst>
                </p14:cNvPr>
                <p14:cNvContentPartPr/>
                <p14:nvPr/>
              </p14:nvContentPartPr>
              <p14:xfrm>
                <a:off x="7211023" y="1081903"/>
                <a:ext cx="8640" cy="151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37D1A5-E4AD-4214-B2A7-23148F8B04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3383" y="1064263"/>
                  <a:ext cx="44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8C9AC7B-F9E8-46DB-AA69-803512651F8E}"/>
                    </a:ext>
                  </a:extLst>
                </p14:cNvPr>
                <p14:cNvContentPartPr/>
                <p14:nvPr/>
              </p14:nvContentPartPr>
              <p14:xfrm>
                <a:off x="7328743" y="1027903"/>
                <a:ext cx="177840" cy="194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8C9AC7B-F9E8-46DB-AA69-803512651F8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11103" y="1009903"/>
                  <a:ext cx="213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DD0E009-15CC-44B4-9F88-C1BA8A91A5B0}"/>
                    </a:ext>
                  </a:extLst>
                </p14:cNvPr>
                <p14:cNvContentPartPr/>
                <p14:nvPr/>
              </p14:nvContentPartPr>
              <p14:xfrm>
                <a:off x="7662103" y="1057783"/>
                <a:ext cx="9360" cy="129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DD0E009-15CC-44B4-9F88-C1BA8A91A5B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44463" y="1040143"/>
                  <a:ext cx="45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26ED1CD-6866-456B-8967-C3C73164F304}"/>
                    </a:ext>
                  </a:extLst>
                </p14:cNvPr>
                <p14:cNvContentPartPr/>
                <p14:nvPr/>
              </p14:nvContentPartPr>
              <p14:xfrm>
                <a:off x="7576783" y="1043383"/>
                <a:ext cx="227520" cy="41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26ED1CD-6866-456B-8967-C3C73164F30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58783" y="1025743"/>
                  <a:ext cx="263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8354E5-4E32-48C9-A14D-0615E561D0F7}"/>
                    </a:ext>
                  </a:extLst>
                </p14:cNvPr>
                <p14:cNvContentPartPr/>
                <p14:nvPr/>
              </p14:nvContentPartPr>
              <p14:xfrm>
                <a:off x="7890343" y="1009903"/>
                <a:ext cx="288360" cy="189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8354E5-4E32-48C9-A14D-0615E561D0F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72703" y="991903"/>
                  <a:ext cx="324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AE65DE-EFCF-4A9C-BC7C-E14AE39642B6}"/>
                    </a:ext>
                  </a:extLst>
                </p14:cNvPr>
                <p14:cNvContentPartPr/>
                <p14:nvPr/>
              </p14:nvContentPartPr>
              <p14:xfrm>
                <a:off x="8274463" y="1054903"/>
                <a:ext cx="63360" cy="148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AE65DE-EFCF-4A9C-BC7C-E14AE39642B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56463" y="1037263"/>
                  <a:ext cx="9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450F029-4612-4CC5-A92A-0B379F86C249}"/>
                    </a:ext>
                  </a:extLst>
                </p14:cNvPr>
                <p14:cNvContentPartPr/>
                <p14:nvPr/>
              </p14:nvContentPartPr>
              <p14:xfrm>
                <a:off x="8436103" y="991183"/>
                <a:ext cx="261000" cy="175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450F029-4612-4CC5-A92A-0B379F86C24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18463" y="973543"/>
                  <a:ext cx="296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9903C3E-DF34-400C-8CF2-3B43607CE3B5}"/>
                    </a:ext>
                  </a:extLst>
                </p14:cNvPr>
                <p14:cNvContentPartPr/>
                <p14:nvPr/>
              </p14:nvContentPartPr>
              <p14:xfrm>
                <a:off x="8737783" y="1027543"/>
                <a:ext cx="179280" cy="147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9903C3E-DF34-400C-8CF2-3B43607CE3B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720143" y="1009903"/>
                  <a:ext cx="214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1089F71-18A0-417F-A40B-E49529E321BD}"/>
                    </a:ext>
                  </a:extLst>
                </p14:cNvPr>
                <p14:cNvContentPartPr/>
                <p14:nvPr/>
              </p14:nvContentPartPr>
              <p14:xfrm>
                <a:off x="9071503" y="1011343"/>
                <a:ext cx="35280" cy="136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1089F71-18A0-417F-A40B-E49529E321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53503" y="993343"/>
                  <a:ext cx="70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66C2178-B0E5-4548-8B77-B7873B5DA5A6}"/>
                    </a:ext>
                  </a:extLst>
                </p14:cNvPr>
                <p14:cNvContentPartPr/>
                <p14:nvPr/>
              </p14:nvContentPartPr>
              <p14:xfrm>
                <a:off x="8979343" y="977143"/>
                <a:ext cx="247680" cy="338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66C2178-B0E5-4548-8B77-B7873B5DA5A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61343" y="959143"/>
                  <a:ext cx="283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5805E75-6432-48DC-9E3B-4475DD0F14A6}"/>
                    </a:ext>
                  </a:extLst>
                </p14:cNvPr>
                <p14:cNvContentPartPr/>
                <p14:nvPr/>
              </p14:nvContentPartPr>
              <p14:xfrm>
                <a:off x="9311263" y="996583"/>
                <a:ext cx="43920" cy="148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5805E75-6432-48DC-9E3B-4475DD0F14A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93623" y="978583"/>
                  <a:ext cx="79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D7F951D-1113-40B3-8827-B51B3EC7365A}"/>
                    </a:ext>
                  </a:extLst>
                </p14:cNvPr>
                <p14:cNvContentPartPr/>
                <p14:nvPr/>
              </p14:nvContentPartPr>
              <p14:xfrm>
                <a:off x="9450223" y="1013503"/>
                <a:ext cx="209880" cy="143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D7F951D-1113-40B3-8827-B51B3EC7365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32583" y="995503"/>
                  <a:ext cx="245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C9CB264-4DAA-479C-AB34-4E20A1200970}"/>
                    </a:ext>
                  </a:extLst>
                </p14:cNvPr>
                <p14:cNvContentPartPr/>
                <p14:nvPr/>
              </p14:nvContentPartPr>
              <p14:xfrm>
                <a:off x="9747223" y="954103"/>
                <a:ext cx="117000" cy="192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C9CB264-4DAA-479C-AB34-4E20A120097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29223" y="936463"/>
                  <a:ext cx="152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B9DEF3-7BEF-449C-9346-A740EE054BD4}"/>
                    </a:ext>
                  </a:extLst>
                </p14:cNvPr>
                <p14:cNvContentPartPr/>
                <p14:nvPr/>
              </p14:nvContentPartPr>
              <p14:xfrm>
                <a:off x="9772783" y="1069663"/>
                <a:ext cx="94680" cy="2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B9DEF3-7BEF-449C-9346-A740EE054BD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54783" y="1052023"/>
                  <a:ext cx="1303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6893F84-5B03-41C4-B54E-49FCBFE5CA56}"/>
              </a:ext>
            </a:extLst>
          </p:cNvPr>
          <p:cNvGrpSpPr/>
          <p:nvPr/>
        </p:nvGrpSpPr>
        <p:grpSpPr>
          <a:xfrm>
            <a:off x="10198303" y="997303"/>
            <a:ext cx="1099800" cy="196920"/>
            <a:chOff x="10198303" y="997303"/>
            <a:chExt cx="10998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1E1FA0A-8318-4786-991D-6728959A4E94}"/>
                    </a:ext>
                  </a:extLst>
                </p14:cNvPr>
                <p14:cNvContentPartPr/>
                <p14:nvPr/>
              </p14:nvContentPartPr>
              <p14:xfrm>
                <a:off x="10198303" y="997303"/>
                <a:ext cx="153720" cy="178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1E1FA0A-8318-4786-991D-6728959A4E9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180303" y="979303"/>
                  <a:ext cx="189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E84E10-BC5D-4A16-8A2B-5017480CE16E}"/>
                    </a:ext>
                  </a:extLst>
                </p14:cNvPr>
                <p14:cNvContentPartPr/>
                <p14:nvPr/>
              </p14:nvContentPartPr>
              <p14:xfrm>
                <a:off x="10368583" y="1009183"/>
                <a:ext cx="203040" cy="180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E84E10-BC5D-4A16-8A2B-5017480CE16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350583" y="991183"/>
                  <a:ext cx="238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E7D239D-7607-48B1-AD31-9DD7F20CCAC8}"/>
                    </a:ext>
                  </a:extLst>
                </p14:cNvPr>
                <p14:cNvContentPartPr/>
                <p14:nvPr/>
              </p14:nvContentPartPr>
              <p14:xfrm>
                <a:off x="10439863" y="1072183"/>
                <a:ext cx="194400" cy="38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E7D239D-7607-48B1-AD31-9DD7F20CCAC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421863" y="1054183"/>
                  <a:ext cx="230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0E41292-5130-49DD-8DA5-5B3922D42343}"/>
                    </a:ext>
                  </a:extLst>
                </p14:cNvPr>
                <p14:cNvContentPartPr/>
                <p14:nvPr/>
              </p14:nvContentPartPr>
              <p14:xfrm>
                <a:off x="10664143" y="1021783"/>
                <a:ext cx="394920" cy="172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0E41292-5130-49DD-8DA5-5B3922D423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646503" y="1003783"/>
                  <a:ext cx="430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50D7EB-D931-4C93-A2AD-27AC408CA8A9}"/>
                    </a:ext>
                  </a:extLst>
                </p14:cNvPr>
                <p14:cNvContentPartPr/>
                <p14:nvPr/>
              </p14:nvContentPartPr>
              <p14:xfrm>
                <a:off x="11151583" y="1000183"/>
                <a:ext cx="146520" cy="151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50D7EB-D931-4C93-A2AD-27AC408CA8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33583" y="982543"/>
                  <a:ext cx="18216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6D94F01-29AD-4308-84BA-A875F97A68EF}"/>
              </a:ext>
            </a:extLst>
          </p:cNvPr>
          <p:cNvGrpSpPr/>
          <p:nvPr/>
        </p:nvGrpSpPr>
        <p:grpSpPr>
          <a:xfrm>
            <a:off x="6825463" y="1418863"/>
            <a:ext cx="1902240" cy="537120"/>
            <a:chOff x="6825463" y="1418863"/>
            <a:chExt cx="190224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5E8F507-23E8-4AFF-95A1-27AD36144E06}"/>
                    </a:ext>
                  </a:extLst>
                </p14:cNvPr>
                <p14:cNvContentPartPr/>
                <p14:nvPr/>
              </p14:nvContentPartPr>
              <p14:xfrm>
                <a:off x="6842023" y="1575823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5E8F507-23E8-4AFF-95A1-27AD36144E0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24383" y="155818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070D2AD-47E3-4D00-8587-E47E9D94079B}"/>
                    </a:ext>
                  </a:extLst>
                </p14:cNvPr>
                <p14:cNvContentPartPr/>
                <p14:nvPr/>
              </p14:nvContentPartPr>
              <p14:xfrm>
                <a:off x="6837703" y="1567903"/>
                <a:ext cx="10440" cy="268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070D2AD-47E3-4D00-8587-E47E9D94079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19703" y="1549903"/>
                  <a:ext cx="46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1FF1F2-8EB1-4D87-B443-7B585A72C382}"/>
                    </a:ext>
                  </a:extLst>
                </p14:cNvPr>
                <p14:cNvContentPartPr/>
                <p14:nvPr/>
              </p14:nvContentPartPr>
              <p14:xfrm>
                <a:off x="6825463" y="1563223"/>
                <a:ext cx="138600" cy="171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1FF1F2-8EB1-4D87-B443-7B585A72C3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07823" y="1545223"/>
                  <a:ext cx="174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E6C6040-3241-42B6-B5D2-AB747C973429}"/>
                    </a:ext>
                  </a:extLst>
                </p14:cNvPr>
                <p14:cNvContentPartPr/>
                <p14:nvPr/>
              </p14:nvContentPartPr>
              <p14:xfrm>
                <a:off x="7131103" y="1593463"/>
                <a:ext cx="194400" cy="195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E6C6040-3241-42B6-B5D2-AB747C97342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13103" y="1575823"/>
                  <a:ext cx="23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0C3850B-3859-4B3A-88EB-3107BCFF98E9}"/>
                    </a:ext>
                  </a:extLst>
                </p14:cNvPr>
                <p14:cNvContentPartPr/>
                <p14:nvPr/>
              </p14:nvContentPartPr>
              <p14:xfrm>
                <a:off x="7474543" y="1486903"/>
                <a:ext cx="155880" cy="341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0C3850B-3859-4B3A-88EB-3107BCFF98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456903" y="1469263"/>
                  <a:ext cx="1915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34FA517-2B4F-4196-B72A-40470AF8569E}"/>
                    </a:ext>
                  </a:extLst>
                </p14:cNvPr>
                <p14:cNvContentPartPr/>
                <p14:nvPr/>
              </p14:nvContentPartPr>
              <p14:xfrm>
                <a:off x="7749583" y="1664383"/>
                <a:ext cx="167760" cy="291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34FA517-2B4F-4196-B72A-40470AF8569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731583" y="1646743"/>
                  <a:ext cx="203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26A0B6E-3E45-40C7-9ECD-AAC4979995CD}"/>
                    </a:ext>
                  </a:extLst>
                </p14:cNvPr>
                <p14:cNvContentPartPr/>
                <p14:nvPr/>
              </p14:nvContentPartPr>
              <p14:xfrm>
                <a:off x="7984663" y="1604263"/>
                <a:ext cx="273600" cy="156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26A0B6E-3E45-40C7-9ECD-AAC4979995C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66663" y="1586263"/>
                  <a:ext cx="30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7637165-B5BB-4EF1-8188-F2F41BE2FC11}"/>
                    </a:ext>
                  </a:extLst>
                </p14:cNvPr>
                <p14:cNvContentPartPr/>
                <p14:nvPr/>
              </p14:nvContentPartPr>
              <p14:xfrm>
                <a:off x="8322703" y="1570423"/>
                <a:ext cx="250560" cy="147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7637165-B5BB-4EF1-8188-F2F41BE2FC1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304703" y="1552783"/>
                  <a:ext cx="286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0B3798D-6231-4407-BF9B-D157F1CD89C5}"/>
                    </a:ext>
                  </a:extLst>
                </p14:cNvPr>
                <p14:cNvContentPartPr/>
                <p14:nvPr/>
              </p14:nvContentPartPr>
              <p14:xfrm>
                <a:off x="8607103" y="1418863"/>
                <a:ext cx="120600" cy="3812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0B3798D-6231-4407-BF9B-D157F1CD89C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589463" y="1400863"/>
                  <a:ext cx="1562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1C66227-E8EE-4934-BB2F-513CF51560DE}"/>
              </a:ext>
            </a:extLst>
          </p:cNvPr>
          <p:cNvGrpSpPr/>
          <p:nvPr/>
        </p:nvGrpSpPr>
        <p:grpSpPr>
          <a:xfrm>
            <a:off x="8946583" y="1415983"/>
            <a:ext cx="499680" cy="359640"/>
            <a:chOff x="8946583" y="1415983"/>
            <a:chExt cx="4996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4626A06-A16F-491E-A758-5AC10C8A6D4F}"/>
                    </a:ext>
                  </a:extLst>
                </p14:cNvPr>
                <p14:cNvContentPartPr/>
                <p14:nvPr/>
              </p14:nvContentPartPr>
              <p14:xfrm>
                <a:off x="8949463" y="1447663"/>
                <a:ext cx="166680" cy="25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4626A06-A16F-491E-A758-5AC10C8A6D4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931823" y="1430023"/>
                  <a:ext cx="202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96FB6E2-FF57-4F3B-A932-794D4FDEF07F}"/>
                    </a:ext>
                  </a:extLst>
                </p14:cNvPr>
                <p14:cNvContentPartPr/>
                <p14:nvPr/>
              </p14:nvContentPartPr>
              <p14:xfrm>
                <a:off x="8946583" y="1514623"/>
                <a:ext cx="176400" cy="396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96FB6E2-FF57-4F3B-A932-794D4FDEF07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28943" y="1496623"/>
                  <a:ext cx="212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4F1E700-563C-415A-95CD-6731EC7CA5E9}"/>
                    </a:ext>
                  </a:extLst>
                </p14:cNvPr>
                <p14:cNvContentPartPr/>
                <p14:nvPr/>
              </p14:nvContentPartPr>
              <p14:xfrm>
                <a:off x="9023263" y="1635223"/>
                <a:ext cx="140040" cy="7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4F1E700-563C-415A-95CD-6731EC7CA5E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05263" y="1617583"/>
                  <a:ext cx="175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89DC661-3986-421F-B3C9-4EC91B336021}"/>
                    </a:ext>
                  </a:extLst>
                </p14:cNvPr>
                <p14:cNvContentPartPr/>
                <p14:nvPr/>
              </p14:nvContentPartPr>
              <p14:xfrm>
                <a:off x="9346903" y="1415983"/>
                <a:ext cx="99360" cy="359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89DC661-3986-421F-B3C9-4EC91B33602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29263" y="1397983"/>
                  <a:ext cx="13500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AB03F64F-FFF9-4ED8-9F39-AA8EF2EEF8CE}"/>
              </a:ext>
            </a:extLst>
          </p:cNvPr>
          <p:cNvGrpSpPr/>
          <p:nvPr/>
        </p:nvGrpSpPr>
        <p:grpSpPr>
          <a:xfrm>
            <a:off x="11085343" y="1399783"/>
            <a:ext cx="1040400" cy="503640"/>
            <a:chOff x="11085343" y="1399783"/>
            <a:chExt cx="104040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2994B97-8AB8-4F4A-B023-DB235C72048B}"/>
                    </a:ext>
                  </a:extLst>
                </p14:cNvPr>
                <p14:cNvContentPartPr/>
                <p14:nvPr/>
              </p14:nvContentPartPr>
              <p14:xfrm>
                <a:off x="11085343" y="1408423"/>
                <a:ext cx="80640" cy="384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2994B97-8AB8-4F4A-B023-DB235C72048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067703" y="1390783"/>
                  <a:ext cx="116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A7BD7D-1858-4C87-B3DE-532C5AC474AB}"/>
                    </a:ext>
                  </a:extLst>
                </p14:cNvPr>
                <p14:cNvContentPartPr/>
                <p14:nvPr/>
              </p14:nvContentPartPr>
              <p14:xfrm>
                <a:off x="11271823" y="1629463"/>
                <a:ext cx="140760" cy="273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A7BD7D-1858-4C87-B3DE-532C5AC474A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254183" y="1611463"/>
                  <a:ext cx="176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1A40FB6-0992-43BF-BA20-589C3C91DF4B}"/>
                    </a:ext>
                  </a:extLst>
                </p14:cNvPr>
                <p14:cNvContentPartPr/>
                <p14:nvPr/>
              </p14:nvContentPartPr>
              <p14:xfrm>
                <a:off x="11491783" y="1577623"/>
                <a:ext cx="213480" cy="178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1A40FB6-0992-43BF-BA20-589C3C91DF4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473783" y="1559623"/>
                  <a:ext cx="249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90BF25F-C937-4DA8-BDE7-5EB28956F833}"/>
                    </a:ext>
                  </a:extLst>
                </p14:cNvPr>
                <p14:cNvContentPartPr/>
                <p14:nvPr/>
              </p14:nvContentPartPr>
              <p14:xfrm>
                <a:off x="11813263" y="1558183"/>
                <a:ext cx="135000" cy="1548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90BF25F-C937-4DA8-BDE7-5EB28956F83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795623" y="1540183"/>
                  <a:ext cx="170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FA7C006-6DEB-4E64-8241-15DA16CB7842}"/>
                    </a:ext>
                  </a:extLst>
                </p14:cNvPr>
                <p14:cNvContentPartPr/>
                <p14:nvPr/>
              </p14:nvContentPartPr>
              <p14:xfrm>
                <a:off x="12002983" y="1399783"/>
                <a:ext cx="122760" cy="418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FA7C006-6DEB-4E64-8241-15DA16CB784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1984983" y="1381783"/>
                  <a:ext cx="15840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DC257833-F56E-48F2-A6A6-82708FB55D03}"/>
              </a:ext>
            </a:extLst>
          </p:cNvPr>
          <p:cNvGrpSpPr/>
          <p:nvPr/>
        </p:nvGrpSpPr>
        <p:grpSpPr>
          <a:xfrm>
            <a:off x="9534103" y="1436863"/>
            <a:ext cx="1356840" cy="505080"/>
            <a:chOff x="9534103" y="1436863"/>
            <a:chExt cx="135684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A586E4F-CDE5-4312-A61B-301F9996B3AA}"/>
                    </a:ext>
                  </a:extLst>
                </p14:cNvPr>
                <p14:cNvContentPartPr/>
                <p14:nvPr/>
              </p14:nvContentPartPr>
              <p14:xfrm>
                <a:off x="9537343" y="1633063"/>
                <a:ext cx="51480" cy="242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A586E4F-CDE5-4312-A61B-301F9996B3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519343" y="1615063"/>
                  <a:ext cx="87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A08A4A0-2BC4-4C0B-A5F8-FAB63D93F84E}"/>
                    </a:ext>
                  </a:extLst>
                </p14:cNvPr>
                <p14:cNvContentPartPr/>
                <p14:nvPr/>
              </p14:nvContentPartPr>
              <p14:xfrm>
                <a:off x="9534103" y="1625863"/>
                <a:ext cx="171360" cy="1242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A08A4A0-2BC4-4C0B-A5F8-FAB63D93F84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516463" y="1607863"/>
                  <a:ext cx="207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26660F4-D8C4-470E-A006-D7447CB724CD}"/>
                    </a:ext>
                  </a:extLst>
                </p14:cNvPr>
                <p14:cNvContentPartPr/>
                <p14:nvPr/>
              </p14:nvContentPartPr>
              <p14:xfrm>
                <a:off x="10118383" y="1635583"/>
                <a:ext cx="169560" cy="306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26660F4-D8C4-470E-A006-D7447CB724C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100383" y="1617583"/>
                  <a:ext cx="2052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1C3C0AF-20FC-40A9-BFAC-9D6CD78C74E2}"/>
                    </a:ext>
                  </a:extLst>
                </p14:cNvPr>
                <p14:cNvContentPartPr/>
                <p14:nvPr/>
              </p14:nvContentPartPr>
              <p14:xfrm>
                <a:off x="10323943" y="1436863"/>
                <a:ext cx="171360" cy="413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1C3C0AF-20FC-40A9-BFAC-9D6CD78C74E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305943" y="1418863"/>
                  <a:ext cx="2070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0FB9F84-A465-4938-A2EA-34B542CCE070}"/>
                    </a:ext>
                  </a:extLst>
                </p14:cNvPr>
                <p14:cNvContentPartPr/>
                <p14:nvPr/>
              </p14:nvContentPartPr>
              <p14:xfrm>
                <a:off x="10680343" y="1620823"/>
                <a:ext cx="210600" cy="161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0FB9F84-A465-4938-A2EA-34B542CCE07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62703" y="1602823"/>
                  <a:ext cx="246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5A8E30E-AFF8-4CA7-8D41-755E93C25EB8}"/>
                    </a:ext>
                  </a:extLst>
                </p14:cNvPr>
                <p14:cNvContentPartPr/>
                <p14:nvPr/>
              </p14:nvContentPartPr>
              <p14:xfrm>
                <a:off x="9837943" y="1582663"/>
                <a:ext cx="176400" cy="217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5A8E30E-AFF8-4CA7-8D41-755E93C25EB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20303" y="1564663"/>
                  <a:ext cx="21204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320B2B5-86FB-4296-80A1-DAA060947E39}"/>
                  </a:ext>
                </a:extLst>
              </p14:cNvPr>
              <p14:cNvContentPartPr/>
              <p14:nvPr/>
            </p14:nvContentPartPr>
            <p14:xfrm>
              <a:off x="6839863" y="2133823"/>
              <a:ext cx="123840" cy="3146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320B2B5-86FB-4296-80A1-DAA060947E3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821863" y="2116183"/>
                <a:ext cx="1594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96C6BAB-84F7-4864-A080-0EC1D6BB84D8}"/>
                  </a:ext>
                </a:extLst>
              </p14:cNvPr>
              <p14:cNvContentPartPr/>
              <p14:nvPr/>
            </p14:nvContentPartPr>
            <p14:xfrm>
              <a:off x="7151263" y="2117623"/>
              <a:ext cx="216360" cy="243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96C6BAB-84F7-4864-A080-0EC1D6BB84D8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133263" y="2099983"/>
                <a:ext cx="25200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9FFC37C-D919-4FA0-AD2E-C0B1DF2FE6EB}"/>
              </a:ext>
            </a:extLst>
          </p:cNvPr>
          <p:cNvGrpSpPr/>
          <p:nvPr/>
        </p:nvGrpSpPr>
        <p:grpSpPr>
          <a:xfrm>
            <a:off x="7628983" y="2077663"/>
            <a:ext cx="1892160" cy="529200"/>
            <a:chOff x="7628983" y="2077663"/>
            <a:chExt cx="1892160" cy="5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C013652-1C2F-456D-91D1-A194A81EA1C2}"/>
                    </a:ext>
                  </a:extLst>
                </p14:cNvPr>
                <p14:cNvContentPartPr/>
                <p14:nvPr/>
              </p14:nvContentPartPr>
              <p14:xfrm>
                <a:off x="7628983" y="2077663"/>
                <a:ext cx="82440" cy="3621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C013652-1C2F-456D-91D1-A194A81EA1C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611343" y="2059663"/>
                  <a:ext cx="1180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A5BD853-A585-4270-AB79-2FF1701E7D88}"/>
                    </a:ext>
                  </a:extLst>
                </p14:cNvPr>
                <p14:cNvContentPartPr/>
                <p14:nvPr/>
              </p14:nvContentPartPr>
              <p14:xfrm>
                <a:off x="7815823" y="2295463"/>
                <a:ext cx="169920" cy="3114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A5BD853-A585-4270-AB79-2FF1701E7D8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97823" y="2277823"/>
                  <a:ext cx="205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6AD6B8F-2317-44C4-89A6-CB97CE03E98A}"/>
                    </a:ext>
                  </a:extLst>
                </p14:cNvPr>
                <p14:cNvContentPartPr/>
                <p14:nvPr/>
              </p14:nvContentPartPr>
              <p14:xfrm>
                <a:off x="8059543" y="2167303"/>
                <a:ext cx="241200" cy="206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6AD6B8F-2317-44C4-89A6-CB97CE03E98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041903" y="2149663"/>
                  <a:ext cx="276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251AA05-0841-4ABB-A158-86F64BDADF90}"/>
                    </a:ext>
                  </a:extLst>
                </p14:cNvPr>
                <p14:cNvContentPartPr/>
                <p14:nvPr/>
              </p14:nvContentPartPr>
              <p14:xfrm>
                <a:off x="8359783" y="2231743"/>
                <a:ext cx="199440" cy="150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251AA05-0841-4ABB-A158-86F64BDADF9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341783" y="2214103"/>
                  <a:ext cx="235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184615D-EA3D-4ED0-A21E-2E88265E2DD4}"/>
                    </a:ext>
                  </a:extLst>
                </p14:cNvPr>
                <p14:cNvContentPartPr/>
                <p14:nvPr/>
              </p14:nvContentPartPr>
              <p14:xfrm>
                <a:off x="8618983" y="2100343"/>
                <a:ext cx="141120" cy="374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184615D-EA3D-4ED0-A21E-2E88265E2DD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601343" y="2082343"/>
                  <a:ext cx="176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C720E57-1355-45E4-8981-3D20A5A87F26}"/>
                    </a:ext>
                  </a:extLst>
                </p14:cNvPr>
                <p14:cNvContentPartPr/>
                <p14:nvPr/>
              </p14:nvContentPartPr>
              <p14:xfrm>
                <a:off x="8894743" y="2143543"/>
                <a:ext cx="177120" cy="22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C720E57-1355-45E4-8981-3D20A5A87F2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876743" y="2125903"/>
                  <a:ext cx="212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2C114B0-9F56-4767-9F8B-EF7FF2EA5556}"/>
                    </a:ext>
                  </a:extLst>
                </p14:cNvPr>
                <p14:cNvContentPartPr/>
                <p14:nvPr/>
              </p14:nvContentPartPr>
              <p14:xfrm>
                <a:off x="8945143" y="2184223"/>
                <a:ext cx="168840" cy="36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2C114B0-9F56-4767-9F8B-EF7FF2EA555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927503" y="2166583"/>
                  <a:ext cx="204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5F06E9-28D6-4E07-9810-F21C9E291BBB}"/>
                    </a:ext>
                  </a:extLst>
                </p14:cNvPr>
                <p14:cNvContentPartPr/>
                <p14:nvPr/>
              </p14:nvContentPartPr>
              <p14:xfrm>
                <a:off x="8920663" y="2299423"/>
                <a:ext cx="253800" cy="403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5F06E9-28D6-4E07-9810-F21C9E291BB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902663" y="2281423"/>
                  <a:ext cx="289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FF21E94-44F2-403F-9F9B-31E5C751987F}"/>
                    </a:ext>
                  </a:extLst>
                </p14:cNvPr>
                <p14:cNvContentPartPr/>
                <p14:nvPr/>
              </p14:nvContentPartPr>
              <p14:xfrm>
                <a:off x="9351223" y="2097103"/>
                <a:ext cx="169920" cy="41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FF21E94-44F2-403F-9F9B-31E5C75198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333583" y="2079103"/>
                  <a:ext cx="20556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B55FA41-5AD2-47DB-A3E4-0F33B9243A2E}"/>
              </a:ext>
            </a:extLst>
          </p:cNvPr>
          <p:cNvGrpSpPr/>
          <p:nvPr/>
        </p:nvGrpSpPr>
        <p:grpSpPr>
          <a:xfrm>
            <a:off x="9661183" y="2151823"/>
            <a:ext cx="804240" cy="511920"/>
            <a:chOff x="9661183" y="2151823"/>
            <a:chExt cx="80424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3361C30-7B6E-4850-BAA5-6791D851D054}"/>
                    </a:ext>
                  </a:extLst>
                </p14:cNvPr>
                <p14:cNvContentPartPr/>
                <p14:nvPr/>
              </p14:nvContentPartPr>
              <p14:xfrm>
                <a:off x="9661183" y="2330023"/>
                <a:ext cx="159480" cy="2440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3361C30-7B6E-4850-BAA5-6791D851D05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643183" y="2312023"/>
                  <a:ext cx="19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A37CDBF-59D7-4A3B-BC0E-11C4BE959B6E}"/>
                    </a:ext>
                  </a:extLst>
                </p14:cNvPr>
                <p14:cNvContentPartPr/>
                <p14:nvPr/>
              </p14:nvContentPartPr>
              <p14:xfrm>
                <a:off x="9875383" y="2261623"/>
                <a:ext cx="193680" cy="230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A37CDBF-59D7-4A3B-BC0E-11C4BE959B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857383" y="2243623"/>
                  <a:ext cx="229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F6A10B2-BDDD-4FB3-A616-ECB32A5D3463}"/>
                    </a:ext>
                  </a:extLst>
                </p14:cNvPr>
                <p14:cNvContentPartPr/>
                <p14:nvPr/>
              </p14:nvContentPartPr>
              <p14:xfrm>
                <a:off x="10133503" y="2362423"/>
                <a:ext cx="158040" cy="301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F6A10B2-BDDD-4FB3-A616-ECB32A5D346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115863" y="2344423"/>
                  <a:ext cx="193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20EA0A2-F29C-4540-9813-FDF703F4A973}"/>
                    </a:ext>
                  </a:extLst>
                </p14:cNvPr>
                <p14:cNvContentPartPr/>
                <p14:nvPr/>
              </p14:nvContentPartPr>
              <p14:xfrm>
                <a:off x="10333663" y="2151823"/>
                <a:ext cx="131760" cy="402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20EA0A2-F29C-4540-9813-FDF703F4A97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315663" y="2133823"/>
                  <a:ext cx="16740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DAB9713-D101-4C2C-9E34-A15B9517E94E}"/>
              </a:ext>
            </a:extLst>
          </p:cNvPr>
          <p:cNvGrpSpPr/>
          <p:nvPr/>
        </p:nvGrpSpPr>
        <p:grpSpPr>
          <a:xfrm>
            <a:off x="10705903" y="2039143"/>
            <a:ext cx="1437480" cy="515520"/>
            <a:chOff x="10705903" y="2039143"/>
            <a:chExt cx="143748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A85EA06A-93C6-4465-8AED-258D7578947C}"/>
                    </a:ext>
                  </a:extLst>
                </p14:cNvPr>
                <p14:cNvContentPartPr/>
                <p14:nvPr/>
              </p14:nvContentPartPr>
              <p14:xfrm>
                <a:off x="10705903" y="2288263"/>
                <a:ext cx="241920" cy="198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A85EA06A-93C6-4465-8AED-258D7578947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687903" y="2270263"/>
                  <a:ext cx="277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CC5D6D5-DB9F-44F4-ADE2-216FE8B53042}"/>
                    </a:ext>
                  </a:extLst>
                </p14:cNvPr>
                <p14:cNvContentPartPr/>
                <p14:nvPr/>
              </p14:nvContentPartPr>
              <p14:xfrm>
                <a:off x="11024863" y="2124463"/>
                <a:ext cx="140400" cy="4035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CC5D6D5-DB9F-44F4-ADE2-216FE8B5304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006863" y="2106463"/>
                  <a:ext cx="1760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6908A77-35BE-41B7-8015-C43D4C8AE9FC}"/>
                    </a:ext>
                  </a:extLst>
                </p14:cNvPr>
                <p14:cNvContentPartPr/>
                <p14:nvPr/>
              </p14:nvContentPartPr>
              <p14:xfrm>
                <a:off x="11277943" y="2345863"/>
                <a:ext cx="160560" cy="208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6908A77-35BE-41B7-8015-C43D4C8AE9F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259943" y="2327863"/>
                  <a:ext cx="196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D096F50-2C4B-468F-9EE3-AC7004416A6F}"/>
                    </a:ext>
                  </a:extLst>
                </p14:cNvPr>
                <p14:cNvContentPartPr/>
                <p14:nvPr/>
              </p14:nvContentPartPr>
              <p14:xfrm>
                <a:off x="11468743" y="2249023"/>
                <a:ext cx="218160" cy="2077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D096F50-2C4B-468F-9EE3-AC7004416A6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450743" y="2231023"/>
                  <a:ext cx="253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A6641-0C84-414D-9E7A-8DD3AFAD782E}"/>
                    </a:ext>
                  </a:extLst>
                </p14:cNvPr>
                <p14:cNvContentPartPr/>
                <p14:nvPr/>
              </p14:nvContentPartPr>
              <p14:xfrm>
                <a:off x="11807503" y="2272783"/>
                <a:ext cx="151200" cy="155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A6641-0C84-414D-9E7A-8DD3AFAD782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789503" y="2254783"/>
                  <a:ext cx="186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AA99E83-40AB-4D30-9540-449E972DFC03}"/>
                    </a:ext>
                  </a:extLst>
                </p14:cNvPr>
                <p14:cNvContentPartPr/>
                <p14:nvPr/>
              </p14:nvContentPartPr>
              <p14:xfrm>
                <a:off x="12018463" y="2039143"/>
                <a:ext cx="124920" cy="456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AA99E83-40AB-4D30-9540-449E972DFC0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2000463" y="2021503"/>
                  <a:ext cx="16056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83C5088-480E-4F53-9F5F-506174343611}"/>
              </a:ext>
            </a:extLst>
          </p:cNvPr>
          <p:cNvGrpSpPr/>
          <p:nvPr/>
        </p:nvGrpSpPr>
        <p:grpSpPr>
          <a:xfrm>
            <a:off x="6980983" y="3331903"/>
            <a:ext cx="550800" cy="218880"/>
            <a:chOff x="6980983" y="3331903"/>
            <a:chExt cx="5508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6959476-C938-4FAA-A6CF-4C9C15F219B4}"/>
                    </a:ext>
                  </a:extLst>
                </p14:cNvPr>
                <p14:cNvContentPartPr/>
                <p14:nvPr/>
              </p14:nvContentPartPr>
              <p14:xfrm>
                <a:off x="6987103" y="3356743"/>
                <a:ext cx="28800" cy="37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6959476-C938-4FAA-A6CF-4C9C15F219B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969103" y="3339103"/>
                  <a:ext cx="64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7DDFA44-CA7E-4769-B39F-B1D9D6599EFF}"/>
                    </a:ext>
                  </a:extLst>
                </p14:cNvPr>
                <p14:cNvContentPartPr/>
                <p14:nvPr/>
              </p14:nvContentPartPr>
              <p14:xfrm>
                <a:off x="6980983" y="3331903"/>
                <a:ext cx="268920" cy="218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7DDFA44-CA7E-4769-B39F-B1D9D6599EF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962983" y="3314263"/>
                  <a:ext cx="304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87D0B9E-5A1E-427D-AAD7-B4CDD7AA2118}"/>
                    </a:ext>
                  </a:extLst>
                </p14:cNvPr>
                <p14:cNvContentPartPr/>
                <p14:nvPr/>
              </p14:nvContentPartPr>
              <p14:xfrm>
                <a:off x="7364023" y="3381583"/>
                <a:ext cx="109440" cy="153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87D0B9E-5A1E-427D-AAD7-B4CDD7AA211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346383" y="3363583"/>
                  <a:ext cx="145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3574185-B0F6-4F0B-B948-1E790C9126FB}"/>
                    </a:ext>
                  </a:extLst>
                </p14:cNvPr>
                <p14:cNvContentPartPr/>
                <p14:nvPr/>
              </p14:nvContentPartPr>
              <p14:xfrm>
                <a:off x="7341343" y="3442783"/>
                <a:ext cx="190440" cy="558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3574185-B0F6-4F0B-B948-1E790C9126F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323343" y="3425143"/>
                  <a:ext cx="2260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09C7054-F016-49EA-ADC8-EA7D0F48D8DA}"/>
              </a:ext>
            </a:extLst>
          </p:cNvPr>
          <p:cNvGrpSpPr/>
          <p:nvPr/>
        </p:nvGrpSpPr>
        <p:grpSpPr>
          <a:xfrm>
            <a:off x="7775143" y="3160543"/>
            <a:ext cx="1873080" cy="429480"/>
            <a:chOff x="7775143" y="3160543"/>
            <a:chExt cx="18730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7BE84B4-3109-48CF-B359-B8D9C59DEB77}"/>
                    </a:ext>
                  </a:extLst>
                </p14:cNvPr>
                <p14:cNvContentPartPr/>
                <p14:nvPr/>
              </p14:nvContentPartPr>
              <p14:xfrm>
                <a:off x="7775143" y="3401743"/>
                <a:ext cx="268560" cy="177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7BE84B4-3109-48CF-B359-B8D9C59DEB7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757143" y="3384103"/>
                  <a:ext cx="304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16D3A54-448F-46F4-B509-4FB48395571C}"/>
                    </a:ext>
                  </a:extLst>
                </p14:cNvPr>
                <p14:cNvContentPartPr/>
                <p14:nvPr/>
              </p14:nvContentPartPr>
              <p14:xfrm>
                <a:off x="8123263" y="3380143"/>
                <a:ext cx="169200" cy="2098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16D3A54-448F-46F4-B509-4FB48395571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105263" y="3362503"/>
                  <a:ext cx="204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F072585-BFC0-4E3B-9876-996C85FBC6CD}"/>
                    </a:ext>
                  </a:extLst>
                </p14:cNvPr>
                <p14:cNvContentPartPr/>
                <p14:nvPr/>
              </p14:nvContentPartPr>
              <p14:xfrm>
                <a:off x="8359783" y="3363223"/>
                <a:ext cx="251280" cy="201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F072585-BFC0-4E3B-9876-996C85FBC6C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342143" y="3345583"/>
                  <a:ext cx="286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8554709-2CF7-445E-8367-2C865F5F5E6A}"/>
                    </a:ext>
                  </a:extLst>
                </p14:cNvPr>
                <p14:cNvContentPartPr/>
                <p14:nvPr/>
              </p14:nvContentPartPr>
              <p14:xfrm>
                <a:off x="8666503" y="3329023"/>
                <a:ext cx="129600" cy="209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8554709-2CF7-445E-8367-2C865F5F5E6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648863" y="3311383"/>
                  <a:ext cx="165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5FA16DA-608C-4B7F-818E-BE0E6F4765DE}"/>
                    </a:ext>
                  </a:extLst>
                </p14:cNvPr>
                <p14:cNvContentPartPr/>
                <p14:nvPr/>
              </p14:nvContentPartPr>
              <p14:xfrm>
                <a:off x="8896903" y="3354583"/>
                <a:ext cx="177120" cy="2228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5FA16DA-608C-4B7F-818E-BE0E6F4765D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878903" y="3336583"/>
                  <a:ext cx="212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2E96061-024A-42BD-928C-835C405C1C2A}"/>
                    </a:ext>
                  </a:extLst>
                </p14:cNvPr>
                <p14:cNvContentPartPr/>
                <p14:nvPr/>
              </p14:nvContentPartPr>
              <p14:xfrm>
                <a:off x="8867743" y="3433783"/>
                <a:ext cx="189720" cy="49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2E96061-024A-42BD-928C-835C405C1C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50103" y="3416143"/>
                  <a:ext cx="225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F23C1D3-03FC-48F7-A0F1-4E742D3C856F}"/>
                    </a:ext>
                  </a:extLst>
                </p14:cNvPr>
                <p14:cNvContentPartPr/>
                <p14:nvPr/>
              </p14:nvContentPartPr>
              <p14:xfrm>
                <a:off x="9212983" y="3365743"/>
                <a:ext cx="226080" cy="136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F23C1D3-03FC-48F7-A0F1-4E742D3C85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194983" y="3347743"/>
                  <a:ext cx="261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085B65E-56F4-4293-941D-75B040DD3292}"/>
                    </a:ext>
                  </a:extLst>
                </p14:cNvPr>
                <p14:cNvContentPartPr/>
                <p14:nvPr/>
              </p14:nvContentPartPr>
              <p14:xfrm>
                <a:off x="9506023" y="3304183"/>
                <a:ext cx="142200" cy="198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085B65E-56F4-4293-941D-75B040DD329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88383" y="3286543"/>
                  <a:ext cx="177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5C8F16C-31B0-4C73-A6A3-057139BEB49B}"/>
                    </a:ext>
                  </a:extLst>
                </p14:cNvPr>
                <p14:cNvContentPartPr/>
                <p14:nvPr/>
              </p14:nvContentPartPr>
              <p14:xfrm>
                <a:off x="9444463" y="3160543"/>
                <a:ext cx="60480" cy="42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5C8F16C-31B0-4C73-A6A3-057139BEB49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426463" y="3142543"/>
                  <a:ext cx="961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D9DBDD0-38F3-4755-95C5-7233703EFDC2}"/>
              </a:ext>
            </a:extLst>
          </p:cNvPr>
          <p:cNvGrpSpPr/>
          <p:nvPr/>
        </p:nvGrpSpPr>
        <p:grpSpPr>
          <a:xfrm>
            <a:off x="9956743" y="3300583"/>
            <a:ext cx="1068120" cy="270360"/>
            <a:chOff x="9956743" y="3300583"/>
            <a:chExt cx="106812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A6035DF-D8C4-4CD5-8C1E-787E6B4D8180}"/>
                    </a:ext>
                  </a:extLst>
                </p14:cNvPr>
                <p14:cNvContentPartPr/>
                <p14:nvPr/>
              </p14:nvContentPartPr>
              <p14:xfrm>
                <a:off x="9956743" y="3300583"/>
                <a:ext cx="115560" cy="260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A6035DF-D8C4-4CD5-8C1E-787E6B4D818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939103" y="3282583"/>
                  <a:ext cx="151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827722C-766B-4581-9F83-A9B3B17BDCE9}"/>
                    </a:ext>
                  </a:extLst>
                </p14:cNvPr>
                <p14:cNvContentPartPr/>
                <p14:nvPr/>
              </p14:nvContentPartPr>
              <p14:xfrm>
                <a:off x="10136743" y="3354223"/>
                <a:ext cx="221040" cy="214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827722C-766B-4581-9F83-A9B3B17BDCE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118743" y="3336223"/>
                  <a:ext cx="25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6A0C00B1-2593-457B-A16D-A495B45F8E41}"/>
                    </a:ext>
                  </a:extLst>
                </p14:cNvPr>
                <p14:cNvContentPartPr/>
                <p14:nvPr/>
              </p14:nvContentPartPr>
              <p14:xfrm>
                <a:off x="10181383" y="3444223"/>
                <a:ext cx="122760" cy="3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6A0C00B1-2593-457B-A16D-A495B45F8E4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163383" y="3426583"/>
                  <a:ext cx="158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19EDD0E-64FE-4EC6-8BBB-2676F170C497}"/>
                    </a:ext>
                  </a:extLst>
                </p14:cNvPr>
                <p14:cNvContentPartPr/>
                <p14:nvPr/>
              </p14:nvContentPartPr>
              <p14:xfrm>
                <a:off x="10442743" y="3395263"/>
                <a:ext cx="296280" cy="161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19EDD0E-64FE-4EC6-8BBB-2676F170C49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425103" y="3377623"/>
                  <a:ext cx="331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3DF0DA8-9414-4978-ABA7-E360282F9975}"/>
                    </a:ext>
                  </a:extLst>
                </p14:cNvPr>
                <p14:cNvContentPartPr/>
                <p14:nvPr/>
              </p14:nvContentPartPr>
              <p14:xfrm>
                <a:off x="10811383" y="3372223"/>
                <a:ext cx="213480" cy="198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3DF0DA8-9414-4978-ABA7-E360282F997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793383" y="3354583"/>
                  <a:ext cx="2491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766F4D2-F72D-445B-8FF6-3125F64D0342}"/>
              </a:ext>
            </a:extLst>
          </p:cNvPr>
          <p:cNvGrpSpPr/>
          <p:nvPr/>
        </p:nvGrpSpPr>
        <p:grpSpPr>
          <a:xfrm>
            <a:off x="7183728" y="3804984"/>
            <a:ext cx="795240" cy="463320"/>
            <a:chOff x="7183728" y="3804984"/>
            <a:chExt cx="7952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CAD0A05-3988-448D-914D-2DE52D55C61F}"/>
                    </a:ext>
                  </a:extLst>
                </p14:cNvPr>
                <p14:cNvContentPartPr/>
                <p14:nvPr/>
              </p14:nvContentPartPr>
              <p14:xfrm>
                <a:off x="7183728" y="3966264"/>
                <a:ext cx="235080" cy="1130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CAD0A05-3988-448D-914D-2DE52D55C61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166088" y="3948624"/>
                  <a:ext cx="270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E85670D-773F-4ADC-AA87-C83B36A32561}"/>
                    </a:ext>
                  </a:extLst>
                </p14:cNvPr>
                <p14:cNvContentPartPr/>
                <p14:nvPr/>
              </p14:nvContentPartPr>
              <p14:xfrm>
                <a:off x="7581168" y="3804984"/>
                <a:ext cx="109800" cy="423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E85670D-773F-4ADC-AA87-C83B36A3256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563528" y="3787344"/>
                  <a:ext cx="1454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6CACDF7-43E8-4CE3-BF51-71B35BE4359A}"/>
                    </a:ext>
                  </a:extLst>
                </p14:cNvPr>
                <p14:cNvContentPartPr/>
                <p14:nvPr/>
              </p14:nvContentPartPr>
              <p14:xfrm>
                <a:off x="7816968" y="4024224"/>
                <a:ext cx="48600" cy="2440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6CACDF7-43E8-4CE3-BF51-71B35BE4359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799328" y="4006584"/>
                  <a:ext cx="84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CCACE01-01F3-4838-B25D-75DBDBE68CD1}"/>
                    </a:ext>
                  </a:extLst>
                </p14:cNvPr>
                <p14:cNvContentPartPr/>
                <p14:nvPr/>
              </p14:nvContentPartPr>
              <p14:xfrm>
                <a:off x="7823448" y="3972384"/>
                <a:ext cx="155520" cy="135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CCACE01-01F3-4838-B25D-75DBDBE68CD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805448" y="3954744"/>
                  <a:ext cx="191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01EC86DB-E38D-4F82-9404-E23D46CC3121}"/>
              </a:ext>
            </a:extLst>
          </p:cNvPr>
          <p:cNvGrpSpPr/>
          <p:nvPr/>
        </p:nvGrpSpPr>
        <p:grpSpPr>
          <a:xfrm>
            <a:off x="8147088" y="3777264"/>
            <a:ext cx="983160" cy="504000"/>
            <a:chOff x="8147088" y="3777264"/>
            <a:chExt cx="9831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41CB7EF-1596-4C63-B11D-3D24A3B1DA17}"/>
                    </a:ext>
                  </a:extLst>
                </p14:cNvPr>
                <p14:cNvContentPartPr/>
                <p14:nvPr/>
              </p14:nvContentPartPr>
              <p14:xfrm>
                <a:off x="8147088" y="3924864"/>
                <a:ext cx="201600" cy="1994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41CB7EF-1596-4C63-B11D-3D24A3B1DA1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129088" y="3907224"/>
                  <a:ext cx="237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EB56E5A-9059-41A5-A194-8365D36D7202}"/>
                    </a:ext>
                  </a:extLst>
                </p14:cNvPr>
                <p14:cNvContentPartPr/>
                <p14:nvPr/>
              </p14:nvContentPartPr>
              <p14:xfrm>
                <a:off x="8476848" y="3988224"/>
                <a:ext cx="186120" cy="293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EB56E5A-9059-41A5-A194-8365D36D720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459208" y="3970224"/>
                  <a:ext cx="221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CBF1164-0F36-40BE-A929-2CFA102F767B}"/>
                    </a:ext>
                  </a:extLst>
                </p14:cNvPr>
                <p14:cNvContentPartPr/>
                <p14:nvPr/>
              </p14:nvContentPartPr>
              <p14:xfrm>
                <a:off x="8683848" y="3777264"/>
                <a:ext cx="167040" cy="458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CBF1164-0F36-40BE-A929-2CFA102F767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665848" y="3759264"/>
                  <a:ext cx="2026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996A437-273D-43AA-A97D-5C7521DC3F72}"/>
                    </a:ext>
                  </a:extLst>
                </p14:cNvPr>
                <p14:cNvContentPartPr/>
                <p14:nvPr/>
              </p14:nvContentPartPr>
              <p14:xfrm>
                <a:off x="8944128" y="3908664"/>
                <a:ext cx="163440" cy="27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996A437-273D-43AA-A97D-5C7521DC3F7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926488" y="3891024"/>
                  <a:ext cx="199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3F3AEC4-9414-4528-B312-F1842B291384}"/>
                    </a:ext>
                  </a:extLst>
                </p14:cNvPr>
                <p14:cNvContentPartPr/>
                <p14:nvPr/>
              </p14:nvContentPartPr>
              <p14:xfrm>
                <a:off x="8975448" y="3982464"/>
                <a:ext cx="154800" cy="16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3F3AEC4-9414-4528-B312-F1842B29138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957448" y="3964464"/>
                  <a:ext cx="190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1841E3A-BCDB-4CA2-8DB9-F75C667C75EA}"/>
                    </a:ext>
                  </a:extLst>
                </p14:cNvPr>
                <p14:cNvContentPartPr/>
                <p14:nvPr/>
              </p14:nvContentPartPr>
              <p14:xfrm>
                <a:off x="8945568" y="4058784"/>
                <a:ext cx="142560" cy="154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1841E3A-BCDB-4CA2-8DB9-F75C667C75E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927568" y="4041144"/>
                  <a:ext cx="1782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374C1D0-911A-4AF3-9ED9-A77F972E1764}"/>
              </a:ext>
            </a:extLst>
          </p:cNvPr>
          <p:cNvGrpSpPr/>
          <p:nvPr/>
        </p:nvGrpSpPr>
        <p:grpSpPr>
          <a:xfrm>
            <a:off x="9347688" y="3936024"/>
            <a:ext cx="923760" cy="268200"/>
            <a:chOff x="9347688" y="3936024"/>
            <a:chExt cx="92376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6A7321B-F898-49D9-A3C1-46EC31C2A4B6}"/>
                    </a:ext>
                  </a:extLst>
                </p14:cNvPr>
                <p14:cNvContentPartPr/>
                <p14:nvPr/>
              </p14:nvContentPartPr>
              <p14:xfrm>
                <a:off x="9347688" y="3938184"/>
                <a:ext cx="186840" cy="133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6A7321B-F898-49D9-A3C1-46EC31C2A4B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329688" y="3920544"/>
                  <a:ext cx="222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E99D4DC-22F5-4879-AB13-23D69C4EAAE2}"/>
                    </a:ext>
                  </a:extLst>
                </p14:cNvPr>
                <p14:cNvContentPartPr/>
                <p14:nvPr/>
              </p14:nvContentPartPr>
              <p14:xfrm>
                <a:off x="9700128" y="3960144"/>
                <a:ext cx="188280" cy="2440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E99D4DC-22F5-4879-AB13-23D69C4EAAE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682128" y="3942144"/>
                  <a:ext cx="223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D7C12C9-DD87-4DFA-B74C-773EBFE4CCC9}"/>
                    </a:ext>
                  </a:extLst>
                </p14:cNvPr>
                <p14:cNvContentPartPr/>
                <p14:nvPr/>
              </p14:nvContentPartPr>
              <p14:xfrm>
                <a:off x="10076328" y="3936024"/>
                <a:ext cx="195120" cy="203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D7C12C9-DD87-4DFA-B74C-773EBFE4CCC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058688" y="3918384"/>
                  <a:ext cx="23076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C226D84-B12F-485E-9741-93D6E399443D}"/>
                  </a:ext>
                </a:extLst>
              </p14:cNvPr>
              <p14:cNvContentPartPr/>
              <p14:nvPr/>
            </p14:nvContentPartPr>
            <p14:xfrm>
              <a:off x="10473768" y="3961584"/>
              <a:ext cx="222840" cy="1180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C226D84-B12F-485E-9741-93D6E399443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456128" y="3943584"/>
                <a:ext cx="258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2C2C064-76D9-4D01-B5F7-AC88993D2808}"/>
                  </a:ext>
                </a:extLst>
              </p14:cNvPr>
              <p14:cNvContentPartPr/>
              <p14:nvPr/>
            </p14:nvContentPartPr>
            <p14:xfrm>
              <a:off x="10894608" y="3966984"/>
              <a:ext cx="277200" cy="3524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2C2C064-76D9-4D01-B5F7-AC88993D280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0876608" y="3949344"/>
                <a:ext cx="3128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C7E19EB-2DF8-4B9E-BE0C-218D565EB51F}"/>
                  </a:ext>
                </a:extLst>
              </p14:cNvPr>
              <p14:cNvContentPartPr/>
              <p14:nvPr/>
            </p14:nvContentPartPr>
            <p14:xfrm>
              <a:off x="7168248" y="4542984"/>
              <a:ext cx="240480" cy="1630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C7E19EB-2DF8-4B9E-BE0C-218D565EB51F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7150248" y="4524984"/>
                <a:ext cx="276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92A2448-7FA4-4CD7-81C6-403EEED29AFE}"/>
                  </a:ext>
                </a:extLst>
              </p14:cNvPr>
              <p14:cNvContentPartPr/>
              <p14:nvPr/>
            </p14:nvContentPartPr>
            <p14:xfrm>
              <a:off x="10546488" y="4594824"/>
              <a:ext cx="209520" cy="136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92A2448-7FA4-4CD7-81C6-403EEED29AFE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10528488" y="4576824"/>
                <a:ext cx="245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FCFC9A8-90F4-4D25-ACD7-3317F9D9C9CF}"/>
                  </a:ext>
                </a:extLst>
              </p14:cNvPr>
              <p14:cNvContentPartPr/>
              <p14:nvPr/>
            </p14:nvContentPartPr>
            <p14:xfrm>
              <a:off x="10969128" y="4645944"/>
              <a:ext cx="302760" cy="3387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FCFC9A8-90F4-4D25-ACD7-3317F9D9C9CF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10951488" y="4627944"/>
                <a:ext cx="33840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D5CA811-53BC-41C3-9B3D-450A252408F1}"/>
              </a:ext>
            </a:extLst>
          </p:cNvPr>
          <p:cNvGrpSpPr/>
          <p:nvPr/>
        </p:nvGrpSpPr>
        <p:grpSpPr>
          <a:xfrm>
            <a:off x="7663608" y="4427784"/>
            <a:ext cx="2643840" cy="482760"/>
            <a:chOff x="7663608" y="4427784"/>
            <a:chExt cx="264384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38A063-6AA0-41E3-9656-C56C473EEE19}"/>
                    </a:ext>
                  </a:extLst>
                </p14:cNvPr>
                <p14:cNvContentPartPr/>
                <p14:nvPr/>
              </p14:nvContentPartPr>
              <p14:xfrm>
                <a:off x="7663608" y="4427784"/>
                <a:ext cx="124200" cy="394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38A063-6AA0-41E3-9656-C56C473EEE1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645968" y="4409784"/>
                  <a:ext cx="1598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2CE63A4-2153-4E76-A485-2364091B66EF}"/>
                    </a:ext>
                  </a:extLst>
                </p14:cNvPr>
                <p14:cNvContentPartPr/>
                <p14:nvPr/>
              </p14:nvContentPartPr>
              <p14:xfrm>
                <a:off x="7857648" y="4649544"/>
                <a:ext cx="85320" cy="2559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2CE63A4-2153-4E76-A485-2364091B66EF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840008" y="4631544"/>
                  <a:ext cx="120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062BD73-59E8-4EC6-9427-AB57FA0BFE0C}"/>
                    </a:ext>
                  </a:extLst>
                </p14:cNvPr>
                <p14:cNvContentPartPr/>
                <p14:nvPr/>
              </p14:nvContentPartPr>
              <p14:xfrm>
                <a:off x="7870968" y="4619664"/>
                <a:ext cx="193680" cy="126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062BD73-59E8-4EC6-9427-AB57FA0BFE0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852968" y="4602024"/>
                  <a:ext cx="229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4B941FA-5E1C-45F8-A9E9-526DF1234239}"/>
                    </a:ext>
                  </a:extLst>
                </p14:cNvPr>
                <p14:cNvContentPartPr/>
                <p14:nvPr/>
              </p14:nvContentPartPr>
              <p14:xfrm>
                <a:off x="8161848" y="4577184"/>
                <a:ext cx="225000" cy="1990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4B941FA-5E1C-45F8-A9E9-526DF1234239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44208" y="4559184"/>
                  <a:ext cx="260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0A59DD0-5A14-4C7F-94E9-7DE90BEF27D6}"/>
                    </a:ext>
                  </a:extLst>
                </p14:cNvPr>
                <p14:cNvContentPartPr/>
                <p14:nvPr/>
              </p14:nvContentPartPr>
              <p14:xfrm>
                <a:off x="8491608" y="4577184"/>
                <a:ext cx="239400" cy="3333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0A59DD0-5A14-4C7F-94E9-7DE90BEF27D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73608" y="4559544"/>
                  <a:ext cx="2750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773EA9C-7045-452D-91B3-4572FD091CAD}"/>
                    </a:ext>
                  </a:extLst>
                </p14:cNvPr>
                <p14:cNvContentPartPr/>
                <p14:nvPr/>
              </p14:nvContentPartPr>
              <p14:xfrm>
                <a:off x="8754048" y="4475304"/>
                <a:ext cx="165240" cy="3913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773EA9C-7045-452D-91B3-4572FD091CA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736048" y="4457304"/>
                  <a:ext cx="2008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A545DCD-3E1A-42B9-B191-ADE1B1447D7D}"/>
                    </a:ext>
                  </a:extLst>
                </p14:cNvPr>
                <p14:cNvContentPartPr/>
                <p14:nvPr/>
              </p14:nvContentPartPr>
              <p14:xfrm>
                <a:off x="8992728" y="4527504"/>
                <a:ext cx="150120" cy="24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A545DCD-3E1A-42B9-B191-ADE1B1447D7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974728" y="4509504"/>
                  <a:ext cx="185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902D9F5-7B3D-40FB-AFCB-C00FE7FA0F96}"/>
                    </a:ext>
                  </a:extLst>
                </p14:cNvPr>
                <p14:cNvContentPartPr/>
                <p14:nvPr/>
              </p14:nvContentPartPr>
              <p14:xfrm>
                <a:off x="9030528" y="4598784"/>
                <a:ext cx="102240" cy="27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902D9F5-7B3D-40FB-AFCB-C00FE7FA0F9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012528" y="4581144"/>
                  <a:ext cx="137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07C6DD3-819D-428E-B11C-340F4C990CF8}"/>
                    </a:ext>
                  </a:extLst>
                </p14:cNvPr>
                <p14:cNvContentPartPr/>
                <p14:nvPr/>
              </p14:nvContentPartPr>
              <p14:xfrm>
                <a:off x="9034848" y="4683744"/>
                <a:ext cx="182880" cy="244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07C6DD3-819D-428E-B11C-340F4C990CF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016848" y="4665744"/>
                  <a:ext cx="218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B03D7FA-B56C-43F4-A4CF-86F11E7701B6}"/>
                    </a:ext>
                  </a:extLst>
                </p14:cNvPr>
                <p14:cNvContentPartPr/>
                <p14:nvPr/>
              </p14:nvContentPartPr>
              <p14:xfrm>
                <a:off x="9774288" y="4582944"/>
                <a:ext cx="178920" cy="2739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B03D7FA-B56C-43F4-A4CF-86F11E7701B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756288" y="4565304"/>
                  <a:ext cx="214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DBD3026-B5ED-420B-A4DC-2D367B83FAB3}"/>
                    </a:ext>
                  </a:extLst>
                </p14:cNvPr>
                <p14:cNvContentPartPr/>
                <p14:nvPr/>
              </p14:nvContentPartPr>
              <p14:xfrm>
                <a:off x="10076328" y="4562784"/>
                <a:ext cx="231120" cy="2152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DBD3026-B5ED-420B-A4DC-2D367B83FAB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58328" y="4545144"/>
                  <a:ext cx="266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27D5D4D-E308-48C6-9DA8-796ACA93ED65}"/>
                    </a:ext>
                  </a:extLst>
                </p14:cNvPr>
                <p14:cNvContentPartPr/>
                <p14:nvPr/>
              </p14:nvContentPartPr>
              <p14:xfrm>
                <a:off x="9404568" y="4566384"/>
                <a:ext cx="243720" cy="1324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27D5D4D-E308-48C6-9DA8-796ACA93ED6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386568" y="4548744"/>
                  <a:ext cx="27936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830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65D3B86-1D79-435B-AB68-2358AF604A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Determine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≡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65D3B86-1D79-435B-AB68-2358AF604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CA23FC1C-E3AD-4C25-80C3-05FD9156D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094300"/>
                  </p:ext>
                </p:extLst>
              </p:nvPr>
            </p:nvGraphicFramePr>
            <p:xfrm>
              <a:off x="1102723" y="3122408"/>
              <a:ext cx="9086306" cy="242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956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897930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1163513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423262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692739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CA23FC1C-E3AD-4C25-80C3-05FD9156D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094300"/>
                  </p:ext>
                </p:extLst>
              </p:nvPr>
            </p:nvGraphicFramePr>
            <p:xfrm>
              <a:off x="1102723" y="3122408"/>
              <a:ext cx="9086306" cy="242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956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897930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1163513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423262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692739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80" t="-1250" r="-916327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250" r="-810135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4974" t="-1250" r="-527749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9013" t="-1250" r="-332618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8993" t="-1250" r="-178777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2419" t="-1250" r="-100403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4453" t="-1250" r="-810" b="-4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71B82373-684C-4554-BB60-8D3FAA54D056}"/>
              </a:ext>
            </a:extLst>
          </p:cNvPr>
          <p:cNvGrpSpPr/>
          <p:nvPr/>
        </p:nvGrpSpPr>
        <p:grpSpPr>
          <a:xfrm>
            <a:off x="515088" y="217224"/>
            <a:ext cx="4294080" cy="374400"/>
            <a:chOff x="515088" y="217224"/>
            <a:chExt cx="42940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77A855-2EAF-4ECB-A44E-0A7E1F3B6AC4}"/>
                    </a:ext>
                  </a:extLst>
                </p14:cNvPr>
                <p14:cNvContentPartPr/>
                <p14:nvPr/>
              </p14:nvContentPartPr>
              <p14:xfrm>
                <a:off x="522288" y="217224"/>
                <a:ext cx="38160" cy="32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77A855-2EAF-4ECB-A44E-0A7E1F3B6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288" y="199224"/>
                  <a:ext cx="73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A5DB59-440E-4AF9-92A6-2576B14A94EB}"/>
                    </a:ext>
                  </a:extLst>
                </p14:cNvPr>
                <p14:cNvContentPartPr/>
                <p14:nvPr/>
              </p14:nvContentPartPr>
              <p14:xfrm>
                <a:off x="515088" y="237744"/>
                <a:ext cx="250920" cy="277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A5DB59-440E-4AF9-92A6-2576B14A94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448" y="219744"/>
                  <a:ext cx="286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B8B2E6-1CDB-4FB5-B392-304AF0094ABA}"/>
                    </a:ext>
                  </a:extLst>
                </p14:cNvPr>
                <p14:cNvContentPartPr/>
                <p14:nvPr/>
              </p14:nvContentPartPr>
              <p14:xfrm>
                <a:off x="835128" y="239184"/>
                <a:ext cx="120600" cy="29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B8B2E6-1CDB-4FB5-B392-304AF0094A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488" y="221184"/>
                  <a:ext cx="156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9D2AC1-C993-408D-9F78-9D13336C1C3C}"/>
                    </a:ext>
                  </a:extLst>
                </p14:cNvPr>
                <p14:cNvContentPartPr/>
                <p14:nvPr/>
              </p14:nvContentPartPr>
              <p14:xfrm>
                <a:off x="843048" y="409464"/>
                <a:ext cx="135360" cy="5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9D2AC1-C993-408D-9F78-9D13336C1C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048" y="391464"/>
                  <a:ext cx="171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49A394-5FB8-4072-87F4-C789BF4C0444}"/>
                    </a:ext>
                  </a:extLst>
                </p14:cNvPr>
                <p14:cNvContentPartPr/>
                <p14:nvPr/>
              </p14:nvContentPartPr>
              <p14:xfrm>
                <a:off x="1086048" y="300744"/>
                <a:ext cx="144720" cy="26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49A394-5FB8-4072-87F4-C789BF4C04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8408" y="282744"/>
                  <a:ext cx="180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413AB7-CF04-4CBC-9F0B-42F8247981D7}"/>
                    </a:ext>
                  </a:extLst>
                </p14:cNvPr>
                <p14:cNvContentPartPr/>
                <p14:nvPr/>
              </p14:nvContentPartPr>
              <p14:xfrm>
                <a:off x="1346688" y="262944"/>
                <a:ext cx="235800" cy="28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413AB7-CF04-4CBC-9F0B-42F8247981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9048" y="244944"/>
                  <a:ext cx="271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EAD578-9147-4154-B6B8-FF5A511DBC4C}"/>
                    </a:ext>
                  </a:extLst>
                </p14:cNvPr>
                <p14:cNvContentPartPr/>
                <p14:nvPr/>
              </p14:nvContentPartPr>
              <p14:xfrm>
                <a:off x="1426248" y="435744"/>
                <a:ext cx="102600" cy="36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EAD578-9147-4154-B6B8-FF5A511DBC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8608" y="418104"/>
                  <a:ext cx="138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F6B603-7805-436B-87BF-9D1950B6F3FA}"/>
                    </a:ext>
                  </a:extLst>
                </p14:cNvPr>
                <p14:cNvContentPartPr/>
                <p14:nvPr/>
              </p14:nvContentPartPr>
              <p14:xfrm>
                <a:off x="1690848" y="301104"/>
                <a:ext cx="195480" cy="28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F6B603-7805-436B-87BF-9D1950B6F3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72848" y="283104"/>
                  <a:ext cx="2311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5ADD65-9157-4488-8A64-A7138723E757}"/>
                    </a:ext>
                  </a:extLst>
                </p14:cNvPr>
                <p14:cNvContentPartPr/>
                <p14:nvPr/>
              </p14:nvContentPartPr>
              <p14:xfrm>
                <a:off x="1971648" y="259704"/>
                <a:ext cx="211680" cy="331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5ADD65-9157-4488-8A64-A7138723E7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648" y="242064"/>
                  <a:ext cx="247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9BCB20-F1F0-4C74-B891-8706C944FFD1}"/>
                    </a:ext>
                  </a:extLst>
                </p14:cNvPr>
                <p14:cNvContentPartPr/>
                <p14:nvPr/>
              </p14:nvContentPartPr>
              <p14:xfrm>
                <a:off x="2400768" y="257544"/>
                <a:ext cx="30600" cy="262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9BCB20-F1F0-4C74-B891-8706C944FF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83128" y="239904"/>
                  <a:ext cx="66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7C4584-4B28-4B93-8488-D4D4774EC3EA}"/>
                    </a:ext>
                  </a:extLst>
                </p14:cNvPr>
                <p14:cNvContentPartPr/>
                <p14:nvPr/>
              </p14:nvContentPartPr>
              <p14:xfrm>
                <a:off x="2388168" y="265464"/>
                <a:ext cx="184320" cy="52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7C4584-4B28-4B93-8488-D4D4774EC3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0528" y="247824"/>
                  <a:ext cx="219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374675-1637-43A7-8859-BF9B66DDEB4E}"/>
                    </a:ext>
                  </a:extLst>
                </p14:cNvPr>
                <p14:cNvContentPartPr/>
                <p14:nvPr/>
              </p14:nvContentPartPr>
              <p14:xfrm>
                <a:off x="2411208" y="392904"/>
                <a:ext cx="131040" cy="4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374675-1637-43A7-8859-BF9B66DDEB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93568" y="375264"/>
                  <a:ext cx="166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8AB71E-A87D-4FA8-82FE-424BA68750B8}"/>
                    </a:ext>
                  </a:extLst>
                </p14:cNvPr>
                <p14:cNvContentPartPr/>
                <p14:nvPr/>
              </p14:nvContentPartPr>
              <p14:xfrm>
                <a:off x="2677968" y="274104"/>
                <a:ext cx="304920" cy="248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8AB71E-A87D-4FA8-82FE-424BA68750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60328" y="256464"/>
                  <a:ext cx="340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DEDF87-348F-45E7-8550-5ECE10057CFA}"/>
                    </a:ext>
                  </a:extLst>
                </p14:cNvPr>
                <p14:cNvContentPartPr/>
                <p14:nvPr/>
              </p14:nvContentPartPr>
              <p14:xfrm>
                <a:off x="3012408" y="321624"/>
                <a:ext cx="225360" cy="23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DEDF87-348F-45E7-8550-5ECE10057C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94408" y="303624"/>
                  <a:ext cx="261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B46820-3C22-488A-8AFA-E6C5A0B81197}"/>
                    </a:ext>
                  </a:extLst>
                </p14:cNvPr>
                <p14:cNvContentPartPr/>
                <p14:nvPr/>
              </p14:nvContentPartPr>
              <p14:xfrm>
                <a:off x="3343248" y="234144"/>
                <a:ext cx="369720" cy="27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B46820-3C22-488A-8AFA-E6C5A0B811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5248" y="216144"/>
                  <a:ext cx="4053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A2490B-74FF-44EA-AE99-C66D7F182FA7}"/>
                    </a:ext>
                  </a:extLst>
                </p14:cNvPr>
                <p14:cNvContentPartPr/>
                <p14:nvPr/>
              </p14:nvContentPartPr>
              <p14:xfrm>
                <a:off x="3922488" y="237024"/>
                <a:ext cx="169200" cy="28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A2490B-74FF-44EA-AE99-C66D7F182F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04848" y="219384"/>
                  <a:ext cx="204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DB0F71-83F2-4D8F-8E54-566E84BDFAF5}"/>
                    </a:ext>
                  </a:extLst>
                </p14:cNvPr>
                <p14:cNvContentPartPr/>
                <p14:nvPr/>
              </p14:nvContentPartPr>
              <p14:xfrm>
                <a:off x="4233528" y="275544"/>
                <a:ext cx="356760" cy="220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DB0F71-83F2-4D8F-8E54-566E84BDFA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5888" y="257544"/>
                  <a:ext cx="392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EA5959-125A-4574-9EE6-AC02C615DCEC}"/>
                    </a:ext>
                  </a:extLst>
                </p14:cNvPr>
                <p14:cNvContentPartPr/>
                <p14:nvPr/>
              </p14:nvContentPartPr>
              <p14:xfrm>
                <a:off x="4577688" y="253584"/>
                <a:ext cx="231480" cy="20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EA5959-125A-4574-9EE6-AC02C615DC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59688" y="235584"/>
                  <a:ext cx="26712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5D678C-0651-4C2F-95FC-34C77AED0A90}"/>
              </a:ext>
            </a:extLst>
          </p:cNvPr>
          <p:cNvGrpSpPr/>
          <p:nvPr/>
        </p:nvGrpSpPr>
        <p:grpSpPr>
          <a:xfrm>
            <a:off x="5092488" y="255384"/>
            <a:ext cx="1217880" cy="254160"/>
            <a:chOff x="5092488" y="255384"/>
            <a:chExt cx="12178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0392C7-6025-497F-ACC9-441F1A08C2AF}"/>
                    </a:ext>
                  </a:extLst>
                </p14:cNvPr>
                <p14:cNvContentPartPr/>
                <p14:nvPr/>
              </p14:nvContentPartPr>
              <p14:xfrm>
                <a:off x="5092488" y="293904"/>
                <a:ext cx="191520" cy="196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0392C7-6025-497F-ACC9-441F1A08C2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74488" y="275904"/>
                  <a:ext cx="227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E68371-25A3-47BC-8D3B-9FFBE6D836F3}"/>
                    </a:ext>
                  </a:extLst>
                </p14:cNvPr>
                <p14:cNvContentPartPr/>
                <p14:nvPr/>
              </p14:nvContentPartPr>
              <p14:xfrm>
                <a:off x="5359968" y="269424"/>
                <a:ext cx="234720" cy="224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E68371-25A3-47BC-8D3B-9FFBE6D836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2328" y="251784"/>
                  <a:ext cx="27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3E96B2-7EE0-4C32-8B48-532D1F569536}"/>
                    </a:ext>
                  </a:extLst>
                </p14:cNvPr>
                <p14:cNvContentPartPr/>
                <p14:nvPr/>
              </p14:nvContentPartPr>
              <p14:xfrm>
                <a:off x="5413248" y="319824"/>
                <a:ext cx="224280" cy="6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3E96B2-7EE0-4C32-8B48-532D1F5695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95248" y="302184"/>
                  <a:ext cx="25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9B95893-6F67-42AF-9207-5A0EE399C3BC}"/>
                    </a:ext>
                  </a:extLst>
                </p14:cNvPr>
                <p14:cNvContentPartPr/>
                <p14:nvPr/>
              </p14:nvContentPartPr>
              <p14:xfrm>
                <a:off x="5710248" y="267264"/>
                <a:ext cx="239040" cy="242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9B95893-6F67-42AF-9207-5A0EE399C3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92248" y="249264"/>
                  <a:ext cx="274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6D11D2-4EE1-4419-80E1-205F027143D8}"/>
                    </a:ext>
                  </a:extLst>
                </p14:cNvPr>
                <p14:cNvContentPartPr/>
                <p14:nvPr/>
              </p14:nvContentPartPr>
              <p14:xfrm>
                <a:off x="6141528" y="307584"/>
                <a:ext cx="47160" cy="17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6D11D2-4EE1-4419-80E1-205F027143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23888" y="289944"/>
                  <a:ext cx="82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208AB7-1C3D-430F-B80E-1CE18D349B2E}"/>
                    </a:ext>
                  </a:extLst>
                </p14:cNvPr>
                <p14:cNvContentPartPr/>
                <p14:nvPr/>
              </p14:nvContentPartPr>
              <p14:xfrm>
                <a:off x="5997168" y="255384"/>
                <a:ext cx="313200" cy="5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208AB7-1C3D-430F-B80E-1CE18D349B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79528" y="237384"/>
                  <a:ext cx="3488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A1D55A-937B-49B4-9391-E4879E658B65}"/>
              </a:ext>
            </a:extLst>
          </p:cNvPr>
          <p:cNvGrpSpPr/>
          <p:nvPr/>
        </p:nvGrpSpPr>
        <p:grpSpPr>
          <a:xfrm>
            <a:off x="6593328" y="275544"/>
            <a:ext cx="1683720" cy="249840"/>
            <a:chOff x="6593328" y="275544"/>
            <a:chExt cx="168372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02123D-0C4F-419E-AD93-6F51E7BC3AB6}"/>
                    </a:ext>
                  </a:extLst>
                </p14:cNvPr>
                <p14:cNvContentPartPr/>
                <p14:nvPr/>
              </p14:nvContentPartPr>
              <p14:xfrm>
                <a:off x="6593328" y="311904"/>
                <a:ext cx="197640" cy="200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02123D-0C4F-419E-AD93-6F51E7BC3A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5328" y="294264"/>
                  <a:ext cx="233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98AF22-F809-4221-864A-BA99093D3001}"/>
                    </a:ext>
                  </a:extLst>
                </p14:cNvPr>
                <p14:cNvContentPartPr/>
                <p14:nvPr/>
              </p14:nvContentPartPr>
              <p14:xfrm>
                <a:off x="6929568" y="306144"/>
                <a:ext cx="25920" cy="163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98AF22-F809-4221-864A-BA99093D30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11568" y="288144"/>
                  <a:ext cx="61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6F731E-FE5C-4B01-B235-C91C19081D0B}"/>
                    </a:ext>
                  </a:extLst>
                </p14:cNvPr>
                <p14:cNvContentPartPr/>
                <p14:nvPr/>
              </p14:nvContentPartPr>
              <p14:xfrm>
                <a:off x="7111368" y="291744"/>
                <a:ext cx="311040" cy="215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6F731E-FE5C-4B01-B235-C91C19081D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93368" y="274104"/>
                  <a:ext cx="346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B12FFC-FA96-4B57-AEE2-A3BAFDABE900}"/>
                    </a:ext>
                  </a:extLst>
                </p14:cNvPr>
                <p14:cNvContentPartPr/>
                <p14:nvPr/>
              </p14:nvContentPartPr>
              <p14:xfrm>
                <a:off x="7498008" y="275544"/>
                <a:ext cx="129240" cy="24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B12FFC-FA96-4B57-AEE2-A3BAFDABE9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80368" y="257544"/>
                  <a:ext cx="164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1B13E4-7DB1-4F3A-88D4-3DF7BFA12F39}"/>
                    </a:ext>
                  </a:extLst>
                </p14:cNvPr>
                <p14:cNvContentPartPr/>
                <p14:nvPr/>
              </p14:nvContentPartPr>
              <p14:xfrm>
                <a:off x="7470648" y="377424"/>
                <a:ext cx="309240" cy="43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1B13E4-7DB1-4F3A-88D4-3DF7BFA12F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53008" y="359784"/>
                  <a:ext cx="344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22939A-01BD-44E3-9247-E8A55DB0D76C}"/>
                    </a:ext>
                  </a:extLst>
                </p14:cNvPr>
                <p14:cNvContentPartPr/>
                <p14:nvPr/>
              </p14:nvContentPartPr>
              <p14:xfrm>
                <a:off x="7781328" y="292464"/>
                <a:ext cx="310320" cy="23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22939A-01BD-44E3-9247-E8A55DB0D7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3328" y="274824"/>
                  <a:ext cx="345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D4F698-B4C0-436A-96D9-479D56C57DE4}"/>
                    </a:ext>
                  </a:extLst>
                </p14:cNvPr>
                <p14:cNvContentPartPr/>
                <p14:nvPr/>
              </p14:nvContentPartPr>
              <p14:xfrm>
                <a:off x="8248608" y="356544"/>
                <a:ext cx="28440" cy="3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D4F698-B4C0-436A-96D9-479D56C57D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30608" y="338544"/>
                  <a:ext cx="6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F97F7FF-672B-4DDF-ACBC-A5BDDD2FD7C2}"/>
                    </a:ext>
                  </a:extLst>
                </p14:cNvPr>
                <p14:cNvContentPartPr/>
                <p14:nvPr/>
              </p14:nvContentPartPr>
              <p14:xfrm>
                <a:off x="8228808" y="467784"/>
                <a:ext cx="20520" cy="11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97F7FF-672B-4DDF-ACBC-A5BDDD2FD7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11168" y="449784"/>
                  <a:ext cx="561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70D7CE-DD11-4CF9-ADCD-5B93F8C215C7}"/>
              </a:ext>
            </a:extLst>
          </p:cNvPr>
          <p:cNvGrpSpPr/>
          <p:nvPr/>
        </p:nvGrpSpPr>
        <p:grpSpPr>
          <a:xfrm>
            <a:off x="1460088" y="3698568"/>
            <a:ext cx="267120" cy="248040"/>
            <a:chOff x="1460088" y="3698568"/>
            <a:chExt cx="2671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B05A3A-632D-46F6-8D4E-DB63B8232F4F}"/>
                    </a:ext>
                  </a:extLst>
                </p14:cNvPr>
                <p14:cNvContentPartPr/>
                <p14:nvPr/>
              </p14:nvContentPartPr>
              <p14:xfrm>
                <a:off x="1557288" y="3712968"/>
                <a:ext cx="12600" cy="233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B05A3A-632D-46F6-8D4E-DB63B8232F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39648" y="3694968"/>
                  <a:ext cx="48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3E50BF-4FA5-4601-89E5-EF7E3DAFE3F5}"/>
                    </a:ext>
                  </a:extLst>
                </p14:cNvPr>
                <p14:cNvContentPartPr/>
                <p14:nvPr/>
              </p14:nvContentPartPr>
              <p14:xfrm>
                <a:off x="1460088" y="3698568"/>
                <a:ext cx="267120" cy="6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3E50BF-4FA5-4601-89E5-EF7E3DAFE3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42088" y="3680928"/>
                  <a:ext cx="3027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5D6238-1F7B-4BE8-B228-B8FD56FE7B3E}"/>
              </a:ext>
            </a:extLst>
          </p:cNvPr>
          <p:cNvGrpSpPr/>
          <p:nvPr/>
        </p:nvGrpSpPr>
        <p:grpSpPr>
          <a:xfrm>
            <a:off x="2309328" y="3711168"/>
            <a:ext cx="299160" cy="231480"/>
            <a:chOff x="2309328" y="3711168"/>
            <a:chExt cx="2991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AF2D5C-26AF-4561-A0B4-6A0ADE9D964D}"/>
                    </a:ext>
                  </a:extLst>
                </p14:cNvPr>
                <p14:cNvContentPartPr/>
                <p14:nvPr/>
              </p14:nvContentPartPr>
              <p14:xfrm>
                <a:off x="2436408" y="3777048"/>
                <a:ext cx="24120" cy="165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AF2D5C-26AF-4561-A0B4-6A0ADE9D96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18768" y="3759048"/>
                  <a:ext cx="59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39414C0-F94F-4CFA-BEEF-77DFE479CF91}"/>
                    </a:ext>
                  </a:extLst>
                </p14:cNvPr>
                <p14:cNvContentPartPr/>
                <p14:nvPr/>
              </p14:nvContentPartPr>
              <p14:xfrm>
                <a:off x="2309328" y="3711168"/>
                <a:ext cx="299160" cy="66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39414C0-F94F-4CFA-BEEF-77DFE479CF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91688" y="3693528"/>
                  <a:ext cx="334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E4046E-DBAE-4A58-911A-67CCBA08252C}"/>
              </a:ext>
            </a:extLst>
          </p:cNvPr>
          <p:cNvGrpSpPr/>
          <p:nvPr/>
        </p:nvGrpSpPr>
        <p:grpSpPr>
          <a:xfrm>
            <a:off x="1466208" y="4149288"/>
            <a:ext cx="269640" cy="256320"/>
            <a:chOff x="1466208" y="4149288"/>
            <a:chExt cx="26964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CC4E39-07A2-4873-B11E-59C9CB1889BD}"/>
                    </a:ext>
                  </a:extLst>
                </p14:cNvPr>
                <p14:cNvContentPartPr/>
                <p14:nvPr/>
              </p14:nvContentPartPr>
              <p14:xfrm>
                <a:off x="1536408" y="4196088"/>
                <a:ext cx="31680" cy="209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CC4E39-07A2-4873-B11E-59C9CB1889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18408" y="4178088"/>
                  <a:ext cx="67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C80295-6506-4369-8050-32C07167FA45}"/>
                    </a:ext>
                  </a:extLst>
                </p14:cNvPr>
                <p14:cNvContentPartPr/>
                <p14:nvPr/>
              </p14:nvContentPartPr>
              <p14:xfrm>
                <a:off x="1466208" y="4149288"/>
                <a:ext cx="269640" cy="78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C80295-6506-4369-8050-32C07167FA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48208" y="4131648"/>
                  <a:ext cx="305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8D44F79-33FB-436C-9595-39B8DB493BB4}"/>
              </a:ext>
            </a:extLst>
          </p:cNvPr>
          <p:cNvGrpSpPr/>
          <p:nvPr/>
        </p:nvGrpSpPr>
        <p:grpSpPr>
          <a:xfrm>
            <a:off x="2375568" y="4221288"/>
            <a:ext cx="160200" cy="218880"/>
            <a:chOff x="2375568" y="4221288"/>
            <a:chExt cx="1602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4A8D452-A631-46AE-8C7A-AEC2B0A6A696}"/>
                    </a:ext>
                  </a:extLst>
                </p14:cNvPr>
                <p14:cNvContentPartPr/>
                <p14:nvPr/>
              </p14:nvContentPartPr>
              <p14:xfrm>
                <a:off x="2375568" y="4221288"/>
                <a:ext cx="151560" cy="218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4A8D452-A631-46AE-8C7A-AEC2B0A6A6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7928" y="4203648"/>
                  <a:ext cx="187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22724C-7A96-4259-8F7A-08E4538AF1A7}"/>
                    </a:ext>
                  </a:extLst>
                </p14:cNvPr>
                <p14:cNvContentPartPr/>
                <p14:nvPr/>
              </p14:nvContentPartPr>
              <p14:xfrm>
                <a:off x="2398968" y="4323528"/>
                <a:ext cx="136800" cy="3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22724C-7A96-4259-8F7A-08E4538AF1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1328" y="4305888"/>
                  <a:ext cx="1724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740440E-C246-489D-8C30-F8EE8730257B}"/>
              </a:ext>
            </a:extLst>
          </p:cNvPr>
          <p:cNvGrpSpPr/>
          <p:nvPr/>
        </p:nvGrpSpPr>
        <p:grpSpPr>
          <a:xfrm>
            <a:off x="1521288" y="4660128"/>
            <a:ext cx="168480" cy="233640"/>
            <a:chOff x="1521288" y="4660128"/>
            <a:chExt cx="1684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F09BA2D-0101-4E63-827C-D992679E339E}"/>
                    </a:ext>
                  </a:extLst>
                </p14:cNvPr>
                <p14:cNvContentPartPr/>
                <p14:nvPr/>
              </p14:nvContentPartPr>
              <p14:xfrm>
                <a:off x="1521288" y="4660128"/>
                <a:ext cx="150480" cy="233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F09BA2D-0101-4E63-827C-D992679E33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03648" y="4642488"/>
                  <a:ext cx="186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ED8A29-F48B-475D-B085-3747B4188A14}"/>
                    </a:ext>
                  </a:extLst>
                </p14:cNvPr>
                <p14:cNvContentPartPr/>
                <p14:nvPr/>
              </p14:nvContentPartPr>
              <p14:xfrm>
                <a:off x="1532448" y="4766328"/>
                <a:ext cx="157320" cy="4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ED8A29-F48B-475D-B085-3747B4188A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14808" y="4748688"/>
                  <a:ext cx="1929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724300D-2270-4C50-ADF9-4CCE89030E97}"/>
              </a:ext>
            </a:extLst>
          </p:cNvPr>
          <p:cNvGrpSpPr/>
          <p:nvPr/>
        </p:nvGrpSpPr>
        <p:grpSpPr>
          <a:xfrm>
            <a:off x="2371968" y="4650048"/>
            <a:ext cx="282600" cy="255240"/>
            <a:chOff x="2371968" y="4650048"/>
            <a:chExt cx="28260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CDE598-6D68-4492-A7E9-C39FAE7C218C}"/>
                    </a:ext>
                  </a:extLst>
                </p14:cNvPr>
                <p14:cNvContentPartPr/>
                <p14:nvPr/>
              </p14:nvContentPartPr>
              <p14:xfrm>
                <a:off x="2474928" y="4706568"/>
                <a:ext cx="11160" cy="198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CDE598-6D68-4492-A7E9-C39FAE7C21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56928" y="4688568"/>
                  <a:ext cx="46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7F7FE2-115C-4621-B5B4-8204346A1AF7}"/>
                    </a:ext>
                  </a:extLst>
                </p14:cNvPr>
                <p14:cNvContentPartPr/>
                <p14:nvPr/>
              </p14:nvContentPartPr>
              <p14:xfrm>
                <a:off x="2371968" y="4650048"/>
                <a:ext cx="282600" cy="54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7F7FE2-115C-4621-B5B4-8204346A1A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53968" y="4632048"/>
                  <a:ext cx="3182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9859F8-9233-4111-A370-AB21EA475AA4}"/>
              </a:ext>
            </a:extLst>
          </p:cNvPr>
          <p:cNvGrpSpPr/>
          <p:nvPr/>
        </p:nvGrpSpPr>
        <p:grpSpPr>
          <a:xfrm>
            <a:off x="1528488" y="5152248"/>
            <a:ext cx="200160" cy="266400"/>
            <a:chOff x="1528488" y="5152248"/>
            <a:chExt cx="20016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C4C8F8-3AC2-4B2D-937D-BEF77FA310DF}"/>
                    </a:ext>
                  </a:extLst>
                </p14:cNvPr>
                <p14:cNvContentPartPr/>
                <p14:nvPr/>
              </p14:nvContentPartPr>
              <p14:xfrm>
                <a:off x="1528488" y="5152248"/>
                <a:ext cx="200160" cy="266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C4C8F8-3AC2-4B2D-937D-BEF77FA310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10848" y="5134608"/>
                  <a:ext cx="23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953818-FDAF-49D3-B24D-FFDCBA927F7D}"/>
                    </a:ext>
                  </a:extLst>
                </p14:cNvPr>
                <p14:cNvContentPartPr/>
                <p14:nvPr/>
              </p14:nvContentPartPr>
              <p14:xfrm>
                <a:off x="1557288" y="5192928"/>
                <a:ext cx="129240" cy="36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953818-FDAF-49D3-B24D-FFDCBA927F7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9648" y="5174928"/>
                  <a:ext cx="1648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8E8B20-1E75-4601-A5E3-D2696C176BF1}"/>
              </a:ext>
            </a:extLst>
          </p:cNvPr>
          <p:cNvGrpSpPr/>
          <p:nvPr/>
        </p:nvGrpSpPr>
        <p:grpSpPr>
          <a:xfrm>
            <a:off x="2360448" y="5094648"/>
            <a:ext cx="196560" cy="290520"/>
            <a:chOff x="2360448" y="5094648"/>
            <a:chExt cx="19656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9CB9F2-2F90-4560-AB59-65735F1E59EB}"/>
                    </a:ext>
                  </a:extLst>
                </p14:cNvPr>
                <p14:cNvContentPartPr/>
                <p14:nvPr/>
              </p14:nvContentPartPr>
              <p14:xfrm>
                <a:off x="2360448" y="5094648"/>
                <a:ext cx="188640" cy="290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9CB9F2-2F90-4560-AB59-65735F1E59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42448" y="5077008"/>
                  <a:ext cx="224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FC1AA9A-13C7-43E1-9603-00EB6878B198}"/>
                    </a:ext>
                  </a:extLst>
                </p14:cNvPr>
                <p14:cNvContentPartPr/>
                <p14:nvPr/>
              </p14:nvContentPartPr>
              <p14:xfrm>
                <a:off x="2380248" y="5218488"/>
                <a:ext cx="176760" cy="42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FC1AA9A-13C7-43E1-9603-00EB6878B19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62608" y="5200848"/>
                  <a:ext cx="21240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3CC08B-5EFB-4196-AB46-D71FB6653FC9}"/>
              </a:ext>
            </a:extLst>
          </p:cNvPr>
          <p:cNvGrpSpPr/>
          <p:nvPr/>
        </p:nvGrpSpPr>
        <p:grpSpPr>
          <a:xfrm>
            <a:off x="3319488" y="3746088"/>
            <a:ext cx="243720" cy="236520"/>
            <a:chOff x="3319488" y="3746088"/>
            <a:chExt cx="24372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1890A3-F733-40D2-A6D9-C297F5EF02EE}"/>
                    </a:ext>
                  </a:extLst>
                </p14:cNvPr>
                <p14:cNvContentPartPr/>
                <p14:nvPr/>
              </p14:nvContentPartPr>
              <p14:xfrm>
                <a:off x="3440448" y="3804768"/>
                <a:ext cx="7560" cy="177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1890A3-F733-40D2-A6D9-C297F5EF02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22448" y="3786768"/>
                  <a:ext cx="43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24877FB-6AA8-449C-9F91-73E32B29AAE9}"/>
                    </a:ext>
                  </a:extLst>
                </p14:cNvPr>
                <p14:cNvContentPartPr/>
                <p14:nvPr/>
              </p14:nvContentPartPr>
              <p14:xfrm>
                <a:off x="3319488" y="3746088"/>
                <a:ext cx="243720" cy="29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24877FB-6AA8-449C-9F91-73E32B29AAE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01848" y="3728448"/>
                  <a:ext cx="2793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811CCA-5CAF-4F2D-BD53-747B61459EAA}"/>
              </a:ext>
            </a:extLst>
          </p:cNvPr>
          <p:cNvGrpSpPr/>
          <p:nvPr/>
        </p:nvGrpSpPr>
        <p:grpSpPr>
          <a:xfrm>
            <a:off x="3379248" y="4157208"/>
            <a:ext cx="156600" cy="249480"/>
            <a:chOff x="3379248" y="4157208"/>
            <a:chExt cx="15660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5B831C-0D41-452A-A518-C839728CEEE3}"/>
                    </a:ext>
                  </a:extLst>
                </p14:cNvPr>
                <p14:cNvContentPartPr/>
                <p14:nvPr/>
              </p14:nvContentPartPr>
              <p14:xfrm>
                <a:off x="3379248" y="4157208"/>
                <a:ext cx="133200" cy="249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5B831C-0D41-452A-A518-C839728CEE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1608" y="4139208"/>
                  <a:ext cx="168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9B9AB3-5039-4F89-81BF-600B98BBDB91}"/>
                    </a:ext>
                  </a:extLst>
                </p14:cNvPr>
                <p14:cNvContentPartPr/>
                <p14:nvPr/>
              </p14:nvContentPartPr>
              <p14:xfrm>
                <a:off x="3398328" y="4279968"/>
                <a:ext cx="137520" cy="23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9B9AB3-5039-4F89-81BF-600B98BBDB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80328" y="4262328"/>
                  <a:ext cx="17316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8B12C0A-4F1A-4A03-8F52-EBFC1D867B5F}"/>
              </a:ext>
            </a:extLst>
          </p:cNvPr>
          <p:cNvGrpSpPr/>
          <p:nvPr/>
        </p:nvGrpSpPr>
        <p:grpSpPr>
          <a:xfrm>
            <a:off x="3421368" y="4638168"/>
            <a:ext cx="180000" cy="224640"/>
            <a:chOff x="3421368" y="4638168"/>
            <a:chExt cx="1800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FDD4E8-D53E-4E4F-BC46-4D69EE417E34}"/>
                    </a:ext>
                  </a:extLst>
                </p14:cNvPr>
                <p14:cNvContentPartPr/>
                <p14:nvPr/>
              </p14:nvContentPartPr>
              <p14:xfrm>
                <a:off x="3421368" y="4638168"/>
                <a:ext cx="180000" cy="22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FDD4E8-D53E-4E4F-BC46-4D69EE417E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03728" y="4620168"/>
                  <a:ext cx="2156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A1E3C4-B093-438E-BE5E-A3EFD4D52D81}"/>
                    </a:ext>
                  </a:extLst>
                </p14:cNvPr>
                <p14:cNvContentPartPr/>
                <p14:nvPr/>
              </p14:nvContentPartPr>
              <p14:xfrm>
                <a:off x="3442608" y="4749408"/>
                <a:ext cx="100080" cy="2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A1E3C4-B093-438E-BE5E-A3EFD4D52D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4968" y="4731408"/>
                  <a:ext cx="13572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527F6F-D9D4-418E-937D-52BDF6027EA5}"/>
              </a:ext>
            </a:extLst>
          </p:cNvPr>
          <p:cNvGrpSpPr/>
          <p:nvPr/>
        </p:nvGrpSpPr>
        <p:grpSpPr>
          <a:xfrm>
            <a:off x="3436488" y="5133168"/>
            <a:ext cx="171000" cy="262440"/>
            <a:chOff x="3436488" y="5133168"/>
            <a:chExt cx="1710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04C7DCD-7D9B-4D30-846D-D760E2C2EDB0}"/>
                    </a:ext>
                  </a:extLst>
                </p14:cNvPr>
                <p14:cNvContentPartPr/>
                <p14:nvPr/>
              </p14:nvContentPartPr>
              <p14:xfrm>
                <a:off x="3436488" y="5133168"/>
                <a:ext cx="171000" cy="26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04C7DCD-7D9B-4D30-846D-D760E2C2ED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18848" y="5115528"/>
                  <a:ext cx="206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8859033-4111-44D5-A7EA-152195E7D196}"/>
                    </a:ext>
                  </a:extLst>
                </p14:cNvPr>
                <p14:cNvContentPartPr/>
                <p14:nvPr/>
              </p14:nvContentPartPr>
              <p14:xfrm>
                <a:off x="3453768" y="5267448"/>
                <a:ext cx="142200" cy="27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8859033-4111-44D5-A7EA-152195E7D1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35768" y="5249808"/>
                  <a:ext cx="1778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F23E481-195B-4800-990A-B5015FA7F95D}"/>
              </a:ext>
            </a:extLst>
          </p:cNvPr>
          <p:cNvGrpSpPr/>
          <p:nvPr/>
        </p:nvGrpSpPr>
        <p:grpSpPr>
          <a:xfrm>
            <a:off x="4643208" y="3713688"/>
            <a:ext cx="182160" cy="295200"/>
            <a:chOff x="4643208" y="3713688"/>
            <a:chExt cx="1821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81BC6CC-915E-49FC-B0DA-585BD37D18CD}"/>
                    </a:ext>
                  </a:extLst>
                </p14:cNvPr>
                <p14:cNvContentPartPr/>
                <p14:nvPr/>
              </p14:nvContentPartPr>
              <p14:xfrm>
                <a:off x="4643208" y="3713688"/>
                <a:ext cx="182160" cy="295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81BC6CC-915E-49FC-B0DA-585BD37D18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25208" y="3695688"/>
                  <a:ext cx="217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D071C4-2C92-41B7-903B-39F11B4BCAE2}"/>
                    </a:ext>
                  </a:extLst>
                </p14:cNvPr>
                <p14:cNvContentPartPr/>
                <p14:nvPr/>
              </p14:nvContentPartPr>
              <p14:xfrm>
                <a:off x="4654008" y="3837168"/>
                <a:ext cx="171360" cy="47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D071C4-2C92-41B7-903B-39F11B4BCA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36368" y="3819528"/>
                  <a:ext cx="20700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E5F5D54-FD2D-4FAE-9659-C3167A447E84}"/>
              </a:ext>
            </a:extLst>
          </p:cNvPr>
          <p:cNvGrpSpPr/>
          <p:nvPr/>
        </p:nvGrpSpPr>
        <p:grpSpPr>
          <a:xfrm>
            <a:off x="4602528" y="4217688"/>
            <a:ext cx="202680" cy="213480"/>
            <a:chOff x="4602528" y="4217688"/>
            <a:chExt cx="20268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0A87F1-524B-4BF8-BC2E-EBB3B22578B2}"/>
                    </a:ext>
                  </a:extLst>
                </p14:cNvPr>
                <p14:cNvContentPartPr/>
                <p14:nvPr/>
              </p14:nvContentPartPr>
              <p14:xfrm>
                <a:off x="4686768" y="4255848"/>
                <a:ext cx="18720" cy="175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0A87F1-524B-4BF8-BC2E-EBB3B22578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69128" y="4238208"/>
                  <a:ext cx="54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9DFBBA-A160-4949-9C67-B8F705142AB6}"/>
                    </a:ext>
                  </a:extLst>
                </p14:cNvPr>
                <p14:cNvContentPartPr/>
                <p14:nvPr/>
              </p14:nvContentPartPr>
              <p14:xfrm>
                <a:off x="4602528" y="4217688"/>
                <a:ext cx="202680" cy="68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9DFBBA-A160-4949-9C67-B8F705142A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4888" y="4200048"/>
                  <a:ext cx="23832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8C097FF-6B03-44C1-AEF3-466387D7D15B}"/>
              </a:ext>
            </a:extLst>
          </p:cNvPr>
          <p:cNvGrpSpPr/>
          <p:nvPr/>
        </p:nvGrpSpPr>
        <p:grpSpPr>
          <a:xfrm>
            <a:off x="4613688" y="4701888"/>
            <a:ext cx="270360" cy="235080"/>
            <a:chOff x="4613688" y="4701888"/>
            <a:chExt cx="2703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C711F3-657D-46C9-B67E-0FEB0DAA736B}"/>
                    </a:ext>
                  </a:extLst>
                </p14:cNvPr>
                <p14:cNvContentPartPr/>
                <p14:nvPr/>
              </p14:nvContentPartPr>
              <p14:xfrm>
                <a:off x="4713408" y="4722768"/>
                <a:ext cx="9000" cy="21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C711F3-657D-46C9-B67E-0FEB0DAA73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95768" y="4705128"/>
                  <a:ext cx="44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693B5D-FB82-420D-A8E2-8E1D0E8E8626}"/>
                    </a:ext>
                  </a:extLst>
                </p14:cNvPr>
                <p14:cNvContentPartPr/>
                <p14:nvPr/>
              </p14:nvContentPartPr>
              <p14:xfrm>
                <a:off x="4613688" y="4701888"/>
                <a:ext cx="270360" cy="64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693B5D-FB82-420D-A8E2-8E1D0E8E86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95688" y="4683888"/>
                  <a:ext cx="3060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8359C46-36DF-4E7D-B045-E190998D15C5}"/>
              </a:ext>
            </a:extLst>
          </p:cNvPr>
          <p:cNvGrpSpPr/>
          <p:nvPr/>
        </p:nvGrpSpPr>
        <p:grpSpPr>
          <a:xfrm>
            <a:off x="4615848" y="5119128"/>
            <a:ext cx="169560" cy="313200"/>
            <a:chOff x="4615848" y="5119128"/>
            <a:chExt cx="16956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C506F9-213D-4A07-8233-1BDA92CEAA7A}"/>
                    </a:ext>
                  </a:extLst>
                </p14:cNvPr>
                <p14:cNvContentPartPr/>
                <p14:nvPr/>
              </p14:nvContentPartPr>
              <p14:xfrm>
                <a:off x="4704048" y="5183568"/>
                <a:ext cx="15120" cy="248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C506F9-213D-4A07-8233-1BDA92CEAA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86408" y="5165568"/>
                  <a:ext cx="50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E00C00E-CC2A-486E-96AB-20973975C4E3}"/>
                    </a:ext>
                  </a:extLst>
                </p14:cNvPr>
                <p14:cNvContentPartPr/>
                <p14:nvPr/>
              </p14:nvContentPartPr>
              <p14:xfrm>
                <a:off x="4615848" y="5119128"/>
                <a:ext cx="169560" cy="6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E00C00E-CC2A-486E-96AB-20973975C4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98208" y="5101488"/>
                  <a:ext cx="2052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1450E89-F365-4191-BD0B-E9CEE9F4C9E3}"/>
              </a:ext>
            </a:extLst>
          </p:cNvPr>
          <p:cNvGrpSpPr/>
          <p:nvPr/>
        </p:nvGrpSpPr>
        <p:grpSpPr>
          <a:xfrm>
            <a:off x="6221808" y="3642768"/>
            <a:ext cx="198720" cy="288360"/>
            <a:chOff x="6221808" y="3642768"/>
            <a:chExt cx="19872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5D5A5A-A38D-46AC-8129-6CEE7D0A9C2E}"/>
                    </a:ext>
                  </a:extLst>
                </p14:cNvPr>
                <p14:cNvContentPartPr/>
                <p14:nvPr/>
              </p14:nvContentPartPr>
              <p14:xfrm>
                <a:off x="6234048" y="3642768"/>
                <a:ext cx="186480" cy="28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5D5A5A-A38D-46AC-8129-6CEE7D0A9C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16048" y="3625128"/>
                  <a:ext cx="222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7CECC03-C16F-40B7-9245-F0173F3AB58F}"/>
                    </a:ext>
                  </a:extLst>
                </p14:cNvPr>
                <p14:cNvContentPartPr/>
                <p14:nvPr/>
              </p14:nvContentPartPr>
              <p14:xfrm>
                <a:off x="6221808" y="3787488"/>
                <a:ext cx="154080" cy="3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7CECC03-C16F-40B7-9245-F0173F3AB58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04168" y="3769848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5905DC2-9A45-4F62-9B05-7FE7D24CAD5D}"/>
              </a:ext>
            </a:extLst>
          </p:cNvPr>
          <p:cNvGrpSpPr/>
          <p:nvPr/>
        </p:nvGrpSpPr>
        <p:grpSpPr>
          <a:xfrm>
            <a:off x="6289848" y="4167648"/>
            <a:ext cx="158040" cy="228600"/>
            <a:chOff x="6289848" y="4167648"/>
            <a:chExt cx="1580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8CB32AB-D9DA-4A02-A120-68238E463236}"/>
                    </a:ext>
                  </a:extLst>
                </p14:cNvPr>
                <p14:cNvContentPartPr/>
                <p14:nvPr/>
              </p14:nvContentPartPr>
              <p14:xfrm>
                <a:off x="6289848" y="4167648"/>
                <a:ext cx="154800" cy="228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8CB32AB-D9DA-4A02-A120-68238E4632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272208" y="4150008"/>
                  <a:ext cx="190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3E0F40-F8EC-4332-87CC-215E8D75EA16}"/>
                    </a:ext>
                  </a:extLst>
                </p14:cNvPr>
                <p14:cNvContentPartPr/>
                <p14:nvPr/>
              </p14:nvContentPartPr>
              <p14:xfrm>
                <a:off x="6298488" y="4268088"/>
                <a:ext cx="14940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3E0F40-F8EC-4332-87CC-215E8D75EA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80488" y="4250448"/>
                  <a:ext cx="1850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EDE2C7-1075-4EAD-A48F-971B27F915E3}"/>
              </a:ext>
            </a:extLst>
          </p:cNvPr>
          <p:cNvGrpSpPr/>
          <p:nvPr/>
        </p:nvGrpSpPr>
        <p:grpSpPr>
          <a:xfrm>
            <a:off x="6297768" y="4645728"/>
            <a:ext cx="231120" cy="223200"/>
            <a:chOff x="6297768" y="4645728"/>
            <a:chExt cx="2311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C260A54-9B43-4CEA-8E3C-0C7F91BE05B2}"/>
                    </a:ext>
                  </a:extLst>
                </p14:cNvPr>
                <p14:cNvContentPartPr/>
                <p14:nvPr/>
              </p14:nvContentPartPr>
              <p14:xfrm>
                <a:off x="6397488" y="4716648"/>
                <a:ext cx="2880" cy="152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C260A54-9B43-4CEA-8E3C-0C7F91BE05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79488" y="4698648"/>
                  <a:ext cx="38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96AE7C-3047-4B13-A274-BB383706A755}"/>
                    </a:ext>
                  </a:extLst>
                </p14:cNvPr>
                <p14:cNvContentPartPr/>
                <p14:nvPr/>
              </p14:nvContentPartPr>
              <p14:xfrm>
                <a:off x="6297768" y="4645728"/>
                <a:ext cx="231120" cy="52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96AE7C-3047-4B13-A274-BB383706A7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79768" y="4628088"/>
                  <a:ext cx="266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21C61D-F936-42FE-A7B0-539560E24A4E}"/>
              </a:ext>
            </a:extLst>
          </p:cNvPr>
          <p:cNvGrpSpPr/>
          <p:nvPr/>
        </p:nvGrpSpPr>
        <p:grpSpPr>
          <a:xfrm>
            <a:off x="6355368" y="5052168"/>
            <a:ext cx="217080" cy="272160"/>
            <a:chOff x="6355368" y="5052168"/>
            <a:chExt cx="2170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DE4C217-4FA8-4755-89ED-8089086F5259}"/>
                    </a:ext>
                  </a:extLst>
                </p14:cNvPr>
                <p14:cNvContentPartPr/>
                <p14:nvPr/>
              </p14:nvContentPartPr>
              <p14:xfrm>
                <a:off x="6452928" y="5113368"/>
                <a:ext cx="8280" cy="210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DE4C217-4FA8-4755-89ED-8089086F52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34928" y="5095728"/>
                  <a:ext cx="43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72A0FCD-7A3D-4C27-A41E-F4AAB5FF44B2}"/>
                    </a:ext>
                  </a:extLst>
                </p14:cNvPr>
                <p14:cNvContentPartPr/>
                <p14:nvPr/>
              </p14:nvContentPartPr>
              <p14:xfrm>
                <a:off x="6355368" y="5052168"/>
                <a:ext cx="217080" cy="96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72A0FCD-7A3D-4C27-A41E-F4AAB5FF44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37368" y="5034168"/>
                  <a:ext cx="2527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1A50493-CBF2-4D29-B5DB-830F097CBFF7}"/>
              </a:ext>
            </a:extLst>
          </p:cNvPr>
          <p:cNvGrpSpPr/>
          <p:nvPr/>
        </p:nvGrpSpPr>
        <p:grpSpPr>
          <a:xfrm>
            <a:off x="7739208" y="3788208"/>
            <a:ext cx="169560" cy="283680"/>
            <a:chOff x="7739208" y="3788208"/>
            <a:chExt cx="1695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DBB1A8-7412-40E9-B687-C579CFC495BD}"/>
                    </a:ext>
                  </a:extLst>
                </p14:cNvPr>
                <p14:cNvContentPartPr/>
                <p14:nvPr/>
              </p14:nvContentPartPr>
              <p14:xfrm>
                <a:off x="7739208" y="3788208"/>
                <a:ext cx="167040" cy="283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DBB1A8-7412-40E9-B687-C579CFC495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21568" y="3770208"/>
                  <a:ext cx="202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3AF765E-0D2B-4851-A772-497B91802112}"/>
                    </a:ext>
                  </a:extLst>
                </p14:cNvPr>
                <p14:cNvContentPartPr/>
                <p14:nvPr/>
              </p14:nvContentPartPr>
              <p14:xfrm>
                <a:off x="7745328" y="3950928"/>
                <a:ext cx="163440" cy="48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3AF765E-0D2B-4851-A772-497B9180211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27688" y="3932928"/>
                  <a:ext cx="1990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81C1C21-9FCB-4732-9051-3194FBF38F4C}"/>
              </a:ext>
            </a:extLst>
          </p:cNvPr>
          <p:cNvGrpSpPr/>
          <p:nvPr/>
        </p:nvGrpSpPr>
        <p:grpSpPr>
          <a:xfrm>
            <a:off x="7699248" y="4238928"/>
            <a:ext cx="327240" cy="267120"/>
            <a:chOff x="7699248" y="4238928"/>
            <a:chExt cx="3272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6E8D1-F6C8-4AC4-98F2-1CA84DDEAFD8}"/>
                    </a:ext>
                  </a:extLst>
                </p14:cNvPr>
                <p14:cNvContentPartPr/>
                <p14:nvPr/>
              </p14:nvContentPartPr>
              <p14:xfrm>
                <a:off x="7802208" y="4298688"/>
                <a:ext cx="30240" cy="207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6E8D1-F6C8-4AC4-98F2-1CA84DDEA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4568" y="4281048"/>
                  <a:ext cx="65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54F8AE2-32E7-40B8-B886-7C23E348483F}"/>
                    </a:ext>
                  </a:extLst>
                </p14:cNvPr>
                <p14:cNvContentPartPr/>
                <p14:nvPr/>
              </p14:nvContentPartPr>
              <p14:xfrm>
                <a:off x="7699248" y="4238928"/>
                <a:ext cx="327240" cy="55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54F8AE2-32E7-40B8-B886-7C23E34848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81608" y="4220928"/>
                  <a:ext cx="362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8C47A8-80B7-4F8D-A6B5-B814D0B4EFCF}"/>
              </a:ext>
            </a:extLst>
          </p:cNvPr>
          <p:cNvGrpSpPr/>
          <p:nvPr/>
        </p:nvGrpSpPr>
        <p:grpSpPr>
          <a:xfrm>
            <a:off x="7785648" y="4678848"/>
            <a:ext cx="184680" cy="236880"/>
            <a:chOff x="7785648" y="4678848"/>
            <a:chExt cx="1846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C192256-4EE5-4D02-A5BF-08CE5A58F453}"/>
                    </a:ext>
                  </a:extLst>
                </p14:cNvPr>
                <p14:cNvContentPartPr/>
                <p14:nvPr/>
              </p14:nvContentPartPr>
              <p14:xfrm>
                <a:off x="7785648" y="4678848"/>
                <a:ext cx="184680" cy="236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C192256-4EE5-4D02-A5BF-08CE5A58F4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68008" y="4660848"/>
                  <a:ext cx="220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2A62193-EA95-40A8-BF80-6929569E513E}"/>
                    </a:ext>
                  </a:extLst>
                </p14:cNvPr>
                <p14:cNvContentPartPr/>
                <p14:nvPr/>
              </p14:nvContentPartPr>
              <p14:xfrm>
                <a:off x="7806888" y="4795128"/>
                <a:ext cx="152640" cy="24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2A62193-EA95-40A8-BF80-6929569E513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89248" y="4777488"/>
                  <a:ext cx="1882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8BD74A-9422-4934-A7EB-DAE9908C39B1}"/>
              </a:ext>
            </a:extLst>
          </p:cNvPr>
          <p:cNvGrpSpPr/>
          <p:nvPr/>
        </p:nvGrpSpPr>
        <p:grpSpPr>
          <a:xfrm>
            <a:off x="7762608" y="5147568"/>
            <a:ext cx="224640" cy="289080"/>
            <a:chOff x="7762608" y="5147568"/>
            <a:chExt cx="2246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80507B-5164-45A8-8276-B030E3F8E970}"/>
                    </a:ext>
                  </a:extLst>
                </p14:cNvPr>
                <p14:cNvContentPartPr/>
                <p14:nvPr/>
              </p14:nvContentPartPr>
              <p14:xfrm>
                <a:off x="7874928" y="5199768"/>
                <a:ext cx="10440" cy="236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80507B-5164-45A8-8276-B030E3F8E9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56928" y="5182128"/>
                  <a:ext cx="46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3D9240-06CF-4652-BED0-25A0A757A6C8}"/>
                    </a:ext>
                  </a:extLst>
                </p14:cNvPr>
                <p14:cNvContentPartPr/>
                <p14:nvPr/>
              </p14:nvContentPartPr>
              <p14:xfrm>
                <a:off x="7762608" y="5147568"/>
                <a:ext cx="224640" cy="96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3D9240-06CF-4652-BED0-25A0A757A6C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44608" y="5129568"/>
                  <a:ext cx="2602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12E969-4EE5-4E7A-8E45-77A4AB468E04}"/>
              </a:ext>
            </a:extLst>
          </p:cNvPr>
          <p:cNvGrpSpPr/>
          <p:nvPr/>
        </p:nvGrpSpPr>
        <p:grpSpPr>
          <a:xfrm>
            <a:off x="9337968" y="3664728"/>
            <a:ext cx="187920" cy="351360"/>
            <a:chOff x="9337968" y="3664728"/>
            <a:chExt cx="18792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7918BB-99A0-4694-9A34-727B15591CCE}"/>
                    </a:ext>
                  </a:extLst>
                </p14:cNvPr>
                <p14:cNvContentPartPr/>
                <p14:nvPr/>
              </p14:nvContentPartPr>
              <p14:xfrm>
                <a:off x="9337968" y="3664728"/>
                <a:ext cx="154080" cy="351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7918BB-99A0-4694-9A34-727B15591CC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0328" y="3646728"/>
                  <a:ext cx="189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363941-96C5-431F-820F-14021AAEA335}"/>
                    </a:ext>
                  </a:extLst>
                </p14:cNvPr>
                <p14:cNvContentPartPr/>
                <p14:nvPr/>
              </p14:nvContentPartPr>
              <p14:xfrm>
                <a:off x="9353808" y="3796848"/>
                <a:ext cx="172080" cy="4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363941-96C5-431F-820F-14021AAEA3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35808" y="3778848"/>
                  <a:ext cx="2077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D96DF59-679C-4751-9345-F0B8679851CE}"/>
              </a:ext>
            </a:extLst>
          </p:cNvPr>
          <p:cNvGrpSpPr/>
          <p:nvPr/>
        </p:nvGrpSpPr>
        <p:grpSpPr>
          <a:xfrm>
            <a:off x="9244368" y="4144608"/>
            <a:ext cx="274320" cy="280800"/>
            <a:chOff x="9244368" y="4144608"/>
            <a:chExt cx="2743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4E45C1-21D6-4E4C-A2B9-F05B1D17A361}"/>
                    </a:ext>
                  </a:extLst>
                </p14:cNvPr>
                <p14:cNvContentPartPr/>
                <p14:nvPr/>
              </p14:nvContentPartPr>
              <p14:xfrm>
                <a:off x="9362448" y="4249728"/>
                <a:ext cx="39600" cy="175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4E45C1-21D6-4E4C-A2B9-F05B1D17A3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44448" y="4232088"/>
                  <a:ext cx="75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55DF4B1-ABFF-4244-A024-5B2404F49324}"/>
                    </a:ext>
                  </a:extLst>
                </p14:cNvPr>
                <p14:cNvContentPartPr/>
                <p14:nvPr/>
              </p14:nvContentPartPr>
              <p14:xfrm>
                <a:off x="9244368" y="4144608"/>
                <a:ext cx="274320" cy="56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55DF4B1-ABFF-4244-A024-5B2404F493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26728" y="4126968"/>
                  <a:ext cx="3099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B63213-5261-4416-A917-3955A750044F}"/>
              </a:ext>
            </a:extLst>
          </p:cNvPr>
          <p:cNvGrpSpPr/>
          <p:nvPr/>
        </p:nvGrpSpPr>
        <p:grpSpPr>
          <a:xfrm>
            <a:off x="9236088" y="4688568"/>
            <a:ext cx="293760" cy="229320"/>
            <a:chOff x="9236088" y="4688568"/>
            <a:chExt cx="2937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2B9C30-4E2A-4209-82D5-59243AB66A14}"/>
                    </a:ext>
                  </a:extLst>
                </p14:cNvPr>
                <p14:cNvContentPartPr/>
                <p14:nvPr/>
              </p14:nvContentPartPr>
              <p14:xfrm>
                <a:off x="9366408" y="4763088"/>
                <a:ext cx="34560" cy="154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2B9C30-4E2A-4209-82D5-59243AB66A1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48408" y="4745088"/>
                  <a:ext cx="70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D05490-95ED-4D75-84DC-46A5FBA22246}"/>
                    </a:ext>
                  </a:extLst>
                </p14:cNvPr>
                <p14:cNvContentPartPr/>
                <p14:nvPr/>
              </p14:nvContentPartPr>
              <p14:xfrm>
                <a:off x="9236088" y="4688568"/>
                <a:ext cx="293760" cy="61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D05490-95ED-4D75-84DC-46A5FBA222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18088" y="4670568"/>
                  <a:ext cx="3294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8D5320E-DB55-4A29-9A98-3B3B8D8FE12F}"/>
              </a:ext>
            </a:extLst>
          </p:cNvPr>
          <p:cNvGrpSpPr/>
          <p:nvPr/>
        </p:nvGrpSpPr>
        <p:grpSpPr>
          <a:xfrm>
            <a:off x="9307008" y="5205888"/>
            <a:ext cx="204480" cy="232560"/>
            <a:chOff x="9307008" y="5205888"/>
            <a:chExt cx="2044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09794B4-09FE-4E0B-8EC3-98FA33D46709}"/>
                    </a:ext>
                  </a:extLst>
                </p14:cNvPr>
                <p14:cNvContentPartPr/>
                <p14:nvPr/>
              </p14:nvContentPartPr>
              <p14:xfrm>
                <a:off x="9404208" y="5256648"/>
                <a:ext cx="24840" cy="18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09794B4-09FE-4E0B-8EC3-98FA33D467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386208" y="5239008"/>
                  <a:ext cx="60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E89F98-004B-4941-87EA-4FC1778ECDF8}"/>
                    </a:ext>
                  </a:extLst>
                </p14:cNvPr>
                <p14:cNvContentPartPr/>
                <p14:nvPr/>
              </p14:nvContentPartPr>
              <p14:xfrm>
                <a:off x="9307008" y="5205888"/>
                <a:ext cx="20448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E89F98-004B-4941-87EA-4FC1778ECDF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89008" y="5187888"/>
                  <a:ext cx="24012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BCA6764-5976-44E7-AEEE-D29AC002E187}"/>
              </a:ext>
            </a:extLst>
          </p:cNvPr>
          <p:cNvGrpSpPr/>
          <p:nvPr/>
        </p:nvGrpSpPr>
        <p:grpSpPr>
          <a:xfrm>
            <a:off x="9874008" y="1710648"/>
            <a:ext cx="2003760" cy="382680"/>
            <a:chOff x="9874008" y="1710648"/>
            <a:chExt cx="20037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9DBBBC9-8E84-424F-A432-68967DC195EA}"/>
                    </a:ext>
                  </a:extLst>
                </p14:cNvPr>
                <p14:cNvContentPartPr/>
                <p14:nvPr/>
              </p14:nvContentPartPr>
              <p14:xfrm>
                <a:off x="9886608" y="1751688"/>
                <a:ext cx="20880" cy="269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9DBBBC9-8E84-424F-A432-68967DC195E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68608" y="1734048"/>
                  <a:ext cx="56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8041B0F-61C9-44A3-9E45-6D8BBD809BCC}"/>
                    </a:ext>
                  </a:extLst>
                </p14:cNvPr>
                <p14:cNvContentPartPr/>
                <p14:nvPr/>
              </p14:nvContentPartPr>
              <p14:xfrm>
                <a:off x="9874008" y="1721088"/>
                <a:ext cx="173520" cy="52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8041B0F-61C9-44A3-9E45-6D8BBD809B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56368" y="1703088"/>
                  <a:ext cx="209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5CDFF5E-F58B-4504-85A6-C1DA330C4E69}"/>
                    </a:ext>
                  </a:extLst>
                </p14:cNvPr>
                <p14:cNvContentPartPr/>
                <p14:nvPr/>
              </p14:nvContentPartPr>
              <p14:xfrm>
                <a:off x="9928728" y="1759608"/>
                <a:ext cx="204120" cy="306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5CDFF5E-F58B-4504-85A6-C1DA330C4E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10728" y="1741968"/>
                  <a:ext cx="239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DEA7BF1-D23E-435F-99EF-A5DA92F505CD}"/>
                    </a:ext>
                  </a:extLst>
                </p14:cNvPr>
                <p14:cNvContentPartPr/>
                <p14:nvPr/>
              </p14:nvContentPartPr>
              <p14:xfrm>
                <a:off x="10196568" y="1728648"/>
                <a:ext cx="237960" cy="309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DEA7BF1-D23E-435F-99EF-A5DA92F505C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78568" y="1711008"/>
                  <a:ext cx="2736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AD3F0F-A9CE-442D-94B1-1A4823B7B05E}"/>
                    </a:ext>
                  </a:extLst>
                </p14:cNvPr>
                <p14:cNvContentPartPr/>
                <p14:nvPr/>
              </p14:nvContentPartPr>
              <p14:xfrm>
                <a:off x="10488528" y="1744128"/>
                <a:ext cx="118800" cy="279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AD3F0F-A9CE-442D-94B1-1A4823B7B0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70888" y="1726128"/>
                  <a:ext cx="154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9AC621C-D0CE-49EF-A083-FCCC2B8DC7FD}"/>
                    </a:ext>
                  </a:extLst>
                </p14:cNvPr>
                <p14:cNvContentPartPr/>
                <p14:nvPr/>
              </p14:nvContentPartPr>
              <p14:xfrm>
                <a:off x="10686168" y="1777608"/>
                <a:ext cx="31680" cy="24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9AC621C-D0CE-49EF-A083-FCCC2B8DC7F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8168" y="1759608"/>
                  <a:ext cx="67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5782C1A-C3AC-4BEF-9422-B01B66C8FCFC}"/>
                    </a:ext>
                  </a:extLst>
                </p14:cNvPr>
                <p14:cNvContentPartPr/>
                <p14:nvPr/>
              </p14:nvContentPartPr>
              <p14:xfrm>
                <a:off x="10564488" y="1735128"/>
                <a:ext cx="277200" cy="39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5782C1A-C3AC-4BEF-9422-B01B66C8FC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46488" y="1717128"/>
                  <a:ext cx="312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6053E35-7D5B-4EDF-A3C5-35168E62312C}"/>
                    </a:ext>
                  </a:extLst>
                </p14:cNvPr>
                <p14:cNvContentPartPr/>
                <p14:nvPr/>
              </p14:nvContentPartPr>
              <p14:xfrm>
                <a:off x="11036448" y="1710648"/>
                <a:ext cx="150480" cy="361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6053E35-7D5B-4EDF-A3C5-35168E6231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18808" y="1693008"/>
                  <a:ext cx="186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545EDCB-FB19-426D-82D2-48A639A457ED}"/>
                    </a:ext>
                  </a:extLst>
                </p14:cNvPr>
                <p14:cNvContentPartPr/>
                <p14:nvPr/>
              </p14:nvContentPartPr>
              <p14:xfrm>
                <a:off x="11213928" y="1749888"/>
                <a:ext cx="209880" cy="323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545EDCB-FB19-426D-82D2-48A639A457E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96288" y="1732248"/>
                  <a:ext cx="245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E2D821-1903-4FD3-A2BF-421A54DECBC6}"/>
                    </a:ext>
                  </a:extLst>
                </p14:cNvPr>
                <p14:cNvContentPartPr/>
                <p14:nvPr/>
              </p14:nvContentPartPr>
              <p14:xfrm>
                <a:off x="11263968" y="1860048"/>
                <a:ext cx="229680" cy="130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E2D821-1903-4FD3-A2BF-421A54DECB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46328" y="1842048"/>
                  <a:ext cx="265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ECC29B2-A63D-4051-BB1F-D8508EA180FB}"/>
                    </a:ext>
                  </a:extLst>
                </p14:cNvPr>
                <p14:cNvContentPartPr/>
                <p14:nvPr/>
              </p14:nvContentPartPr>
              <p14:xfrm>
                <a:off x="11540808" y="1730808"/>
                <a:ext cx="336960" cy="362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ECC29B2-A63D-4051-BB1F-D8508EA180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22808" y="1713168"/>
                  <a:ext cx="372600" cy="39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DB482C0-7E2B-48DF-97A4-F12F8E5FFED7}"/>
              </a:ext>
            </a:extLst>
          </p:cNvPr>
          <p:cNvGrpSpPr/>
          <p:nvPr/>
        </p:nvGrpSpPr>
        <p:grpSpPr>
          <a:xfrm>
            <a:off x="4626648" y="1051488"/>
            <a:ext cx="4834080" cy="1122480"/>
            <a:chOff x="4626648" y="1051488"/>
            <a:chExt cx="4834080" cy="11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19638B3-A5E8-40C7-B5B7-6FFCFB36C581}"/>
                    </a:ext>
                  </a:extLst>
                </p14:cNvPr>
                <p14:cNvContentPartPr/>
                <p14:nvPr/>
              </p14:nvContentPartPr>
              <p14:xfrm>
                <a:off x="6720408" y="1776888"/>
                <a:ext cx="23760" cy="302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19638B3-A5E8-40C7-B5B7-6FFCFB36C58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02408" y="1758888"/>
                  <a:ext cx="594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A5032C-D56F-411E-8472-0BEEDDF92335}"/>
                    </a:ext>
                  </a:extLst>
                </p14:cNvPr>
                <p14:cNvContentPartPr/>
                <p14:nvPr/>
              </p14:nvContentPartPr>
              <p14:xfrm>
                <a:off x="6721128" y="1779768"/>
                <a:ext cx="202680" cy="333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A5032C-D56F-411E-8472-0BEEDDF923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03488" y="1762128"/>
                  <a:ext cx="238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DEE85F-3ACD-454E-8094-86AD9AF1D559}"/>
                    </a:ext>
                  </a:extLst>
                </p14:cNvPr>
                <p14:cNvContentPartPr/>
                <p14:nvPr/>
              </p14:nvContentPartPr>
              <p14:xfrm>
                <a:off x="7001208" y="1777608"/>
                <a:ext cx="140040" cy="351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DEE85F-3ACD-454E-8094-86AD9AF1D5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3208" y="1759608"/>
                  <a:ext cx="175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F8A10B-9233-46C7-A2F9-140D1386CA11}"/>
                    </a:ext>
                  </a:extLst>
                </p14:cNvPr>
                <p14:cNvContentPartPr/>
                <p14:nvPr/>
              </p14:nvContentPartPr>
              <p14:xfrm>
                <a:off x="7009848" y="1884168"/>
                <a:ext cx="127440" cy="51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F8A10B-9233-46C7-A2F9-140D1386CA1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91848" y="1866168"/>
                  <a:ext cx="16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C8A3BD2-7256-4454-B851-A1067AA7AEA1}"/>
                    </a:ext>
                  </a:extLst>
                </p14:cNvPr>
                <p14:cNvContentPartPr/>
                <p14:nvPr/>
              </p14:nvContentPartPr>
              <p14:xfrm>
                <a:off x="7498728" y="1791648"/>
                <a:ext cx="36360" cy="333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C8A3BD2-7256-4454-B851-A1067AA7AEA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81088" y="1773648"/>
                  <a:ext cx="720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35B8FA-9F4C-4971-96FB-D6292DA2F0A9}"/>
                    </a:ext>
                  </a:extLst>
                </p14:cNvPr>
                <p14:cNvContentPartPr/>
                <p14:nvPr/>
              </p14:nvContentPartPr>
              <p14:xfrm>
                <a:off x="7571808" y="1807128"/>
                <a:ext cx="207720" cy="297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35B8FA-9F4C-4971-96FB-D6292DA2F0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53808" y="1789488"/>
                  <a:ext cx="243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96AC0A8-199D-49D8-985C-0F20EAC9FCCC}"/>
                    </a:ext>
                  </a:extLst>
                </p14:cNvPr>
                <p14:cNvContentPartPr/>
                <p14:nvPr/>
              </p14:nvContentPartPr>
              <p14:xfrm>
                <a:off x="7886088" y="1852128"/>
                <a:ext cx="140400" cy="271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96AC0A8-199D-49D8-985C-0F20EAC9FC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68448" y="1834128"/>
                  <a:ext cx="176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CB4D16-DF4B-4AD6-BFBE-ECA7A4C265FE}"/>
                    </a:ext>
                  </a:extLst>
                </p14:cNvPr>
                <p14:cNvContentPartPr/>
                <p14:nvPr/>
              </p14:nvContentPartPr>
              <p14:xfrm>
                <a:off x="8118288" y="1823688"/>
                <a:ext cx="34200" cy="315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CB4D16-DF4B-4AD6-BFBE-ECA7A4C265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00288" y="1805688"/>
                  <a:ext cx="69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80B4435-B1E3-41C1-B854-FB3898040FB7}"/>
                    </a:ext>
                  </a:extLst>
                </p14:cNvPr>
                <p14:cNvContentPartPr/>
                <p14:nvPr/>
              </p14:nvContentPartPr>
              <p14:xfrm>
                <a:off x="8139168" y="1842408"/>
                <a:ext cx="184320" cy="331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80B4435-B1E3-41C1-B854-FB3898040F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21528" y="1824768"/>
                  <a:ext cx="219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D3D101-FA46-435F-8497-4BAE3F277492}"/>
                    </a:ext>
                  </a:extLst>
                </p14:cNvPr>
                <p14:cNvContentPartPr/>
                <p14:nvPr/>
              </p14:nvContentPartPr>
              <p14:xfrm>
                <a:off x="8405208" y="1855008"/>
                <a:ext cx="171000" cy="293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D3D101-FA46-435F-8497-4BAE3F2774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87568" y="1837008"/>
                  <a:ext cx="206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C1B3B3E-0925-4B76-90F7-177F357A15EA}"/>
                    </a:ext>
                  </a:extLst>
                </p14:cNvPr>
                <p14:cNvContentPartPr/>
                <p14:nvPr/>
              </p14:nvContentPartPr>
              <p14:xfrm>
                <a:off x="8643888" y="1839168"/>
                <a:ext cx="165240" cy="301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C1B3B3E-0925-4B76-90F7-177F357A15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26248" y="1821528"/>
                  <a:ext cx="200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7B96EC-5A64-487A-B546-4FFFE598D31C}"/>
                    </a:ext>
                  </a:extLst>
                </p14:cNvPr>
                <p14:cNvContentPartPr/>
                <p14:nvPr/>
              </p14:nvContentPartPr>
              <p14:xfrm>
                <a:off x="8637768" y="2010168"/>
                <a:ext cx="126720" cy="45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7B96EC-5A64-487A-B546-4FFFE598D3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19768" y="1992528"/>
                  <a:ext cx="16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044DC0-F4BC-4080-B2B0-8AB28E7B632E}"/>
                    </a:ext>
                  </a:extLst>
                </p14:cNvPr>
                <p14:cNvContentPartPr/>
                <p14:nvPr/>
              </p14:nvContentPartPr>
              <p14:xfrm>
                <a:off x="8912088" y="1825848"/>
                <a:ext cx="256320" cy="297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044DC0-F4BC-4080-B2B0-8AB28E7B632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94448" y="1807848"/>
                  <a:ext cx="2919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2D1449A-072E-40D4-9ABE-B6460646CB12}"/>
                    </a:ext>
                  </a:extLst>
                </p14:cNvPr>
                <p14:cNvContentPartPr/>
                <p14:nvPr/>
              </p14:nvContentPartPr>
              <p14:xfrm>
                <a:off x="9258768" y="1781928"/>
                <a:ext cx="201960" cy="277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2D1449A-072E-40D4-9ABE-B6460646CB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40768" y="1763928"/>
                  <a:ext cx="237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B017AEF-0532-4531-AB4F-739B4535A908}"/>
                    </a:ext>
                  </a:extLst>
                </p14:cNvPr>
                <p14:cNvContentPartPr/>
                <p14:nvPr/>
              </p14:nvContentPartPr>
              <p14:xfrm>
                <a:off x="9178128" y="1596168"/>
                <a:ext cx="9720" cy="46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B017AEF-0532-4531-AB4F-739B4535A9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60128" y="1578528"/>
                  <a:ext cx="45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7DA3889-C59C-4B56-8B42-7E7079EEC4DE}"/>
                    </a:ext>
                  </a:extLst>
                </p14:cNvPr>
                <p14:cNvContentPartPr/>
                <p14:nvPr/>
              </p14:nvContentPartPr>
              <p14:xfrm>
                <a:off x="4633128" y="1051488"/>
                <a:ext cx="2913120" cy="65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7DA3889-C59C-4B56-8B42-7E7079EEC4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15128" y="1033848"/>
                  <a:ext cx="2948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485C93B-659F-4088-B41C-541261E4792A}"/>
                    </a:ext>
                  </a:extLst>
                </p14:cNvPr>
                <p14:cNvContentPartPr/>
                <p14:nvPr/>
              </p14:nvContentPartPr>
              <p14:xfrm>
                <a:off x="4626648" y="1551168"/>
                <a:ext cx="342360" cy="230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485C93B-659F-4088-B41C-541261E4792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608648" y="1533168"/>
                  <a:ext cx="378000" cy="26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71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0241C18-3F21-4E59-A384-A79066DDAE00}"/>
              </a:ext>
            </a:extLst>
          </p:cNvPr>
          <p:cNvGrpSpPr/>
          <p:nvPr/>
        </p:nvGrpSpPr>
        <p:grpSpPr>
          <a:xfrm>
            <a:off x="430133" y="187638"/>
            <a:ext cx="244440" cy="270000"/>
            <a:chOff x="430133" y="187638"/>
            <a:chExt cx="2444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14D4476-ECA7-45A0-BB96-54A4D8F9A76B}"/>
                    </a:ext>
                  </a:extLst>
                </p14:cNvPr>
                <p14:cNvContentPartPr/>
                <p14:nvPr/>
              </p14:nvContentPartPr>
              <p14:xfrm>
                <a:off x="430133" y="187638"/>
                <a:ext cx="56160" cy="270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14D4476-ECA7-45A0-BB96-54A4D8F9A7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2133" y="169998"/>
                  <a:ext cx="91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C7F209F-8C22-4665-907B-FB8AAD9CA193}"/>
                    </a:ext>
                  </a:extLst>
                </p14:cNvPr>
                <p14:cNvContentPartPr/>
                <p14:nvPr/>
              </p14:nvContentPartPr>
              <p14:xfrm>
                <a:off x="519773" y="188718"/>
                <a:ext cx="154800" cy="250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C7F209F-8C22-4665-907B-FB8AAD9CA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773" y="170718"/>
                  <a:ext cx="190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FCB954-0A7D-4AAA-B783-6DA5A8ED1D97}"/>
                    </a:ext>
                  </a:extLst>
                </p14:cNvPr>
                <p14:cNvContentPartPr/>
                <p14:nvPr/>
              </p14:nvContentPartPr>
              <p14:xfrm>
                <a:off x="489173" y="331278"/>
                <a:ext cx="118440" cy="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FCB954-0A7D-4AAA-B783-6DA5A8ED1D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173" y="313278"/>
                  <a:ext cx="1540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A85F51-A680-43C9-B083-6244BEF633B2}"/>
              </a:ext>
            </a:extLst>
          </p:cNvPr>
          <p:cNvGrpSpPr/>
          <p:nvPr/>
        </p:nvGrpSpPr>
        <p:grpSpPr>
          <a:xfrm>
            <a:off x="999653" y="109158"/>
            <a:ext cx="758160" cy="413640"/>
            <a:chOff x="999653" y="109158"/>
            <a:chExt cx="7581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99557B-0351-44E5-B64F-5818397021B0}"/>
                    </a:ext>
                  </a:extLst>
                </p14:cNvPr>
                <p14:cNvContentPartPr/>
                <p14:nvPr/>
              </p14:nvContentPartPr>
              <p14:xfrm>
                <a:off x="999653" y="109158"/>
                <a:ext cx="19080" cy="328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99557B-0351-44E5-B64F-5818397021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1653" y="91158"/>
                  <a:ext cx="54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68283B-A09B-496F-B52E-B005067D4A9B}"/>
                    </a:ext>
                  </a:extLst>
                </p14:cNvPr>
                <p14:cNvContentPartPr/>
                <p14:nvPr/>
              </p14:nvContentPartPr>
              <p14:xfrm>
                <a:off x="1011893" y="170718"/>
                <a:ext cx="16452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68283B-A09B-496F-B52E-B005067D4A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3893" y="153078"/>
                  <a:ext cx="200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664A31-0834-47BF-9D37-6A2970A69BEF}"/>
                    </a:ext>
                  </a:extLst>
                </p14:cNvPr>
                <p14:cNvContentPartPr/>
                <p14:nvPr/>
              </p14:nvContentPartPr>
              <p14:xfrm>
                <a:off x="1020533" y="312918"/>
                <a:ext cx="13392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664A31-0834-47BF-9D37-6A2970A69B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2893" y="295278"/>
                  <a:ext cx="169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6A4400-93BA-461F-ADDC-7DC10E65B6F3}"/>
                    </a:ext>
                  </a:extLst>
                </p14:cNvPr>
                <p14:cNvContentPartPr/>
                <p14:nvPr/>
              </p14:nvContentPartPr>
              <p14:xfrm>
                <a:off x="1228253" y="238398"/>
                <a:ext cx="154800" cy="22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6A4400-93BA-461F-ADDC-7DC10E65B6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0253" y="220398"/>
                  <a:ext cx="1904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7A6482-B06B-4D5E-AE31-F805CD155ACC}"/>
                    </a:ext>
                  </a:extLst>
                </p14:cNvPr>
                <p14:cNvContentPartPr/>
                <p14:nvPr/>
              </p14:nvContentPartPr>
              <p14:xfrm>
                <a:off x="1254173" y="315438"/>
                <a:ext cx="154440" cy="4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7A6482-B06B-4D5E-AE31-F805CD155A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6173" y="297438"/>
                  <a:ext cx="190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B37074-E07E-44B5-A33B-0439D0F763F9}"/>
                    </a:ext>
                  </a:extLst>
                </p14:cNvPr>
                <p14:cNvContentPartPr/>
                <p14:nvPr/>
              </p14:nvContentPartPr>
              <p14:xfrm>
                <a:off x="1465493" y="265398"/>
                <a:ext cx="292320" cy="257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B37074-E07E-44B5-A33B-0439D0F763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7493" y="247758"/>
                  <a:ext cx="32796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01B543-A088-4257-9F99-8918611789C4}"/>
              </a:ext>
            </a:extLst>
          </p:cNvPr>
          <p:cNvGrpSpPr/>
          <p:nvPr/>
        </p:nvGrpSpPr>
        <p:grpSpPr>
          <a:xfrm>
            <a:off x="2040413" y="186198"/>
            <a:ext cx="1172520" cy="308520"/>
            <a:chOff x="2040413" y="186198"/>
            <a:chExt cx="11725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4AE51D-898A-415F-B67C-F97835058E07}"/>
                    </a:ext>
                  </a:extLst>
                </p14:cNvPr>
                <p14:cNvContentPartPr/>
                <p14:nvPr/>
              </p14:nvContentPartPr>
              <p14:xfrm>
                <a:off x="2040413" y="221478"/>
                <a:ext cx="307440" cy="23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4AE51D-898A-415F-B67C-F97835058E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2413" y="203478"/>
                  <a:ext cx="343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771133-F1F9-4B8F-B1DE-3A8AD36E29A8}"/>
                    </a:ext>
                  </a:extLst>
                </p14:cNvPr>
                <p14:cNvContentPartPr/>
                <p14:nvPr/>
              </p14:nvContentPartPr>
              <p14:xfrm>
                <a:off x="2433533" y="258198"/>
                <a:ext cx="160200" cy="21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771133-F1F9-4B8F-B1DE-3A8AD36E29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15533" y="240558"/>
                  <a:ext cx="195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7C431C-7972-47EA-8269-EAFD7663C06B}"/>
                    </a:ext>
                  </a:extLst>
                </p14:cNvPr>
                <p14:cNvContentPartPr/>
                <p14:nvPr/>
              </p14:nvContentPartPr>
              <p14:xfrm>
                <a:off x="2689853" y="217518"/>
                <a:ext cx="248040" cy="23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7C431C-7972-47EA-8269-EAFD7663C0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2213" y="199518"/>
                  <a:ext cx="283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075833-E8D1-4C22-81F0-5FD4F539DB10}"/>
                    </a:ext>
                  </a:extLst>
                </p14:cNvPr>
                <p14:cNvContentPartPr/>
                <p14:nvPr/>
              </p14:nvContentPartPr>
              <p14:xfrm>
                <a:off x="3039053" y="186198"/>
                <a:ext cx="173880" cy="30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075833-E8D1-4C22-81F0-5FD4F539DB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1413" y="168198"/>
                  <a:ext cx="209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F9FFE2-9F26-47FC-9341-F275AF6730F4}"/>
                    </a:ext>
                  </a:extLst>
                </p14:cNvPr>
                <p14:cNvContentPartPr/>
                <p14:nvPr/>
              </p14:nvContentPartPr>
              <p14:xfrm>
                <a:off x="3036533" y="346758"/>
                <a:ext cx="150840" cy="1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F9FFE2-9F26-47FC-9341-F275AF6730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18893" y="328758"/>
                  <a:ext cx="1864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1887B5-C623-411E-B0DE-07AF6E522517}"/>
              </a:ext>
            </a:extLst>
          </p:cNvPr>
          <p:cNvGrpSpPr/>
          <p:nvPr/>
        </p:nvGrpSpPr>
        <p:grpSpPr>
          <a:xfrm>
            <a:off x="3611093" y="187998"/>
            <a:ext cx="3288960" cy="342720"/>
            <a:chOff x="3611093" y="187998"/>
            <a:chExt cx="328896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4C6D0E-9D0D-4E37-8A8D-CB635C4F09ED}"/>
                    </a:ext>
                  </a:extLst>
                </p14:cNvPr>
                <p14:cNvContentPartPr/>
                <p14:nvPr/>
              </p14:nvContentPartPr>
              <p14:xfrm>
                <a:off x="3611093" y="190878"/>
                <a:ext cx="146520" cy="29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4C6D0E-9D0D-4E37-8A8D-CB635C4F09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93093" y="173238"/>
                  <a:ext cx="182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969FABB-CC5D-49E1-80B7-7DC0334FB5DC}"/>
                    </a:ext>
                  </a:extLst>
                </p14:cNvPr>
                <p14:cNvContentPartPr/>
                <p14:nvPr/>
              </p14:nvContentPartPr>
              <p14:xfrm>
                <a:off x="3624413" y="284838"/>
                <a:ext cx="118440" cy="25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969FABB-CC5D-49E1-80B7-7DC0334FB5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06773" y="266838"/>
                  <a:ext cx="154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E561B4-DC17-485C-B7EA-96C26F2BF8AF}"/>
                    </a:ext>
                  </a:extLst>
                </p14:cNvPr>
                <p14:cNvContentPartPr/>
                <p14:nvPr/>
              </p14:nvContentPartPr>
              <p14:xfrm>
                <a:off x="3865253" y="232638"/>
                <a:ext cx="249120" cy="25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E561B4-DC17-485C-B7EA-96C26F2BF8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7613" y="214998"/>
                  <a:ext cx="284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BAE0BF-83C2-49A2-AA96-EB360D13618C}"/>
                    </a:ext>
                  </a:extLst>
                </p14:cNvPr>
                <p14:cNvContentPartPr/>
                <p14:nvPr/>
              </p14:nvContentPartPr>
              <p14:xfrm>
                <a:off x="3977573" y="374838"/>
                <a:ext cx="65520" cy="11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BAE0BF-83C2-49A2-AA96-EB360D1361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9573" y="356838"/>
                  <a:ext cx="101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BC70C8-2EB0-4F9A-AE96-1DD616385D28}"/>
                    </a:ext>
                  </a:extLst>
                </p14:cNvPr>
                <p14:cNvContentPartPr/>
                <p14:nvPr/>
              </p14:nvContentPartPr>
              <p14:xfrm>
                <a:off x="4192853" y="263238"/>
                <a:ext cx="151920" cy="21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BC70C8-2EB0-4F9A-AE96-1DD616385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5213" y="245238"/>
                  <a:ext cx="187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ADB9B2-9709-4CA0-AC2B-35BEF7FF499B}"/>
                    </a:ext>
                  </a:extLst>
                </p14:cNvPr>
                <p14:cNvContentPartPr/>
                <p14:nvPr/>
              </p14:nvContentPartPr>
              <p14:xfrm>
                <a:off x="4486613" y="244878"/>
                <a:ext cx="43560" cy="217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ADB9B2-9709-4CA0-AC2B-35BEF7FF4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68613" y="226878"/>
                  <a:ext cx="79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8B10C2-8760-47AA-A611-15E77121CBBD}"/>
                    </a:ext>
                  </a:extLst>
                </p14:cNvPr>
                <p14:cNvContentPartPr/>
                <p14:nvPr/>
              </p14:nvContentPartPr>
              <p14:xfrm>
                <a:off x="4608653" y="267198"/>
                <a:ext cx="141840" cy="23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8B10C2-8760-47AA-A611-15E77121CB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1013" y="249198"/>
                  <a:ext cx="177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210816-D93A-4168-B8EB-0DF062A94926}"/>
                    </a:ext>
                  </a:extLst>
                </p14:cNvPr>
                <p14:cNvContentPartPr/>
                <p14:nvPr/>
              </p14:nvContentPartPr>
              <p14:xfrm>
                <a:off x="4856693" y="226878"/>
                <a:ext cx="195840" cy="23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210816-D93A-4168-B8EB-0DF062A949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38693" y="208878"/>
                  <a:ext cx="231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A4B2A9-0AFF-4A45-AEA3-D7C52DD5AD96}"/>
                    </a:ext>
                  </a:extLst>
                </p14:cNvPr>
                <p14:cNvContentPartPr/>
                <p14:nvPr/>
              </p14:nvContentPartPr>
              <p14:xfrm>
                <a:off x="4924733" y="306438"/>
                <a:ext cx="120960" cy="4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5A4B2A9-0AFF-4A45-AEA3-D7C52DD5AD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07093" y="288798"/>
                  <a:ext cx="156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A66B85-F60B-47BD-9A79-4B63F314CEA8}"/>
                    </a:ext>
                  </a:extLst>
                </p14:cNvPr>
                <p14:cNvContentPartPr/>
                <p14:nvPr/>
              </p14:nvContentPartPr>
              <p14:xfrm>
                <a:off x="5145053" y="244878"/>
                <a:ext cx="149040" cy="23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A66B85-F60B-47BD-9A79-4B63F314CE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27413" y="227238"/>
                  <a:ext cx="184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252741-9C14-48B7-9232-97A750398D95}"/>
                    </a:ext>
                  </a:extLst>
                </p14:cNvPr>
                <p14:cNvContentPartPr/>
                <p14:nvPr/>
              </p14:nvContentPartPr>
              <p14:xfrm>
                <a:off x="5415413" y="197718"/>
                <a:ext cx="183600" cy="28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252741-9C14-48B7-9232-97A750398D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97413" y="179718"/>
                  <a:ext cx="219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F2AADB4-20BC-4543-BEBD-312C853B8894}"/>
                    </a:ext>
                  </a:extLst>
                </p14:cNvPr>
                <p14:cNvContentPartPr/>
                <p14:nvPr/>
              </p14:nvContentPartPr>
              <p14:xfrm>
                <a:off x="5430173" y="375558"/>
                <a:ext cx="170280" cy="1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F2AADB4-20BC-4543-BEBD-312C853B88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12173" y="357558"/>
                  <a:ext cx="20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73E34B-0293-45D1-A7E5-C4AA97ACD2D2}"/>
                    </a:ext>
                  </a:extLst>
                </p14:cNvPr>
                <p14:cNvContentPartPr/>
                <p14:nvPr/>
              </p14:nvContentPartPr>
              <p14:xfrm>
                <a:off x="5681453" y="250278"/>
                <a:ext cx="272880" cy="24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73E34B-0293-45D1-A7E5-C4AA97ACD2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3813" y="232638"/>
                  <a:ext cx="308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1D5AAF-5F9B-4D51-B8E3-43F56F6C72C0}"/>
                    </a:ext>
                  </a:extLst>
                </p14:cNvPr>
                <p14:cNvContentPartPr/>
                <p14:nvPr/>
              </p14:nvContentPartPr>
              <p14:xfrm>
                <a:off x="6087533" y="218598"/>
                <a:ext cx="17568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1D5AAF-5F9B-4D51-B8E3-43F56F6C72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9893" y="200598"/>
                  <a:ext cx="211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3D12FF-7AEA-4EAC-B9E6-AF748091723C}"/>
                    </a:ext>
                  </a:extLst>
                </p14:cNvPr>
                <p14:cNvContentPartPr/>
                <p14:nvPr/>
              </p14:nvContentPartPr>
              <p14:xfrm>
                <a:off x="6435653" y="190158"/>
                <a:ext cx="140040" cy="34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3D12FF-7AEA-4EAC-B9E6-AF74809172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17653" y="172158"/>
                  <a:ext cx="175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8AE683-ABB4-4E73-B500-C1A991C4624B}"/>
                    </a:ext>
                  </a:extLst>
                </p14:cNvPr>
                <p14:cNvContentPartPr/>
                <p14:nvPr/>
              </p14:nvContentPartPr>
              <p14:xfrm>
                <a:off x="6463013" y="348198"/>
                <a:ext cx="172440" cy="4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8AE683-ABB4-4E73-B500-C1A991C462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5373" y="330198"/>
                  <a:ext cx="208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A5145D-9376-4937-944E-114FC51B3F91}"/>
                    </a:ext>
                  </a:extLst>
                </p14:cNvPr>
                <p14:cNvContentPartPr/>
                <p14:nvPr/>
              </p14:nvContentPartPr>
              <p14:xfrm>
                <a:off x="6672173" y="187998"/>
                <a:ext cx="227880" cy="30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A5145D-9376-4937-944E-114FC51B3F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4533" y="170358"/>
                  <a:ext cx="26352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52B517-2FF4-41AF-91B9-00B9FEE5A4CD}"/>
              </a:ext>
            </a:extLst>
          </p:cNvPr>
          <p:cNvGrpSpPr/>
          <p:nvPr/>
        </p:nvGrpSpPr>
        <p:grpSpPr>
          <a:xfrm>
            <a:off x="816413" y="1149198"/>
            <a:ext cx="1362240" cy="416160"/>
            <a:chOff x="816413" y="1149198"/>
            <a:chExt cx="136224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3D9A92-BD04-4DF5-B671-20F8D0415F13}"/>
                    </a:ext>
                  </a:extLst>
                </p14:cNvPr>
                <p14:cNvContentPartPr/>
                <p14:nvPr/>
              </p14:nvContentPartPr>
              <p14:xfrm>
                <a:off x="816413" y="1195998"/>
                <a:ext cx="49680" cy="319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3D9A92-BD04-4DF5-B671-20F8D0415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8413" y="1178358"/>
                  <a:ext cx="85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CDA4C7-0AC4-4953-8EDE-9BB74C924163}"/>
                    </a:ext>
                  </a:extLst>
                </p14:cNvPr>
                <p14:cNvContentPartPr/>
                <p14:nvPr/>
              </p14:nvContentPartPr>
              <p14:xfrm>
                <a:off x="830813" y="1198518"/>
                <a:ext cx="222120" cy="220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CDA4C7-0AC4-4953-8EDE-9BB74C9241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173" y="1180878"/>
                  <a:ext cx="257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46D53E-7BEC-48F7-A6DB-2AF95E0F3C50}"/>
                    </a:ext>
                  </a:extLst>
                </p14:cNvPr>
                <p14:cNvContentPartPr/>
                <p14:nvPr/>
              </p14:nvContentPartPr>
              <p14:xfrm>
                <a:off x="1209533" y="1236678"/>
                <a:ext cx="462960" cy="7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46D53E-7BEC-48F7-A6DB-2AF95E0F3C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1533" y="1219038"/>
                  <a:ext cx="498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E78979-48B5-4D64-99DF-BD34C3DCF4A0}"/>
                    </a:ext>
                  </a:extLst>
                </p14:cNvPr>
                <p14:cNvContentPartPr/>
                <p14:nvPr/>
              </p14:nvContentPartPr>
              <p14:xfrm>
                <a:off x="1604453" y="1149198"/>
                <a:ext cx="68400" cy="18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E78979-48B5-4D64-99DF-BD34C3DCF4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6453" y="1131558"/>
                  <a:ext cx="104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5C6E22-3486-4AB1-A36A-05E6D261C377}"/>
                    </a:ext>
                  </a:extLst>
                </p14:cNvPr>
                <p14:cNvContentPartPr/>
                <p14:nvPr/>
              </p14:nvContentPartPr>
              <p14:xfrm>
                <a:off x="1869053" y="1225518"/>
                <a:ext cx="309600" cy="33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5C6E22-3486-4AB1-A36A-05E6D261C3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51413" y="1207518"/>
                  <a:ext cx="3452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3A65D5-CA32-4F46-A5EA-62F258A2ED63}"/>
              </a:ext>
            </a:extLst>
          </p:cNvPr>
          <p:cNvGrpSpPr/>
          <p:nvPr/>
        </p:nvGrpSpPr>
        <p:grpSpPr>
          <a:xfrm>
            <a:off x="2413373" y="1171518"/>
            <a:ext cx="375120" cy="212400"/>
            <a:chOff x="2413373" y="1171518"/>
            <a:chExt cx="3751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98C8C4-DAD7-48C5-A097-05D5CD559F76}"/>
                    </a:ext>
                  </a:extLst>
                </p14:cNvPr>
                <p14:cNvContentPartPr/>
                <p14:nvPr/>
              </p14:nvContentPartPr>
              <p14:xfrm>
                <a:off x="2413373" y="1171518"/>
                <a:ext cx="289800" cy="2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98C8C4-DAD7-48C5-A097-05D5CD559F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95733" y="1153518"/>
                  <a:ext cx="325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F2C622-19E1-4A88-A6FD-7AB5EE39DE84}"/>
                    </a:ext>
                  </a:extLst>
                </p14:cNvPr>
                <p14:cNvContentPartPr/>
                <p14:nvPr/>
              </p14:nvContentPartPr>
              <p14:xfrm>
                <a:off x="2426333" y="1246398"/>
                <a:ext cx="362160" cy="26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F2C622-19E1-4A88-A6FD-7AB5EE39DE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08333" y="1228758"/>
                  <a:ext cx="397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FF854B-C7FE-47E2-8EC3-2A60580B4B60}"/>
                    </a:ext>
                  </a:extLst>
                </p14:cNvPr>
                <p14:cNvContentPartPr/>
                <p14:nvPr/>
              </p14:nvContentPartPr>
              <p14:xfrm>
                <a:off x="2497973" y="1380678"/>
                <a:ext cx="257040" cy="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FF854B-C7FE-47E2-8EC3-2A60580B4B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79973" y="1362678"/>
                  <a:ext cx="2926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93BA44-CE51-4577-8520-C3B47136F39B}"/>
              </a:ext>
            </a:extLst>
          </p:cNvPr>
          <p:cNvGrpSpPr/>
          <p:nvPr/>
        </p:nvGrpSpPr>
        <p:grpSpPr>
          <a:xfrm>
            <a:off x="3101693" y="1153518"/>
            <a:ext cx="1169640" cy="382320"/>
            <a:chOff x="3101693" y="1153518"/>
            <a:chExt cx="116964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F9584B-79E8-4BDB-918F-88B52B1D9750}"/>
                    </a:ext>
                  </a:extLst>
                </p14:cNvPr>
                <p14:cNvContentPartPr/>
                <p14:nvPr/>
              </p14:nvContentPartPr>
              <p14:xfrm>
                <a:off x="3101693" y="1203918"/>
                <a:ext cx="276840" cy="18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F9584B-79E8-4BDB-918F-88B52B1D97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4053" y="1185918"/>
                  <a:ext cx="312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437E03-9B77-48C7-8009-54EA5E8D2C32}"/>
                    </a:ext>
                  </a:extLst>
                </p14:cNvPr>
                <p14:cNvContentPartPr/>
                <p14:nvPr/>
              </p14:nvContentPartPr>
              <p14:xfrm>
                <a:off x="3561053" y="1274838"/>
                <a:ext cx="42120" cy="261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437E03-9B77-48C7-8009-54EA5E8D2C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43053" y="1256838"/>
                  <a:ext cx="77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838E2D-B561-4E2B-8530-FA57F7D573FB}"/>
                    </a:ext>
                  </a:extLst>
                </p14:cNvPr>
                <p14:cNvContentPartPr/>
                <p14:nvPr/>
              </p14:nvContentPartPr>
              <p14:xfrm>
                <a:off x="3581213" y="1260798"/>
                <a:ext cx="19080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838E2D-B561-4E2B-8530-FA57F7D573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63213" y="1243158"/>
                  <a:ext cx="226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DF5A65-73FF-4C22-A00E-29EA85A60A79}"/>
                    </a:ext>
                  </a:extLst>
                </p14:cNvPr>
                <p14:cNvContentPartPr/>
                <p14:nvPr/>
              </p14:nvContentPartPr>
              <p14:xfrm>
                <a:off x="3954893" y="1153518"/>
                <a:ext cx="316440" cy="19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DF5A65-73FF-4C22-A00E-29EA85A60A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37253" y="1135878"/>
                  <a:ext cx="35208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F12D011-18C3-48AE-BCE9-1131BE16A592}"/>
                  </a:ext>
                </a:extLst>
              </p14:cNvPr>
              <p14:cNvContentPartPr/>
              <p14:nvPr/>
            </p14:nvContentPartPr>
            <p14:xfrm>
              <a:off x="4556093" y="1223358"/>
              <a:ext cx="374040" cy="320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F12D011-18C3-48AE-BCE9-1131BE16A59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38093" y="1205718"/>
                <a:ext cx="40968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5C4650D-A4AA-43DC-AA4E-326F34F88FA7}"/>
              </a:ext>
            </a:extLst>
          </p:cNvPr>
          <p:cNvGrpSpPr/>
          <p:nvPr/>
        </p:nvGrpSpPr>
        <p:grpSpPr>
          <a:xfrm>
            <a:off x="838013" y="2003118"/>
            <a:ext cx="174600" cy="307800"/>
            <a:chOff x="838013" y="2003118"/>
            <a:chExt cx="17460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10F463-F897-4441-829C-8898B2AF077D}"/>
                    </a:ext>
                  </a:extLst>
                </p14:cNvPr>
                <p14:cNvContentPartPr/>
                <p14:nvPr/>
              </p14:nvContentPartPr>
              <p14:xfrm>
                <a:off x="838013" y="2003118"/>
                <a:ext cx="74520" cy="30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10F463-F897-4441-829C-8898B2AF07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0013" y="1985478"/>
                  <a:ext cx="110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2F0A1C-2D15-42AA-80D8-0C1148D22BBE}"/>
                    </a:ext>
                  </a:extLst>
                </p14:cNvPr>
                <p14:cNvContentPartPr/>
                <p14:nvPr/>
              </p14:nvContentPartPr>
              <p14:xfrm>
                <a:off x="854933" y="2035158"/>
                <a:ext cx="157680" cy="138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2F0A1C-2D15-42AA-80D8-0C1148D22B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7293" y="2017158"/>
                  <a:ext cx="1933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E812FB-8A12-46FE-9A9B-DC2D91A76600}"/>
              </a:ext>
            </a:extLst>
          </p:cNvPr>
          <p:cNvGrpSpPr/>
          <p:nvPr/>
        </p:nvGrpSpPr>
        <p:grpSpPr>
          <a:xfrm>
            <a:off x="1242653" y="1959918"/>
            <a:ext cx="303840" cy="189000"/>
            <a:chOff x="1242653" y="1959918"/>
            <a:chExt cx="3038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3C20FE-B946-4EBF-BFD2-9CCA4D63AF6C}"/>
                    </a:ext>
                  </a:extLst>
                </p14:cNvPr>
                <p14:cNvContentPartPr/>
                <p14:nvPr/>
              </p14:nvContentPartPr>
              <p14:xfrm>
                <a:off x="1242653" y="2041638"/>
                <a:ext cx="261720" cy="2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3C20FE-B946-4EBF-BFD2-9CCA4D63AF6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24653" y="2023998"/>
                  <a:ext cx="297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C2303B-F9CC-4BAA-855D-B3D1838776E0}"/>
                    </a:ext>
                  </a:extLst>
                </p14:cNvPr>
                <p14:cNvContentPartPr/>
                <p14:nvPr/>
              </p14:nvContentPartPr>
              <p14:xfrm>
                <a:off x="1436693" y="1959918"/>
                <a:ext cx="109800" cy="189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C2303B-F9CC-4BAA-855D-B3D1838776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9053" y="1941918"/>
                  <a:ext cx="1454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EF834D3-B6DB-485C-BFB1-B280B7F09AFA}"/>
                  </a:ext>
                </a:extLst>
              </p14:cNvPr>
              <p14:cNvContentPartPr/>
              <p14:nvPr/>
            </p14:nvContentPartPr>
            <p14:xfrm>
              <a:off x="1853213" y="2041278"/>
              <a:ext cx="262080" cy="353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EF834D3-B6DB-485C-BFB1-B280B7F09AF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35213" y="2023278"/>
                <a:ext cx="29772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26D5EC3-40E8-4084-BB7A-2569B3C2F738}"/>
              </a:ext>
            </a:extLst>
          </p:cNvPr>
          <p:cNvGrpSpPr/>
          <p:nvPr/>
        </p:nvGrpSpPr>
        <p:grpSpPr>
          <a:xfrm>
            <a:off x="2426333" y="1912038"/>
            <a:ext cx="315360" cy="232920"/>
            <a:chOff x="2426333" y="1912038"/>
            <a:chExt cx="3153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5BF053-04A7-4D69-9D62-0CF4DF5DF40C}"/>
                    </a:ext>
                  </a:extLst>
                </p14:cNvPr>
                <p14:cNvContentPartPr/>
                <p14:nvPr/>
              </p14:nvContentPartPr>
              <p14:xfrm>
                <a:off x="2426333" y="1912038"/>
                <a:ext cx="261000" cy="61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5BF053-04A7-4D69-9D62-0CF4DF5DF4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8333" y="1894038"/>
                  <a:ext cx="296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ACF0AF-AA7E-4580-A9E9-8F4086F2D610}"/>
                    </a:ext>
                  </a:extLst>
                </p14:cNvPr>
                <p14:cNvContentPartPr/>
                <p14:nvPr/>
              </p14:nvContentPartPr>
              <p14:xfrm>
                <a:off x="2459093" y="2013198"/>
                <a:ext cx="282600" cy="5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ACF0AF-AA7E-4580-A9E9-8F4086F2D6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41453" y="1995198"/>
                  <a:ext cx="31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FD047D-C0A1-4D2F-8889-7D241705E3DE}"/>
                    </a:ext>
                  </a:extLst>
                </p14:cNvPr>
                <p14:cNvContentPartPr/>
                <p14:nvPr/>
              </p14:nvContentPartPr>
              <p14:xfrm>
                <a:off x="2451893" y="2117958"/>
                <a:ext cx="289800" cy="27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FD047D-C0A1-4D2F-8889-7D241705E3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4253" y="2099958"/>
                  <a:ext cx="3254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1E7120-44D0-44CC-A695-F6150A63C30C}"/>
              </a:ext>
            </a:extLst>
          </p:cNvPr>
          <p:cNvGrpSpPr/>
          <p:nvPr/>
        </p:nvGrpSpPr>
        <p:grpSpPr>
          <a:xfrm>
            <a:off x="3223373" y="1944438"/>
            <a:ext cx="1963800" cy="335520"/>
            <a:chOff x="3223373" y="1944438"/>
            <a:chExt cx="196380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F92CC4-E9D4-48B1-B6EB-B5A876D61D1F}"/>
                    </a:ext>
                  </a:extLst>
                </p14:cNvPr>
                <p14:cNvContentPartPr/>
                <p14:nvPr/>
              </p14:nvContentPartPr>
              <p14:xfrm>
                <a:off x="3223373" y="1944438"/>
                <a:ext cx="210240" cy="19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F92CC4-E9D4-48B1-B6EB-B5A876D61D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05373" y="1926798"/>
                  <a:ext cx="245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3D89E5-C61F-4BAB-B3B0-0013B2801315}"/>
                    </a:ext>
                  </a:extLst>
                </p14:cNvPr>
                <p14:cNvContentPartPr/>
                <p14:nvPr/>
              </p14:nvContentPartPr>
              <p14:xfrm>
                <a:off x="3576173" y="2002398"/>
                <a:ext cx="259920" cy="27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3D89E5-C61F-4BAB-B3B0-0013B28013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8533" y="1984398"/>
                  <a:ext cx="2955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5BDA8A-64E4-4D1F-B29F-6E1D778B70F5}"/>
                    </a:ext>
                  </a:extLst>
                </p14:cNvPr>
                <p14:cNvContentPartPr/>
                <p14:nvPr/>
              </p14:nvContentPartPr>
              <p14:xfrm>
                <a:off x="3950933" y="2074398"/>
                <a:ext cx="307440" cy="20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5BDA8A-64E4-4D1F-B29F-6E1D778B70F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33293" y="2056758"/>
                  <a:ext cx="343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B39EF4-3EC1-4B6A-9598-D6490C5CCC1F}"/>
                    </a:ext>
                  </a:extLst>
                </p14:cNvPr>
                <p14:cNvContentPartPr/>
                <p14:nvPr/>
              </p14:nvContentPartPr>
              <p14:xfrm>
                <a:off x="4209773" y="1999158"/>
                <a:ext cx="83520" cy="181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B39EF4-3EC1-4B6A-9598-D6490C5CCC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92133" y="1981518"/>
                  <a:ext cx="119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CFF0DE1-19F9-47B1-9826-1A54169378B3}"/>
                    </a:ext>
                  </a:extLst>
                </p14:cNvPr>
                <p14:cNvContentPartPr/>
                <p14:nvPr/>
              </p14:nvContentPartPr>
              <p14:xfrm>
                <a:off x="4497773" y="2041638"/>
                <a:ext cx="249480" cy="14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CFF0DE1-19F9-47B1-9826-1A54169378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79773" y="2023638"/>
                  <a:ext cx="285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0ABC86-D9DF-4EE5-994F-9918E0F08348}"/>
                    </a:ext>
                  </a:extLst>
                </p14:cNvPr>
                <p14:cNvContentPartPr/>
                <p14:nvPr/>
              </p14:nvContentPartPr>
              <p14:xfrm>
                <a:off x="4980893" y="2044158"/>
                <a:ext cx="32040" cy="195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0ABC86-D9DF-4EE5-994F-9918E0F083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253" y="2026158"/>
                  <a:ext cx="67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FA4F8-A10E-4FCA-9010-B69AC6328DF5}"/>
                    </a:ext>
                  </a:extLst>
                </p14:cNvPr>
                <p14:cNvContentPartPr/>
                <p14:nvPr/>
              </p14:nvContentPartPr>
              <p14:xfrm>
                <a:off x="4981973" y="2029758"/>
                <a:ext cx="205200" cy="132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FA4F8-A10E-4FCA-9010-B69AC6328D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63973" y="2011758"/>
                  <a:ext cx="24084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5CF1C0-B565-4C5F-BBF5-51F0A6D234E0}"/>
              </a:ext>
            </a:extLst>
          </p:cNvPr>
          <p:cNvGrpSpPr/>
          <p:nvPr/>
        </p:nvGrpSpPr>
        <p:grpSpPr>
          <a:xfrm>
            <a:off x="850253" y="2805558"/>
            <a:ext cx="190440" cy="287640"/>
            <a:chOff x="850253" y="2805558"/>
            <a:chExt cx="19044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433478-F83A-4C69-BBF5-CBB47E4EB2B5}"/>
                    </a:ext>
                  </a:extLst>
                </p14:cNvPr>
                <p14:cNvContentPartPr/>
                <p14:nvPr/>
              </p14:nvContentPartPr>
              <p14:xfrm>
                <a:off x="850253" y="2805558"/>
                <a:ext cx="49320" cy="287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433478-F83A-4C69-BBF5-CBB47E4EB2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2253" y="2787558"/>
                  <a:ext cx="849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0CEACCF-099C-42F6-87FB-7B9218DF5846}"/>
                    </a:ext>
                  </a:extLst>
                </p14:cNvPr>
                <p14:cNvContentPartPr/>
                <p14:nvPr/>
              </p14:nvContentPartPr>
              <p14:xfrm>
                <a:off x="892013" y="2831118"/>
                <a:ext cx="148680" cy="11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0CEACCF-099C-42F6-87FB-7B9218DF58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013" y="2813118"/>
                  <a:ext cx="184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9D234D6-D67E-4D1A-A2AA-D251B5B91B43}"/>
              </a:ext>
            </a:extLst>
          </p:cNvPr>
          <p:cNvGrpSpPr/>
          <p:nvPr/>
        </p:nvGrpSpPr>
        <p:grpSpPr>
          <a:xfrm>
            <a:off x="1277933" y="2786838"/>
            <a:ext cx="777960" cy="379800"/>
            <a:chOff x="1277933" y="2786838"/>
            <a:chExt cx="77796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7F6510-4F72-4B0F-8BDE-C46DFFC58EB9}"/>
                    </a:ext>
                  </a:extLst>
                </p14:cNvPr>
                <p14:cNvContentPartPr/>
                <p14:nvPr/>
              </p14:nvContentPartPr>
              <p14:xfrm>
                <a:off x="1277933" y="2786838"/>
                <a:ext cx="242280" cy="171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7F6510-4F72-4B0F-8BDE-C46DFFC58E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0293" y="2769198"/>
                  <a:ext cx="277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F35E4E8-C529-40BC-A997-6F4824C06360}"/>
                    </a:ext>
                  </a:extLst>
                </p14:cNvPr>
                <p14:cNvContentPartPr/>
                <p14:nvPr/>
              </p14:nvContentPartPr>
              <p14:xfrm>
                <a:off x="1744133" y="2838678"/>
                <a:ext cx="311760" cy="327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F35E4E8-C529-40BC-A997-6F4824C063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26493" y="2820678"/>
                  <a:ext cx="34740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7AB240-88C1-41E5-8E41-981F2C7009C6}"/>
              </a:ext>
            </a:extLst>
          </p:cNvPr>
          <p:cNvGrpSpPr/>
          <p:nvPr/>
        </p:nvGrpSpPr>
        <p:grpSpPr>
          <a:xfrm>
            <a:off x="2360453" y="2728518"/>
            <a:ext cx="244080" cy="242640"/>
            <a:chOff x="2360453" y="2728518"/>
            <a:chExt cx="244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6174BD-BFDF-4AA4-A2D3-03B2C4DFB293}"/>
                    </a:ext>
                  </a:extLst>
                </p14:cNvPr>
                <p14:cNvContentPartPr/>
                <p14:nvPr/>
              </p14:nvContentPartPr>
              <p14:xfrm>
                <a:off x="2360453" y="2728518"/>
                <a:ext cx="199080" cy="2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6174BD-BFDF-4AA4-A2D3-03B2C4DFB2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42453" y="2710518"/>
                  <a:ext cx="234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781852-14CB-4689-93FA-9E81F2B0BECB}"/>
                    </a:ext>
                  </a:extLst>
                </p14:cNvPr>
                <p14:cNvContentPartPr/>
                <p14:nvPr/>
              </p14:nvContentPartPr>
              <p14:xfrm>
                <a:off x="2375213" y="2803758"/>
                <a:ext cx="192960" cy="3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781852-14CB-4689-93FA-9E81F2B0BEC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57573" y="2785758"/>
                  <a:ext cx="228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35E93C-6A39-4A82-9E89-E9A5B01F5CE5}"/>
                    </a:ext>
                  </a:extLst>
                </p14:cNvPr>
                <p14:cNvContentPartPr/>
                <p14:nvPr/>
              </p14:nvContentPartPr>
              <p14:xfrm>
                <a:off x="2385293" y="2920398"/>
                <a:ext cx="219240" cy="5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35E93C-6A39-4A82-9E89-E9A5B01F5CE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67293" y="2902398"/>
                  <a:ext cx="2548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6DBD89-C1A7-4CD8-943F-2C0477A22809}"/>
              </a:ext>
            </a:extLst>
          </p:cNvPr>
          <p:cNvGrpSpPr/>
          <p:nvPr/>
        </p:nvGrpSpPr>
        <p:grpSpPr>
          <a:xfrm>
            <a:off x="3030053" y="2720958"/>
            <a:ext cx="650880" cy="369000"/>
            <a:chOff x="3030053" y="2720958"/>
            <a:chExt cx="6508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7BFC17-04C4-403C-88F3-9F04C277A92D}"/>
                    </a:ext>
                  </a:extLst>
                </p14:cNvPr>
                <p14:cNvContentPartPr/>
                <p14:nvPr/>
              </p14:nvContentPartPr>
              <p14:xfrm>
                <a:off x="3030053" y="2720958"/>
                <a:ext cx="246600" cy="179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7BFC17-04C4-403C-88F3-9F04C277A92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2413" y="2703318"/>
                  <a:ext cx="282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EA357E-3C62-4FDF-86EA-D5B3AF0EFC32}"/>
                    </a:ext>
                  </a:extLst>
                </p14:cNvPr>
                <p14:cNvContentPartPr/>
                <p14:nvPr/>
              </p14:nvContentPartPr>
              <p14:xfrm>
                <a:off x="3482213" y="2850198"/>
                <a:ext cx="40680" cy="23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EA357E-3C62-4FDF-86EA-D5B3AF0EFC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4213" y="2832558"/>
                  <a:ext cx="76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C671835-9F4A-40D5-9E41-5AF20FABD1C4}"/>
                    </a:ext>
                  </a:extLst>
                </p14:cNvPr>
                <p14:cNvContentPartPr/>
                <p14:nvPr/>
              </p14:nvContentPartPr>
              <p14:xfrm>
                <a:off x="3466733" y="2808078"/>
                <a:ext cx="214200" cy="139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C671835-9F4A-40D5-9E41-5AF20FABD1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49093" y="2790078"/>
                  <a:ext cx="249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56D8BAD-D623-425D-9BB9-0EB090F1A4F1}"/>
              </a:ext>
            </a:extLst>
          </p:cNvPr>
          <p:cNvGrpSpPr/>
          <p:nvPr/>
        </p:nvGrpSpPr>
        <p:grpSpPr>
          <a:xfrm>
            <a:off x="3954533" y="2745798"/>
            <a:ext cx="378000" cy="157680"/>
            <a:chOff x="3954533" y="2745798"/>
            <a:chExt cx="3780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2E60A63-E8F3-42B8-BD82-43DB2BFD0071}"/>
                    </a:ext>
                  </a:extLst>
                </p14:cNvPr>
                <p14:cNvContentPartPr/>
                <p14:nvPr/>
              </p14:nvContentPartPr>
              <p14:xfrm>
                <a:off x="3954533" y="2809518"/>
                <a:ext cx="367560" cy="43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2E60A63-E8F3-42B8-BD82-43DB2BFD00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36893" y="2791518"/>
                  <a:ext cx="403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CD5055-6050-4423-924A-44C8254D0439}"/>
                    </a:ext>
                  </a:extLst>
                </p14:cNvPr>
                <p14:cNvContentPartPr/>
                <p14:nvPr/>
              </p14:nvContentPartPr>
              <p14:xfrm>
                <a:off x="4247573" y="2745798"/>
                <a:ext cx="84960" cy="157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CD5055-6050-4423-924A-44C8254D04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29933" y="2728158"/>
                  <a:ext cx="12060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9C44338-94F4-4958-A397-6DC735F61C32}"/>
                  </a:ext>
                </a:extLst>
              </p14:cNvPr>
              <p14:cNvContentPartPr/>
              <p14:nvPr/>
            </p14:nvContentPartPr>
            <p14:xfrm>
              <a:off x="4663013" y="2754798"/>
              <a:ext cx="304560" cy="306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9C44338-94F4-4958-A397-6DC735F61C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45373" y="2737158"/>
                <a:ext cx="34020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CBEB8A-44F3-4237-A6E3-4BFF44B0994C}"/>
              </a:ext>
            </a:extLst>
          </p:cNvPr>
          <p:cNvGrpSpPr/>
          <p:nvPr/>
        </p:nvGrpSpPr>
        <p:grpSpPr>
          <a:xfrm>
            <a:off x="907133" y="3612318"/>
            <a:ext cx="141120" cy="294840"/>
            <a:chOff x="907133" y="3612318"/>
            <a:chExt cx="1411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5FCF3C-73A7-431C-B7C3-95BFDF3267DB}"/>
                    </a:ext>
                  </a:extLst>
                </p14:cNvPr>
                <p14:cNvContentPartPr/>
                <p14:nvPr/>
              </p14:nvContentPartPr>
              <p14:xfrm>
                <a:off x="907133" y="3612318"/>
                <a:ext cx="56520" cy="294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5FCF3C-73A7-431C-B7C3-95BFDF3267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9493" y="3594678"/>
                  <a:ext cx="92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3E23A7-1689-4BA4-A1D6-AABB0D6278A9}"/>
                    </a:ext>
                  </a:extLst>
                </p14:cNvPr>
                <p14:cNvContentPartPr/>
                <p14:nvPr/>
              </p14:nvContentPartPr>
              <p14:xfrm>
                <a:off x="933773" y="3649398"/>
                <a:ext cx="114480" cy="96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3E23A7-1689-4BA4-A1D6-AABB0D6278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5773" y="3631758"/>
                  <a:ext cx="1501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55734EF-91D1-4387-AB85-69F6CBB86310}"/>
                  </a:ext>
                </a:extLst>
              </p14:cNvPr>
              <p14:cNvContentPartPr/>
              <p14:nvPr/>
            </p14:nvContentPartPr>
            <p14:xfrm>
              <a:off x="1309973" y="3593958"/>
              <a:ext cx="237600" cy="208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55734EF-91D1-4387-AB85-69F6CBB8631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292333" y="3576318"/>
                <a:ext cx="2732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90F5D13-3A25-45F0-AF63-0AB891BE970E}"/>
                  </a:ext>
                </a:extLst>
              </p14:cNvPr>
              <p14:cNvContentPartPr/>
              <p14:nvPr/>
            </p14:nvContentPartPr>
            <p14:xfrm>
              <a:off x="1948253" y="3698718"/>
              <a:ext cx="292680" cy="347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90F5D13-3A25-45F0-AF63-0AB891BE970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30253" y="3680718"/>
                <a:ext cx="32832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5A249DF-8C26-4C17-9036-E2F456A14F43}"/>
              </a:ext>
            </a:extLst>
          </p:cNvPr>
          <p:cNvGrpSpPr/>
          <p:nvPr/>
        </p:nvGrpSpPr>
        <p:grpSpPr>
          <a:xfrm>
            <a:off x="2477813" y="3583518"/>
            <a:ext cx="264600" cy="119880"/>
            <a:chOff x="2477813" y="3583518"/>
            <a:chExt cx="2646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A4B3FB-FA1F-49E9-8B78-3DEB4E26636C}"/>
                    </a:ext>
                  </a:extLst>
                </p14:cNvPr>
                <p14:cNvContentPartPr/>
                <p14:nvPr/>
              </p14:nvContentPartPr>
              <p14:xfrm>
                <a:off x="2477813" y="3583518"/>
                <a:ext cx="235800" cy="36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A4B3FB-FA1F-49E9-8B78-3DEB4E2663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59813" y="3565878"/>
                  <a:ext cx="271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CC8419-18E1-4F23-ACA9-29DAED78B732}"/>
                    </a:ext>
                  </a:extLst>
                </p14:cNvPr>
                <p14:cNvContentPartPr/>
                <p14:nvPr/>
              </p14:nvContentPartPr>
              <p14:xfrm>
                <a:off x="2517773" y="3663798"/>
                <a:ext cx="224640" cy="39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CC8419-18E1-4F23-ACA9-29DAED78B7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00133" y="3645798"/>
                  <a:ext cx="26028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98A109D-5320-45C0-BE78-E4C084C128BA}"/>
                  </a:ext>
                </a:extLst>
              </p14:cNvPr>
              <p14:cNvContentPartPr/>
              <p14:nvPr/>
            </p14:nvContentPartPr>
            <p14:xfrm>
              <a:off x="2539013" y="3811398"/>
              <a:ext cx="205560" cy="6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98A109D-5320-45C0-BE78-E4C084C128B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21013" y="3793398"/>
                <a:ext cx="241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3610AB8-C0D8-40D2-8766-BD202A79632E}"/>
                  </a:ext>
                </a:extLst>
              </p14:cNvPr>
              <p14:cNvContentPartPr/>
              <p14:nvPr/>
            </p14:nvContentPartPr>
            <p14:xfrm>
              <a:off x="3104213" y="3565518"/>
              <a:ext cx="257760" cy="157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3610AB8-C0D8-40D2-8766-BD202A79632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086213" y="3547518"/>
                <a:ext cx="29340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BD4595B-892C-49AC-950F-58C8247E2C4F}"/>
              </a:ext>
            </a:extLst>
          </p:cNvPr>
          <p:cNvGrpSpPr/>
          <p:nvPr/>
        </p:nvGrpSpPr>
        <p:grpSpPr>
          <a:xfrm>
            <a:off x="3622973" y="3414318"/>
            <a:ext cx="408600" cy="436320"/>
            <a:chOff x="3622973" y="3414318"/>
            <a:chExt cx="40860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84C424-54BA-4CDD-9F47-9C3B25708762}"/>
                    </a:ext>
                  </a:extLst>
                </p14:cNvPr>
                <p14:cNvContentPartPr/>
                <p14:nvPr/>
              </p14:nvContentPartPr>
              <p14:xfrm>
                <a:off x="3622973" y="3414318"/>
                <a:ext cx="89640" cy="40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84C424-54BA-4CDD-9F47-9C3B257087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04973" y="3396318"/>
                  <a:ext cx="125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28A626-8447-4657-B2B6-6CAFD74A1E16}"/>
                    </a:ext>
                  </a:extLst>
                </p14:cNvPr>
                <p14:cNvContentPartPr/>
                <p14:nvPr/>
              </p14:nvContentPartPr>
              <p14:xfrm>
                <a:off x="3883253" y="3629958"/>
                <a:ext cx="42120" cy="22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28A626-8447-4657-B2B6-6CAFD74A1E1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65613" y="3612318"/>
                  <a:ext cx="77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E66D94-FEB0-4A77-9010-DC2D7E8BD6AA}"/>
                    </a:ext>
                  </a:extLst>
                </p14:cNvPr>
                <p14:cNvContentPartPr/>
                <p14:nvPr/>
              </p14:nvContentPartPr>
              <p14:xfrm>
                <a:off x="3862373" y="3589278"/>
                <a:ext cx="169200" cy="139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E66D94-FEB0-4A77-9010-DC2D7E8BD6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4733" y="3571638"/>
                  <a:ext cx="204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6A77965-2E3E-4428-9DDE-C33BD2A5C287}"/>
              </a:ext>
            </a:extLst>
          </p:cNvPr>
          <p:cNvGrpSpPr/>
          <p:nvPr/>
        </p:nvGrpSpPr>
        <p:grpSpPr>
          <a:xfrm>
            <a:off x="4216973" y="3441318"/>
            <a:ext cx="1237320" cy="543960"/>
            <a:chOff x="4216973" y="3441318"/>
            <a:chExt cx="123732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40840C-95D5-416F-80A9-ED90777A82F4}"/>
                    </a:ext>
                  </a:extLst>
                </p14:cNvPr>
                <p14:cNvContentPartPr/>
                <p14:nvPr/>
              </p14:nvContentPartPr>
              <p14:xfrm>
                <a:off x="4216973" y="3658398"/>
                <a:ext cx="232920" cy="24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40840C-95D5-416F-80A9-ED90777A82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99333" y="3640398"/>
                  <a:ext cx="268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3C016A-A689-4AFE-BEDB-6FB61FAE8827}"/>
                    </a:ext>
                  </a:extLst>
                </p14:cNvPr>
                <p14:cNvContentPartPr/>
                <p14:nvPr/>
              </p14:nvContentPartPr>
              <p14:xfrm>
                <a:off x="4360253" y="3588198"/>
                <a:ext cx="112680" cy="154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3C016A-A689-4AFE-BEDB-6FB61FAE882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42613" y="3570558"/>
                  <a:ext cx="14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EA6F95-03F0-476E-9634-6E8B343E3B86}"/>
                    </a:ext>
                  </a:extLst>
                </p14:cNvPr>
                <p14:cNvContentPartPr/>
                <p14:nvPr/>
              </p14:nvContentPartPr>
              <p14:xfrm>
                <a:off x="4664093" y="3601878"/>
                <a:ext cx="184680" cy="9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EA6F95-03F0-476E-9634-6E8B343E3B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46453" y="3584238"/>
                  <a:ext cx="220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BB20DD-5590-455B-ABBF-A85FBA409FB0}"/>
                    </a:ext>
                  </a:extLst>
                </p14:cNvPr>
                <p14:cNvContentPartPr/>
                <p14:nvPr/>
              </p14:nvContentPartPr>
              <p14:xfrm>
                <a:off x="5002493" y="3651198"/>
                <a:ext cx="2667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BB20DD-5590-455B-ABBF-A85FBA409F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84853" y="3633198"/>
                  <a:ext cx="3024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0C4E48-6E29-4473-9F7E-46080CA90101}"/>
                    </a:ext>
                  </a:extLst>
                </p14:cNvPr>
                <p14:cNvContentPartPr/>
                <p14:nvPr/>
              </p14:nvContentPartPr>
              <p14:xfrm>
                <a:off x="5299493" y="3441318"/>
                <a:ext cx="154800" cy="382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0C4E48-6E29-4473-9F7E-46080CA901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81853" y="3423678"/>
                  <a:ext cx="19044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600F60-EBDD-42F5-A14B-F1588FCCC6C2}"/>
              </a:ext>
            </a:extLst>
          </p:cNvPr>
          <p:cNvGrpSpPr/>
          <p:nvPr/>
        </p:nvGrpSpPr>
        <p:grpSpPr>
          <a:xfrm>
            <a:off x="624173" y="4336998"/>
            <a:ext cx="1539000" cy="477720"/>
            <a:chOff x="624173" y="4336998"/>
            <a:chExt cx="15390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4C53BF-5EB8-4186-8944-2374D20BB53E}"/>
                    </a:ext>
                  </a:extLst>
                </p14:cNvPr>
                <p14:cNvContentPartPr/>
                <p14:nvPr/>
              </p14:nvContentPartPr>
              <p14:xfrm>
                <a:off x="898493" y="4464438"/>
                <a:ext cx="47160" cy="350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4C53BF-5EB8-4186-8944-2374D20BB5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0493" y="4446438"/>
                  <a:ext cx="82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E0D1BF-FBA9-4B18-BE53-E75408F333A8}"/>
                    </a:ext>
                  </a:extLst>
                </p14:cNvPr>
                <p14:cNvContentPartPr/>
                <p14:nvPr/>
              </p14:nvContentPartPr>
              <p14:xfrm>
                <a:off x="859973" y="4518798"/>
                <a:ext cx="217440" cy="120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E0D1BF-FBA9-4B18-BE53-E75408F333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2333" y="4500798"/>
                  <a:ext cx="253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D53F3A3-1052-4C3F-A5A1-5C6AD9EA156C}"/>
                    </a:ext>
                  </a:extLst>
                </p14:cNvPr>
                <p14:cNvContentPartPr/>
                <p14:nvPr/>
              </p14:nvContentPartPr>
              <p14:xfrm>
                <a:off x="1253813" y="4531038"/>
                <a:ext cx="311400" cy="18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D53F3A3-1052-4C3F-A5A1-5C6AD9EA15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6173" y="4513038"/>
                  <a:ext cx="347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962379-E0E2-4D7C-BDC1-86A824F542DB}"/>
                    </a:ext>
                  </a:extLst>
                </p14:cNvPr>
                <p14:cNvContentPartPr/>
                <p14:nvPr/>
              </p14:nvContentPartPr>
              <p14:xfrm>
                <a:off x="1485293" y="4435638"/>
                <a:ext cx="96480" cy="189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962379-E0E2-4D7C-BDC1-86A824F542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67653" y="4417638"/>
                  <a:ext cx="132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3E83D3-F85D-4D21-A470-1A896DB24B0F}"/>
                    </a:ext>
                  </a:extLst>
                </p14:cNvPr>
                <p14:cNvContentPartPr/>
                <p14:nvPr/>
              </p14:nvContentPartPr>
              <p14:xfrm>
                <a:off x="1792733" y="4510878"/>
                <a:ext cx="276120" cy="242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3E83D3-F85D-4D21-A470-1A896DB24B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75093" y="4493238"/>
                  <a:ext cx="311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A2AD56-ACAC-4742-8EE0-3124806F8986}"/>
                    </a:ext>
                  </a:extLst>
                </p14:cNvPr>
                <p14:cNvContentPartPr/>
                <p14:nvPr/>
              </p14:nvContentPartPr>
              <p14:xfrm>
                <a:off x="624173" y="4336998"/>
                <a:ext cx="144360" cy="45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A2AD56-ACAC-4742-8EE0-3124806F898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6533" y="4318998"/>
                  <a:ext cx="1800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C57BBB-EC1B-4A86-87E0-57A12998EF78}"/>
                    </a:ext>
                  </a:extLst>
                </p14:cNvPr>
                <p14:cNvContentPartPr/>
                <p14:nvPr/>
              </p14:nvContentPartPr>
              <p14:xfrm>
                <a:off x="2084693" y="4368318"/>
                <a:ext cx="78480" cy="393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C57BBB-EC1B-4A86-87E0-57A12998EF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66693" y="4350678"/>
                  <a:ext cx="11412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0A6FA71-48A3-4D71-94BF-2680741E9FF7}"/>
                  </a:ext>
                </a:extLst>
              </p14:cNvPr>
              <p14:cNvContentPartPr/>
              <p14:nvPr/>
            </p14:nvContentPartPr>
            <p14:xfrm>
              <a:off x="2398253" y="4530678"/>
              <a:ext cx="240120" cy="162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0A6FA71-48A3-4D71-94BF-2680741E9FF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80253" y="4513038"/>
                <a:ext cx="2757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433AEF1-0B73-4DA5-A77F-049C5CAF102F}"/>
              </a:ext>
            </a:extLst>
          </p:cNvPr>
          <p:cNvGrpSpPr/>
          <p:nvPr/>
        </p:nvGrpSpPr>
        <p:grpSpPr>
          <a:xfrm>
            <a:off x="2888933" y="4273638"/>
            <a:ext cx="1852920" cy="556560"/>
            <a:chOff x="2888933" y="4273638"/>
            <a:chExt cx="185292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64284F8-41A5-4C0A-9803-5379245461ED}"/>
                    </a:ext>
                  </a:extLst>
                </p14:cNvPr>
                <p14:cNvContentPartPr/>
                <p14:nvPr/>
              </p14:nvContentPartPr>
              <p14:xfrm>
                <a:off x="2888933" y="4350318"/>
                <a:ext cx="86760" cy="42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64284F8-41A5-4C0A-9803-5379245461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71293" y="4332678"/>
                  <a:ext cx="122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CD530C5-B377-448D-A7FA-6BF183B73971}"/>
                    </a:ext>
                  </a:extLst>
                </p14:cNvPr>
                <p14:cNvContentPartPr/>
                <p14:nvPr/>
              </p14:nvContentPartPr>
              <p14:xfrm>
                <a:off x="3107453" y="4575318"/>
                <a:ext cx="173160" cy="25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CD530C5-B377-448D-A7FA-6BF183B739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89453" y="4557678"/>
                  <a:ext cx="2088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E235948-2D13-454B-8377-DFAF1AAAF8B4}"/>
                    </a:ext>
                  </a:extLst>
                </p14:cNvPr>
                <p14:cNvContentPartPr/>
                <p14:nvPr/>
              </p14:nvContentPartPr>
              <p14:xfrm>
                <a:off x="3404093" y="4594398"/>
                <a:ext cx="277920" cy="11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E235948-2D13-454B-8377-DFAF1AAAF8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86453" y="4576398"/>
                  <a:ext cx="313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FA4F04-97A2-4BA3-B0BD-3E64A650F21F}"/>
                    </a:ext>
                  </a:extLst>
                </p14:cNvPr>
                <p14:cNvContentPartPr/>
                <p14:nvPr/>
              </p14:nvContentPartPr>
              <p14:xfrm>
                <a:off x="3629453" y="4518798"/>
                <a:ext cx="92880" cy="144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FA4F04-97A2-4BA3-B0BD-3E64A650F21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11453" y="4501158"/>
                  <a:ext cx="128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09A610-F583-4704-AAF5-B02EAAC1B1EB}"/>
                    </a:ext>
                  </a:extLst>
                </p14:cNvPr>
                <p14:cNvContentPartPr/>
                <p14:nvPr/>
              </p14:nvContentPartPr>
              <p14:xfrm>
                <a:off x="3899453" y="4464438"/>
                <a:ext cx="156240" cy="182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09A610-F583-4704-AAF5-B02EAAC1B1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81813" y="4446438"/>
                  <a:ext cx="191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048ABD4-5BBE-4664-B33B-139632B67173}"/>
                    </a:ext>
                  </a:extLst>
                </p14:cNvPr>
                <p14:cNvContentPartPr/>
                <p14:nvPr/>
              </p14:nvContentPartPr>
              <p14:xfrm>
                <a:off x="4175933" y="4273638"/>
                <a:ext cx="149040" cy="428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048ABD4-5BBE-4664-B33B-139632B6717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58293" y="4255638"/>
                  <a:ext cx="184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A2A8A3C-D21F-4916-8A9A-6F5FA5DB2364}"/>
                    </a:ext>
                  </a:extLst>
                </p14:cNvPr>
                <p14:cNvContentPartPr/>
                <p14:nvPr/>
              </p14:nvContentPartPr>
              <p14:xfrm>
                <a:off x="4512893" y="4389918"/>
                <a:ext cx="203760" cy="29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A2A8A3C-D21F-4916-8A9A-6F5FA5DB23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495253" y="4371918"/>
                  <a:ext cx="239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3D04A8A-D10D-47C9-B38B-4D526D8C8541}"/>
                    </a:ext>
                  </a:extLst>
                </p14:cNvPr>
                <p14:cNvContentPartPr/>
                <p14:nvPr/>
              </p14:nvContentPartPr>
              <p14:xfrm>
                <a:off x="4521893" y="4556958"/>
                <a:ext cx="219960" cy="33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3D04A8A-D10D-47C9-B38B-4D526D8C85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03893" y="4538958"/>
                  <a:ext cx="255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80C3F2E-BDFF-4333-9B48-D7ED81E3BEEC}"/>
                    </a:ext>
                  </a:extLst>
                </p14:cNvPr>
                <p14:cNvContentPartPr/>
                <p14:nvPr/>
              </p14:nvContentPartPr>
              <p14:xfrm>
                <a:off x="4567613" y="4651278"/>
                <a:ext cx="167760" cy="2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80C3F2E-BDFF-4333-9B48-D7ED81E3BEE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549973" y="4633638"/>
                  <a:ext cx="2034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8260914-E35C-4D08-9D07-11A546FE1A60}"/>
              </a:ext>
            </a:extLst>
          </p:cNvPr>
          <p:cNvGrpSpPr/>
          <p:nvPr/>
        </p:nvGrpSpPr>
        <p:grpSpPr>
          <a:xfrm>
            <a:off x="5003573" y="4395318"/>
            <a:ext cx="655560" cy="386280"/>
            <a:chOff x="5003573" y="4395318"/>
            <a:chExt cx="6555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C2E8353-FBDE-4577-8FF2-B83AC9912C65}"/>
                    </a:ext>
                  </a:extLst>
                </p14:cNvPr>
                <p14:cNvContentPartPr/>
                <p14:nvPr/>
              </p14:nvContentPartPr>
              <p14:xfrm>
                <a:off x="5015453" y="4534278"/>
                <a:ext cx="25560" cy="247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C2E8353-FBDE-4577-8FF2-B83AC9912C6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97813" y="4516278"/>
                  <a:ext cx="61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C12D93-CBE5-47F6-9614-1C08E817BE9F}"/>
                    </a:ext>
                  </a:extLst>
                </p14:cNvPr>
                <p14:cNvContentPartPr/>
                <p14:nvPr/>
              </p14:nvContentPartPr>
              <p14:xfrm>
                <a:off x="5003573" y="4519158"/>
                <a:ext cx="182520" cy="151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C12D93-CBE5-47F6-9614-1C08E817BE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85573" y="4501158"/>
                  <a:ext cx="21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63DE8C-C353-452F-BF49-B03D131988F2}"/>
                    </a:ext>
                  </a:extLst>
                </p14:cNvPr>
                <p14:cNvContentPartPr/>
                <p14:nvPr/>
              </p14:nvContentPartPr>
              <p14:xfrm>
                <a:off x="5382293" y="4532838"/>
                <a:ext cx="268200" cy="35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63DE8C-C353-452F-BF49-B03D131988F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64293" y="4515198"/>
                  <a:ext cx="303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F95EEF-D6B8-45BB-9904-1FFB57B2F50C}"/>
                    </a:ext>
                  </a:extLst>
                </p14:cNvPr>
                <p14:cNvContentPartPr/>
                <p14:nvPr/>
              </p14:nvContentPartPr>
              <p14:xfrm>
                <a:off x="5561573" y="4395318"/>
                <a:ext cx="97560" cy="247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F95EEF-D6B8-45BB-9904-1FFB57B2F5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3933" y="4377678"/>
                  <a:ext cx="1332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B2E5C03-358D-4585-8FFC-0FF334C78C49}"/>
              </a:ext>
            </a:extLst>
          </p:cNvPr>
          <p:cNvGrpSpPr/>
          <p:nvPr/>
        </p:nvGrpSpPr>
        <p:grpSpPr>
          <a:xfrm>
            <a:off x="5916533" y="4288758"/>
            <a:ext cx="1343880" cy="553680"/>
            <a:chOff x="5916533" y="4288758"/>
            <a:chExt cx="134388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ABA8148-753C-4AA7-9F91-A00AF58A69A2}"/>
                    </a:ext>
                  </a:extLst>
                </p14:cNvPr>
                <p14:cNvContentPartPr/>
                <p14:nvPr/>
              </p14:nvContentPartPr>
              <p14:xfrm>
                <a:off x="5916533" y="4288758"/>
                <a:ext cx="67680" cy="404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ABA8148-753C-4AA7-9F91-A00AF58A69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98533" y="4270758"/>
                  <a:ext cx="103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F7BD52-C74B-49AE-B47A-F3B058DB6CF8}"/>
                    </a:ext>
                  </a:extLst>
                </p14:cNvPr>
                <p14:cNvContentPartPr/>
                <p14:nvPr/>
              </p14:nvContentPartPr>
              <p14:xfrm>
                <a:off x="6122813" y="4491438"/>
                <a:ext cx="154080" cy="351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F7BD52-C74B-49AE-B47A-F3B058DB6CF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05173" y="4473798"/>
                  <a:ext cx="189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7CB3491-43BB-4057-982C-E34C403F2D1C}"/>
                    </a:ext>
                  </a:extLst>
                </p14:cNvPr>
                <p14:cNvContentPartPr/>
                <p14:nvPr/>
              </p14:nvContentPartPr>
              <p14:xfrm>
                <a:off x="6456533" y="4464438"/>
                <a:ext cx="251280" cy="171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7CB3491-43BB-4057-982C-E34C403F2D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38893" y="4446798"/>
                  <a:ext cx="28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D6C952-4F73-4DFE-80F2-75777D3C31B1}"/>
                    </a:ext>
                  </a:extLst>
                </p14:cNvPr>
                <p14:cNvContentPartPr/>
                <p14:nvPr/>
              </p14:nvContentPartPr>
              <p14:xfrm>
                <a:off x="6840293" y="4424118"/>
                <a:ext cx="177120" cy="18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D6C952-4F73-4DFE-80F2-75777D3C31B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22293" y="4406478"/>
                  <a:ext cx="212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358E4F-3134-4D3F-823D-D7DA5BB1DDF6}"/>
                    </a:ext>
                  </a:extLst>
                </p14:cNvPr>
                <p14:cNvContentPartPr/>
                <p14:nvPr/>
              </p14:nvContentPartPr>
              <p14:xfrm>
                <a:off x="7132253" y="4309998"/>
                <a:ext cx="128160" cy="388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358E4F-3134-4D3F-823D-D7DA5BB1DD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14253" y="4292358"/>
                  <a:ext cx="163800" cy="4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EA14C5-A219-4008-AB35-5FF4762ACB21}"/>
              </a:ext>
            </a:extLst>
          </p:cNvPr>
          <p:cNvGrpSpPr/>
          <p:nvPr/>
        </p:nvGrpSpPr>
        <p:grpSpPr>
          <a:xfrm>
            <a:off x="610493" y="5056278"/>
            <a:ext cx="894600" cy="467640"/>
            <a:chOff x="610493" y="5056278"/>
            <a:chExt cx="89460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013223A-630A-421A-AE15-1C04439F82F4}"/>
                    </a:ext>
                  </a:extLst>
                </p14:cNvPr>
                <p14:cNvContentPartPr/>
                <p14:nvPr/>
              </p14:nvContentPartPr>
              <p14:xfrm>
                <a:off x="610493" y="5056278"/>
                <a:ext cx="129240" cy="422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013223A-630A-421A-AE15-1C04439F82F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2493" y="5038638"/>
                  <a:ext cx="164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D9B3059-F7AC-4683-B5EE-C8E1FC1D6576}"/>
                    </a:ext>
                  </a:extLst>
                </p14:cNvPr>
                <p14:cNvContentPartPr/>
                <p14:nvPr/>
              </p14:nvContentPartPr>
              <p14:xfrm>
                <a:off x="892013" y="5261838"/>
                <a:ext cx="166680" cy="262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D9B3059-F7AC-4683-B5EE-C8E1FC1D65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4013" y="5243838"/>
                  <a:ext cx="202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A89C7CE-0745-4626-BFA5-8C25180492A1}"/>
                    </a:ext>
                  </a:extLst>
                </p14:cNvPr>
                <p14:cNvContentPartPr/>
                <p14:nvPr/>
              </p14:nvContentPartPr>
              <p14:xfrm>
                <a:off x="1224653" y="5274798"/>
                <a:ext cx="251280" cy="18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A89C7CE-0745-4626-BFA5-8C25180492A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07013" y="5256798"/>
                  <a:ext cx="286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9966E1-0231-488A-A0A6-BCDD89397245}"/>
                    </a:ext>
                  </a:extLst>
                </p14:cNvPr>
                <p14:cNvContentPartPr/>
                <p14:nvPr/>
              </p14:nvContentPartPr>
              <p14:xfrm>
                <a:off x="1393853" y="5101998"/>
                <a:ext cx="111240" cy="232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9966E1-0231-488A-A0A6-BCDD8939724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375853" y="5084358"/>
                  <a:ext cx="1468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07EC5EB-9D64-4616-8DE9-F58270CD4019}"/>
              </a:ext>
            </a:extLst>
          </p:cNvPr>
          <p:cNvGrpSpPr/>
          <p:nvPr/>
        </p:nvGrpSpPr>
        <p:grpSpPr>
          <a:xfrm>
            <a:off x="1740173" y="5022798"/>
            <a:ext cx="413280" cy="402120"/>
            <a:chOff x="1740173" y="5022798"/>
            <a:chExt cx="4132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94F44F-434E-4D2C-A986-24E3D598BD13}"/>
                    </a:ext>
                  </a:extLst>
                </p14:cNvPr>
                <p14:cNvContentPartPr/>
                <p14:nvPr/>
              </p14:nvContentPartPr>
              <p14:xfrm>
                <a:off x="1740173" y="5212158"/>
                <a:ext cx="169200" cy="146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94F44F-434E-4D2C-A986-24E3D598BD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22533" y="5194158"/>
                  <a:ext cx="204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9FDF21-F3F7-4B8A-9AFA-2A36EA1D47D9}"/>
                    </a:ext>
                  </a:extLst>
                </p14:cNvPr>
                <p14:cNvContentPartPr/>
                <p14:nvPr/>
              </p14:nvContentPartPr>
              <p14:xfrm>
                <a:off x="2023493" y="5022798"/>
                <a:ext cx="129960" cy="402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9FDF21-F3F7-4B8A-9AFA-2A36EA1D47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05493" y="5004798"/>
                  <a:ext cx="16560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BE208CB-432A-4AD7-88C1-38658E0BE361}"/>
                  </a:ext>
                </a:extLst>
              </p14:cNvPr>
              <p14:cNvContentPartPr/>
              <p14:nvPr/>
            </p14:nvContentPartPr>
            <p14:xfrm>
              <a:off x="2441093" y="5206398"/>
              <a:ext cx="248400" cy="183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BE208CB-432A-4AD7-88C1-38658E0BE36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423453" y="5188758"/>
                <a:ext cx="2840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1B37728-6BF1-42DC-97F2-159913CAE8DB}"/>
              </a:ext>
            </a:extLst>
          </p:cNvPr>
          <p:cNvGrpSpPr/>
          <p:nvPr/>
        </p:nvGrpSpPr>
        <p:grpSpPr>
          <a:xfrm>
            <a:off x="2953373" y="5028198"/>
            <a:ext cx="1818720" cy="547200"/>
            <a:chOff x="2953373" y="5028198"/>
            <a:chExt cx="181872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6D568B4-80A0-4060-91CB-85E7BE10887B}"/>
                    </a:ext>
                  </a:extLst>
                </p14:cNvPr>
                <p14:cNvContentPartPr/>
                <p14:nvPr/>
              </p14:nvContentPartPr>
              <p14:xfrm>
                <a:off x="2953373" y="5045118"/>
                <a:ext cx="89280" cy="460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6D568B4-80A0-4060-91CB-85E7BE1088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35373" y="5027478"/>
                  <a:ext cx="1249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CEE303-4207-4030-A4F2-E5D50F59015A}"/>
                    </a:ext>
                  </a:extLst>
                </p14:cNvPr>
                <p14:cNvContentPartPr/>
                <p14:nvPr/>
              </p14:nvContentPartPr>
              <p14:xfrm>
                <a:off x="3256853" y="5255718"/>
                <a:ext cx="180360" cy="319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CEE303-4207-4030-A4F2-E5D50F59015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39213" y="5238078"/>
                  <a:ext cx="2160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072BAC0-30D9-4B1A-AD3F-0FFA26458FFC}"/>
                    </a:ext>
                  </a:extLst>
                </p14:cNvPr>
                <p14:cNvContentPartPr/>
                <p14:nvPr/>
              </p14:nvContentPartPr>
              <p14:xfrm>
                <a:off x="3658973" y="5304678"/>
                <a:ext cx="22500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072BAC0-30D9-4B1A-AD3F-0FFA26458FF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40973" y="5286678"/>
                  <a:ext cx="260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6C45DD-DF60-4B08-8EC2-989AD123DF87}"/>
                    </a:ext>
                  </a:extLst>
                </p14:cNvPr>
                <p14:cNvContentPartPr/>
                <p14:nvPr/>
              </p14:nvContentPartPr>
              <p14:xfrm>
                <a:off x="3838613" y="5218638"/>
                <a:ext cx="78480" cy="161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6C45DD-DF60-4B08-8EC2-989AD123DF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20973" y="5200638"/>
                  <a:ext cx="114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B0B8F91-E486-4051-986D-FECB7C86F3B3}"/>
                    </a:ext>
                  </a:extLst>
                </p14:cNvPr>
                <p14:cNvContentPartPr/>
                <p14:nvPr/>
              </p14:nvContentPartPr>
              <p14:xfrm>
                <a:off x="4027253" y="5245638"/>
                <a:ext cx="173880" cy="115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B0B8F91-E486-4051-986D-FECB7C86F3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009613" y="5227998"/>
                  <a:ext cx="209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C8FBD78-6128-442E-8FDF-EB2264A96B74}"/>
                    </a:ext>
                  </a:extLst>
                </p14:cNvPr>
                <p14:cNvContentPartPr/>
                <p14:nvPr/>
              </p14:nvContentPartPr>
              <p14:xfrm>
                <a:off x="4237133" y="5028198"/>
                <a:ext cx="104400" cy="38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C8FBD78-6128-442E-8FDF-EB2264A96B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19493" y="5010558"/>
                  <a:ext cx="1400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DC708A8-4759-4722-9DE4-6E24BB91717A}"/>
                    </a:ext>
                  </a:extLst>
                </p14:cNvPr>
                <p14:cNvContentPartPr/>
                <p14:nvPr/>
              </p14:nvContentPartPr>
              <p14:xfrm>
                <a:off x="4537013" y="5081838"/>
                <a:ext cx="182880" cy="36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DC708A8-4759-4722-9DE4-6E24BB9171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19373" y="5063838"/>
                  <a:ext cx="218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69A8ED-67E4-4599-BBE5-91E066ACEFF1}"/>
                    </a:ext>
                  </a:extLst>
                </p14:cNvPr>
                <p14:cNvContentPartPr/>
                <p14:nvPr/>
              </p14:nvContentPartPr>
              <p14:xfrm>
                <a:off x="4567613" y="5167158"/>
                <a:ext cx="204480" cy="110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69A8ED-67E4-4599-BBE5-91E066ACEFF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49973" y="5149158"/>
                  <a:ext cx="2401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3AD5244-993D-4326-819D-9451F449CE8F}"/>
              </a:ext>
            </a:extLst>
          </p:cNvPr>
          <p:cNvGrpSpPr/>
          <p:nvPr/>
        </p:nvGrpSpPr>
        <p:grpSpPr>
          <a:xfrm>
            <a:off x="5026253" y="4988238"/>
            <a:ext cx="1625400" cy="547560"/>
            <a:chOff x="5026253" y="4988238"/>
            <a:chExt cx="162540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3ADBD4-7F8A-4271-B73C-F58A63874AEE}"/>
                    </a:ext>
                  </a:extLst>
                </p14:cNvPr>
                <p14:cNvContentPartPr/>
                <p14:nvPr/>
              </p14:nvContentPartPr>
              <p14:xfrm>
                <a:off x="5026253" y="4988238"/>
                <a:ext cx="130680" cy="438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3ADBD4-7F8A-4271-B73C-F58A63874AE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08253" y="4970598"/>
                  <a:ext cx="166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51F1A63-5EA7-42DA-BE00-BDBBD13E3D53}"/>
                    </a:ext>
                  </a:extLst>
                </p14:cNvPr>
                <p14:cNvContentPartPr/>
                <p14:nvPr/>
              </p14:nvContentPartPr>
              <p14:xfrm>
                <a:off x="5259893" y="5229798"/>
                <a:ext cx="167400" cy="244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51F1A63-5EA7-42DA-BE00-BDBBD13E3D5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42253" y="5212158"/>
                  <a:ext cx="203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09C56C9-8F3D-4654-8035-3C4BBFB08B34}"/>
                    </a:ext>
                  </a:extLst>
                </p14:cNvPr>
                <p14:cNvContentPartPr/>
                <p14:nvPr/>
              </p14:nvContentPartPr>
              <p14:xfrm>
                <a:off x="5486693" y="5159598"/>
                <a:ext cx="244800" cy="169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09C56C9-8F3D-4654-8035-3C4BBFB08B3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69053" y="5141958"/>
                  <a:ext cx="280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4E66AFB-63CA-4712-B016-0186D68BED2C}"/>
                    </a:ext>
                  </a:extLst>
                </p14:cNvPr>
                <p14:cNvContentPartPr/>
                <p14:nvPr/>
              </p14:nvContentPartPr>
              <p14:xfrm>
                <a:off x="5852093" y="5238438"/>
                <a:ext cx="184320" cy="297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E66AFB-63CA-4712-B016-0186D68BED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34093" y="5220438"/>
                  <a:ext cx="219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DA0FFB0-F9A3-4971-B540-E30EB7271656}"/>
                    </a:ext>
                  </a:extLst>
                </p14:cNvPr>
                <p14:cNvContentPartPr/>
                <p14:nvPr/>
              </p14:nvContentPartPr>
              <p14:xfrm>
                <a:off x="6140453" y="5013798"/>
                <a:ext cx="140760" cy="432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DA0FFB0-F9A3-4971-B540-E30EB727165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22813" y="4996158"/>
                  <a:ext cx="176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3A0FEF6-9291-405C-A976-975A48DDC175}"/>
                    </a:ext>
                  </a:extLst>
                </p14:cNvPr>
                <p14:cNvContentPartPr/>
                <p14:nvPr/>
              </p14:nvContentPartPr>
              <p14:xfrm>
                <a:off x="6369053" y="5233038"/>
                <a:ext cx="262440" cy="30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3A0FEF6-9291-405C-A976-975A48DDC17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51053" y="5215038"/>
                  <a:ext cx="298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AA423A8-B615-4F9B-929D-0305CA736A33}"/>
                    </a:ext>
                  </a:extLst>
                </p14:cNvPr>
                <p14:cNvContentPartPr/>
                <p14:nvPr/>
              </p14:nvContentPartPr>
              <p14:xfrm>
                <a:off x="6556253" y="5094078"/>
                <a:ext cx="95400" cy="231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AA423A8-B615-4F9B-929D-0305CA736A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38613" y="5076438"/>
                  <a:ext cx="13104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DAB5122-2A00-4340-B013-CB0140C7D909}"/>
                  </a:ext>
                </a:extLst>
              </p14:cNvPr>
              <p14:cNvContentPartPr/>
              <p14:nvPr/>
            </p14:nvContentPartPr>
            <p14:xfrm>
              <a:off x="6881333" y="5163918"/>
              <a:ext cx="288360" cy="204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DAB5122-2A00-4340-B013-CB0140C7D90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863333" y="5146278"/>
                <a:ext cx="324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DBE4AB0-4BAD-478B-8C8A-9455434A142A}"/>
                  </a:ext>
                </a:extLst>
              </p14:cNvPr>
              <p14:cNvContentPartPr/>
              <p14:nvPr/>
            </p14:nvContentPartPr>
            <p14:xfrm>
              <a:off x="694733" y="5760078"/>
              <a:ext cx="84240" cy="339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DBE4AB0-4BAD-478B-8C8A-9455434A142A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76733" y="5742078"/>
                <a:ext cx="119880" cy="37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51CE945-6A37-4C8F-81B7-106688BEE987}"/>
              </a:ext>
            </a:extLst>
          </p:cNvPr>
          <p:cNvGrpSpPr/>
          <p:nvPr/>
        </p:nvGrpSpPr>
        <p:grpSpPr>
          <a:xfrm>
            <a:off x="991733" y="5731998"/>
            <a:ext cx="1072800" cy="413640"/>
            <a:chOff x="991733" y="5731998"/>
            <a:chExt cx="107280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B9815E-553D-4B9B-981C-521A20E81FB3}"/>
                    </a:ext>
                  </a:extLst>
                </p14:cNvPr>
                <p14:cNvContentPartPr/>
                <p14:nvPr/>
              </p14:nvContentPartPr>
              <p14:xfrm>
                <a:off x="994613" y="5917758"/>
                <a:ext cx="61560" cy="22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B9815E-553D-4B9B-981C-521A20E81FB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6973" y="5899758"/>
                  <a:ext cx="97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73B1424-BDCD-4C64-8043-C076E830266D}"/>
                    </a:ext>
                  </a:extLst>
                </p14:cNvPr>
                <p14:cNvContentPartPr/>
                <p14:nvPr/>
              </p14:nvContentPartPr>
              <p14:xfrm>
                <a:off x="991733" y="5893998"/>
                <a:ext cx="171720" cy="136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73B1424-BDCD-4C64-8043-C076E830266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3733" y="5875998"/>
                  <a:ext cx="207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AD2AC1E-6E75-4CE0-A3BA-9AD8613753E7}"/>
                    </a:ext>
                  </a:extLst>
                </p14:cNvPr>
                <p14:cNvContentPartPr/>
                <p14:nvPr/>
              </p14:nvContentPartPr>
              <p14:xfrm>
                <a:off x="1218533" y="5868438"/>
                <a:ext cx="234360" cy="23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AD2AC1E-6E75-4CE0-A3BA-9AD8613753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00533" y="5850438"/>
                  <a:ext cx="270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DD49DE7-33B2-447E-88D1-7C4C1DE3ECFB}"/>
                    </a:ext>
                  </a:extLst>
                </p14:cNvPr>
                <p14:cNvContentPartPr/>
                <p14:nvPr/>
              </p14:nvContentPartPr>
              <p14:xfrm>
                <a:off x="1387373" y="5764758"/>
                <a:ext cx="74880" cy="196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DD49DE7-33B2-447E-88D1-7C4C1DE3EC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369373" y="5747118"/>
                  <a:ext cx="110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FB4FC6-7D73-49FA-8F56-2FD9722EFE6B}"/>
                    </a:ext>
                  </a:extLst>
                </p14:cNvPr>
                <p14:cNvContentPartPr/>
                <p14:nvPr/>
              </p14:nvContentPartPr>
              <p14:xfrm>
                <a:off x="1641533" y="5861958"/>
                <a:ext cx="194040" cy="274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FB4FC6-7D73-49FA-8F56-2FD9722EFE6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23533" y="5843958"/>
                  <a:ext cx="2296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D36FCEF-BAED-46CE-9371-AC27A60301E2}"/>
                    </a:ext>
                  </a:extLst>
                </p14:cNvPr>
                <p14:cNvContentPartPr/>
                <p14:nvPr/>
              </p14:nvContentPartPr>
              <p14:xfrm>
                <a:off x="1942853" y="5731998"/>
                <a:ext cx="121680" cy="303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D36FCEF-BAED-46CE-9371-AC27A60301E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5213" y="5713998"/>
                  <a:ext cx="1573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8F8C8E6-7561-444D-9526-6FF8A22894EC}"/>
                  </a:ext>
                </a:extLst>
              </p14:cNvPr>
              <p14:cNvContentPartPr/>
              <p14:nvPr/>
            </p14:nvContentPartPr>
            <p14:xfrm>
              <a:off x="2369093" y="5767278"/>
              <a:ext cx="299520" cy="2012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8F8C8E6-7561-444D-9526-6FF8A22894E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351453" y="5749278"/>
                <a:ext cx="33516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86438F4-C28C-45F9-AF45-C51DA1031B30}"/>
              </a:ext>
            </a:extLst>
          </p:cNvPr>
          <p:cNvGrpSpPr/>
          <p:nvPr/>
        </p:nvGrpSpPr>
        <p:grpSpPr>
          <a:xfrm>
            <a:off x="4935533" y="5756838"/>
            <a:ext cx="209880" cy="205920"/>
            <a:chOff x="4935533" y="5756838"/>
            <a:chExt cx="2098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A277FB7-5AAE-439B-8F24-1C70C0835AFD}"/>
                    </a:ext>
                  </a:extLst>
                </p14:cNvPr>
                <p14:cNvContentPartPr/>
                <p14:nvPr/>
              </p14:nvContentPartPr>
              <p14:xfrm>
                <a:off x="4935533" y="5756838"/>
                <a:ext cx="155160" cy="32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A277FB7-5AAE-439B-8F24-1C70C0835A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917893" y="5738838"/>
                  <a:ext cx="190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7A2FC7E-B38D-46FE-BB30-55F1AFB31963}"/>
                    </a:ext>
                  </a:extLst>
                </p14:cNvPr>
                <p14:cNvContentPartPr/>
                <p14:nvPr/>
              </p14:nvContentPartPr>
              <p14:xfrm>
                <a:off x="4960013" y="5864118"/>
                <a:ext cx="185400" cy="1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7A2FC7E-B38D-46FE-BB30-55F1AFB319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42373" y="5846478"/>
                  <a:ext cx="221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49F583D-7E6F-48B5-A8AA-AA1266C6EA20}"/>
                    </a:ext>
                  </a:extLst>
                </p14:cNvPr>
                <p14:cNvContentPartPr/>
                <p14:nvPr/>
              </p14:nvContentPartPr>
              <p14:xfrm>
                <a:off x="4953893" y="5947998"/>
                <a:ext cx="190080" cy="14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49F583D-7E6F-48B5-A8AA-AA1266C6EA2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35893" y="5929998"/>
                  <a:ext cx="2257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4862E44-7378-4A83-A2FF-074C49632CED}"/>
              </a:ext>
            </a:extLst>
          </p:cNvPr>
          <p:cNvGrpSpPr/>
          <p:nvPr/>
        </p:nvGrpSpPr>
        <p:grpSpPr>
          <a:xfrm>
            <a:off x="5567333" y="5734878"/>
            <a:ext cx="162360" cy="310320"/>
            <a:chOff x="5567333" y="5734878"/>
            <a:chExt cx="1623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BE6AB56-41AF-4B3D-AE79-1810BCD48C9D}"/>
                    </a:ext>
                  </a:extLst>
                </p14:cNvPr>
                <p14:cNvContentPartPr/>
                <p14:nvPr/>
              </p14:nvContentPartPr>
              <p14:xfrm>
                <a:off x="5586053" y="5813718"/>
                <a:ext cx="15840" cy="231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BE6AB56-41AF-4B3D-AE79-1810BCD48C9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568413" y="5796078"/>
                  <a:ext cx="51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22C8258-EB67-40D0-BC67-2529FFBD4AB2}"/>
                    </a:ext>
                  </a:extLst>
                </p14:cNvPr>
                <p14:cNvContentPartPr/>
                <p14:nvPr/>
              </p14:nvContentPartPr>
              <p14:xfrm>
                <a:off x="5567333" y="5734878"/>
                <a:ext cx="162360" cy="175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22C8258-EB67-40D0-BC67-2529FFBD4AB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49333" y="5717238"/>
                  <a:ext cx="19800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53AB1BD-EAD8-422F-B34E-D6194D200B6D}"/>
              </a:ext>
            </a:extLst>
          </p:cNvPr>
          <p:cNvGrpSpPr/>
          <p:nvPr/>
        </p:nvGrpSpPr>
        <p:grpSpPr>
          <a:xfrm>
            <a:off x="6011933" y="5590518"/>
            <a:ext cx="794160" cy="383040"/>
            <a:chOff x="6011933" y="5590518"/>
            <a:chExt cx="79416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677EAB-98C1-4673-8BDC-05F533C4FF76}"/>
                    </a:ext>
                  </a:extLst>
                </p14:cNvPr>
                <p14:cNvContentPartPr/>
                <p14:nvPr/>
              </p14:nvContentPartPr>
              <p14:xfrm>
                <a:off x="6011933" y="5823798"/>
                <a:ext cx="427320" cy="11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677EAB-98C1-4673-8BDC-05F533C4FF7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94293" y="5806158"/>
                  <a:ext cx="462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8940F52-BF61-4ACB-B5B1-3720058EE1F5}"/>
                    </a:ext>
                  </a:extLst>
                </p14:cNvPr>
                <p14:cNvContentPartPr/>
                <p14:nvPr/>
              </p14:nvContentPartPr>
              <p14:xfrm>
                <a:off x="6378773" y="5675118"/>
                <a:ext cx="100800" cy="241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8940F52-BF61-4ACB-B5B1-3720058EE1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60773" y="5657118"/>
                  <a:ext cx="136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DFD7ACF-6A15-4D3D-AC2D-50BCEA122877}"/>
                    </a:ext>
                  </a:extLst>
                </p14:cNvPr>
                <p14:cNvContentPartPr/>
                <p14:nvPr/>
              </p14:nvContentPartPr>
              <p14:xfrm>
                <a:off x="6687653" y="5590518"/>
                <a:ext cx="118440" cy="3830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DFD7ACF-6A15-4D3D-AC2D-50BCEA1228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670013" y="5572878"/>
                  <a:ext cx="15408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70AFB5-BC53-4E98-97BA-4746281E25C2}"/>
              </a:ext>
            </a:extLst>
          </p:cNvPr>
          <p:cNvGrpSpPr/>
          <p:nvPr/>
        </p:nvGrpSpPr>
        <p:grpSpPr>
          <a:xfrm>
            <a:off x="7056653" y="5576118"/>
            <a:ext cx="1301760" cy="433800"/>
            <a:chOff x="7056653" y="5576118"/>
            <a:chExt cx="130176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95D4B5C-8F79-42D9-A427-F5FD7C64FB9E}"/>
                    </a:ext>
                  </a:extLst>
                </p14:cNvPr>
                <p14:cNvContentPartPr/>
                <p14:nvPr/>
              </p14:nvContentPartPr>
              <p14:xfrm>
                <a:off x="7056653" y="5719398"/>
                <a:ext cx="214920" cy="290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95D4B5C-8F79-42D9-A427-F5FD7C64FB9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39013" y="5701758"/>
                  <a:ext cx="250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11EE780-7AE0-45F3-8DDD-1FE9E628BF35}"/>
                    </a:ext>
                  </a:extLst>
                </p14:cNvPr>
                <p14:cNvContentPartPr/>
                <p14:nvPr/>
              </p14:nvContentPartPr>
              <p14:xfrm>
                <a:off x="7474613" y="5756838"/>
                <a:ext cx="261720" cy="171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11EE780-7AE0-45F3-8DDD-1FE9E628BF3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56973" y="5739198"/>
                  <a:ext cx="297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BFCBCF-A5A1-4089-A1C5-1C13A5FE9E9C}"/>
                    </a:ext>
                  </a:extLst>
                </p14:cNvPr>
                <p14:cNvContentPartPr/>
                <p14:nvPr/>
              </p14:nvContentPartPr>
              <p14:xfrm>
                <a:off x="7904093" y="5788518"/>
                <a:ext cx="224640" cy="150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BFCBCF-A5A1-4089-A1C5-1C13A5FE9E9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886453" y="5770878"/>
                  <a:ext cx="260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8816A04-99CF-4C61-B22C-B065AF7ADD33}"/>
                    </a:ext>
                  </a:extLst>
                </p14:cNvPr>
                <p14:cNvContentPartPr/>
                <p14:nvPr/>
              </p14:nvContentPartPr>
              <p14:xfrm>
                <a:off x="8241053" y="5576118"/>
                <a:ext cx="117360" cy="379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8816A04-99CF-4C61-B22C-B065AF7ADD3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23053" y="5558478"/>
                  <a:ext cx="15300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6887A2-1433-4618-8A6A-36E98AEDFE76}"/>
              </a:ext>
            </a:extLst>
          </p:cNvPr>
          <p:cNvGrpSpPr/>
          <p:nvPr/>
        </p:nvGrpSpPr>
        <p:grpSpPr>
          <a:xfrm>
            <a:off x="740093" y="6334278"/>
            <a:ext cx="985320" cy="428760"/>
            <a:chOff x="740093" y="6334278"/>
            <a:chExt cx="9853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596D85E-9291-43DE-AC5A-D86979FCFF42}"/>
                    </a:ext>
                  </a:extLst>
                </p14:cNvPr>
                <p14:cNvContentPartPr/>
                <p14:nvPr/>
              </p14:nvContentPartPr>
              <p14:xfrm>
                <a:off x="740093" y="6334278"/>
                <a:ext cx="125640" cy="401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596D85E-9291-43DE-AC5A-D86979FCFF4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22453" y="6316638"/>
                  <a:ext cx="1612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54BA20F-F056-4FB0-A40D-F5B2E4D3526B}"/>
                    </a:ext>
                  </a:extLst>
                </p14:cNvPr>
                <p14:cNvContentPartPr/>
                <p14:nvPr/>
              </p14:nvContentPartPr>
              <p14:xfrm>
                <a:off x="1052933" y="6488358"/>
                <a:ext cx="63720" cy="274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54BA20F-F056-4FB0-A40D-F5B2E4D3526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4933" y="6470718"/>
                  <a:ext cx="99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F9C9F6B-A03C-4B22-BA97-6E2FD226C1F3}"/>
                    </a:ext>
                  </a:extLst>
                </p14:cNvPr>
                <p14:cNvContentPartPr/>
                <p14:nvPr/>
              </p14:nvContentPartPr>
              <p14:xfrm>
                <a:off x="1071293" y="6511398"/>
                <a:ext cx="189000" cy="128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F9C9F6B-A03C-4B22-BA97-6E2FD226C1F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53653" y="6493758"/>
                  <a:ext cx="224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5813977-240E-40DA-B27D-0688E934B55B}"/>
                    </a:ext>
                  </a:extLst>
                </p14:cNvPr>
                <p14:cNvContentPartPr/>
                <p14:nvPr/>
              </p14:nvContentPartPr>
              <p14:xfrm>
                <a:off x="1422653" y="6519678"/>
                <a:ext cx="241560" cy="38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5813977-240E-40DA-B27D-0688E934B55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05013" y="6502038"/>
                  <a:ext cx="277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9A55532-3A4A-448F-8DD0-663B8C486AA8}"/>
                    </a:ext>
                  </a:extLst>
                </p14:cNvPr>
                <p14:cNvContentPartPr/>
                <p14:nvPr/>
              </p14:nvContentPartPr>
              <p14:xfrm>
                <a:off x="1609133" y="6414558"/>
                <a:ext cx="116280" cy="2178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9A55532-3A4A-448F-8DD0-663B8C486AA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591493" y="6396918"/>
                  <a:ext cx="15192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A23B756-DC18-4DB0-8A36-3B2E7ECF531D}"/>
              </a:ext>
            </a:extLst>
          </p:cNvPr>
          <p:cNvGrpSpPr/>
          <p:nvPr/>
        </p:nvGrpSpPr>
        <p:grpSpPr>
          <a:xfrm>
            <a:off x="1945733" y="6284598"/>
            <a:ext cx="902880" cy="380880"/>
            <a:chOff x="1945733" y="6284598"/>
            <a:chExt cx="90288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8A983E0-BF7B-4174-B3DF-290C4F8B4297}"/>
                    </a:ext>
                  </a:extLst>
                </p14:cNvPr>
                <p14:cNvContentPartPr/>
                <p14:nvPr/>
              </p14:nvContentPartPr>
              <p14:xfrm>
                <a:off x="1945733" y="6490878"/>
                <a:ext cx="173160" cy="174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8A983E0-BF7B-4174-B3DF-290C4F8B429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27733" y="6472878"/>
                  <a:ext cx="208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E1A2BB5-D918-4B82-93B4-E01027E62876}"/>
                    </a:ext>
                  </a:extLst>
                </p14:cNvPr>
                <p14:cNvContentPartPr/>
                <p14:nvPr/>
              </p14:nvContentPartPr>
              <p14:xfrm>
                <a:off x="2231573" y="6284598"/>
                <a:ext cx="149040" cy="361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E1A2BB5-D918-4B82-93B4-E01027E6287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13933" y="6266958"/>
                  <a:ext cx="184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CA33C2E-A4C6-43D7-86C9-06B4EF7CF839}"/>
                    </a:ext>
                  </a:extLst>
                </p14:cNvPr>
                <p14:cNvContentPartPr/>
                <p14:nvPr/>
              </p14:nvContentPartPr>
              <p14:xfrm>
                <a:off x="2582933" y="6381078"/>
                <a:ext cx="265680" cy="172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CA33C2E-A4C6-43D7-86C9-06B4EF7CF83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65293" y="6363078"/>
                  <a:ext cx="3013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853F762-51FA-487A-B025-A4E534EFA6D8}"/>
              </a:ext>
            </a:extLst>
          </p:cNvPr>
          <p:cNvGrpSpPr/>
          <p:nvPr/>
        </p:nvGrpSpPr>
        <p:grpSpPr>
          <a:xfrm>
            <a:off x="3077933" y="5729478"/>
            <a:ext cx="1613880" cy="919800"/>
            <a:chOff x="3077933" y="5729478"/>
            <a:chExt cx="161388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EF92D1B-AC3E-4562-B527-A99E44156E5A}"/>
                    </a:ext>
                  </a:extLst>
                </p14:cNvPr>
                <p14:cNvContentPartPr/>
                <p14:nvPr/>
              </p14:nvContentPartPr>
              <p14:xfrm>
                <a:off x="3077933" y="5793558"/>
                <a:ext cx="1224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EF92D1B-AC3E-4562-B527-A99E44156E5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059933" y="5775918"/>
                  <a:ext cx="158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1AAA83F-6147-4642-9647-45BBE6B236B9}"/>
                    </a:ext>
                  </a:extLst>
                </p14:cNvPr>
                <p14:cNvContentPartPr/>
                <p14:nvPr/>
              </p14:nvContentPartPr>
              <p14:xfrm>
                <a:off x="3360533" y="5866638"/>
                <a:ext cx="156960" cy="232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1AAA83F-6147-4642-9647-45BBE6B236B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342893" y="5848998"/>
                  <a:ext cx="19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553DF0B-4EBF-40E8-AAAC-B2BD9ED6733B}"/>
                    </a:ext>
                  </a:extLst>
                </p14:cNvPr>
                <p14:cNvContentPartPr/>
                <p14:nvPr/>
              </p14:nvContentPartPr>
              <p14:xfrm>
                <a:off x="3667973" y="5839278"/>
                <a:ext cx="264240" cy="27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553DF0B-4EBF-40E8-AAAC-B2BD9ED6733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649973" y="5821638"/>
                  <a:ext cx="299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EA08FEB-81EC-4980-BC3E-CE5C4C518477}"/>
                    </a:ext>
                  </a:extLst>
                </p14:cNvPr>
                <p14:cNvContentPartPr/>
                <p14:nvPr/>
              </p14:nvContentPartPr>
              <p14:xfrm>
                <a:off x="3865613" y="5729478"/>
                <a:ext cx="78120" cy="194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EA08FEB-81EC-4980-BC3E-CE5C4C51847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47973" y="5711838"/>
                  <a:ext cx="113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AE18CB-F87E-4905-89FA-01E029FEE433}"/>
                    </a:ext>
                  </a:extLst>
                </p14:cNvPr>
                <p14:cNvContentPartPr/>
                <p14:nvPr/>
              </p14:nvContentPartPr>
              <p14:xfrm>
                <a:off x="4081253" y="5874558"/>
                <a:ext cx="182160" cy="9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AE18CB-F87E-4905-89FA-01E029FEE4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63253" y="5856918"/>
                  <a:ext cx="217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714022C-DDC2-4ECA-841C-2B31AAE1DFF3}"/>
                    </a:ext>
                  </a:extLst>
                </p14:cNvPr>
                <p14:cNvContentPartPr/>
                <p14:nvPr/>
              </p14:nvContentPartPr>
              <p14:xfrm>
                <a:off x="4421453" y="5734158"/>
                <a:ext cx="158760" cy="275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714022C-DDC2-4ECA-841C-2B31AAE1DFF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03453" y="5716518"/>
                  <a:ext cx="19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CDF3633-AC10-4455-B8AA-A913DEF6F2E0}"/>
                    </a:ext>
                  </a:extLst>
                </p14:cNvPr>
                <p14:cNvContentPartPr/>
                <p14:nvPr/>
              </p14:nvContentPartPr>
              <p14:xfrm>
                <a:off x="3145613" y="6250758"/>
                <a:ext cx="109440" cy="363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CDF3633-AC10-4455-B8AA-A913DEF6F2E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27613" y="6233118"/>
                  <a:ext cx="145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39E1C0B-C585-4FE7-95A4-360C0BCDB193}"/>
                    </a:ext>
                  </a:extLst>
                </p14:cNvPr>
                <p14:cNvContentPartPr/>
                <p14:nvPr/>
              </p14:nvContentPartPr>
              <p14:xfrm>
                <a:off x="3440813" y="6397278"/>
                <a:ext cx="203040" cy="252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39E1C0B-C585-4FE7-95A4-360C0BCDB19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423173" y="6379278"/>
                  <a:ext cx="238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C113CCA-AC9E-4110-B703-DF171C63C458}"/>
                    </a:ext>
                  </a:extLst>
                </p14:cNvPr>
                <p14:cNvContentPartPr/>
                <p14:nvPr/>
              </p14:nvContentPartPr>
              <p14:xfrm>
                <a:off x="3748253" y="6467478"/>
                <a:ext cx="288360" cy="17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C113CCA-AC9E-4110-B703-DF171C63C45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730613" y="6449838"/>
                  <a:ext cx="32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AD821AB-D014-471B-A518-6EFF17C40750}"/>
                    </a:ext>
                  </a:extLst>
                </p14:cNvPr>
                <p14:cNvContentPartPr/>
                <p14:nvPr/>
              </p14:nvContentPartPr>
              <p14:xfrm>
                <a:off x="3962093" y="6345438"/>
                <a:ext cx="84960" cy="225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AD821AB-D014-471B-A518-6EFF17C407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44453" y="6327798"/>
                  <a:ext cx="120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010D13F-AEC5-4425-ACE0-B8F2C0AE2B11}"/>
                    </a:ext>
                  </a:extLst>
                </p14:cNvPr>
                <p14:cNvContentPartPr/>
                <p14:nvPr/>
              </p14:nvContentPartPr>
              <p14:xfrm>
                <a:off x="4258013" y="6387918"/>
                <a:ext cx="168480" cy="1785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010D13F-AEC5-4425-ACE0-B8F2C0AE2B1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240373" y="6369918"/>
                  <a:ext cx="204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01F7A35-85DA-4F63-AB3C-BE5F65060E35}"/>
                    </a:ext>
                  </a:extLst>
                </p14:cNvPr>
                <p14:cNvContentPartPr/>
                <p14:nvPr/>
              </p14:nvContentPartPr>
              <p14:xfrm>
                <a:off x="4532333" y="6198918"/>
                <a:ext cx="159480" cy="384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01F7A35-85DA-4F63-AB3C-BE5F65060E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14693" y="6180918"/>
                  <a:ext cx="19512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4655C30-A0F7-4CE7-A970-FF8C3018DD65}"/>
              </a:ext>
            </a:extLst>
          </p:cNvPr>
          <p:cNvGrpSpPr/>
          <p:nvPr/>
        </p:nvGrpSpPr>
        <p:grpSpPr>
          <a:xfrm>
            <a:off x="4960013" y="6271638"/>
            <a:ext cx="261720" cy="203040"/>
            <a:chOff x="4960013" y="6271638"/>
            <a:chExt cx="2617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73C972B-05EF-4C8F-BD35-4532F39D94EC}"/>
                    </a:ext>
                  </a:extLst>
                </p14:cNvPr>
                <p14:cNvContentPartPr/>
                <p14:nvPr/>
              </p14:nvContentPartPr>
              <p14:xfrm>
                <a:off x="4960013" y="6271638"/>
                <a:ext cx="203040" cy="19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73C972B-05EF-4C8F-BD35-4532F39D94E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942373" y="6253998"/>
                  <a:ext cx="238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013BEA7-3861-4B78-A1FB-B29EA8BE2C21}"/>
                    </a:ext>
                  </a:extLst>
                </p14:cNvPr>
                <p14:cNvContentPartPr/>
                <p14:nvPr/>
              </p14:nvContentPartPr>
              <p14:xfrm>
                <a:off x="4969013" y="6340038"/>
                <a:ext cx="217440" cy="6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013BEA7-3861-4B78-A1FB-B29EA8BE2C2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951013" y="6322038"/>
                  <a:ext cx="253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2F57471-C3A7-4A36-8A33-628B5BA64A97}"/>
                    </a:ext>
                  </a:extLst>
                </p14:cNvPr>
                <p14:cNvContentPartPr/>
                <p14:nvPr/>
              </p14:nvContentPartPr>
              <p14:xfrm>
                <a:off x="4992773" y="6455598"/>
                <a:ext cx="228960" cy="19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2F57471-C3A7-4A36-8A33-628B5BA64A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975133" y="6437598"/>
                  <a:ext cx="2646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631C119-E9EE-4875-9D9E-CECB4A0B5D81}"/>
              </a:ext>
            </a:extLst>
          </p:cNvPr>
          <p:cNvGrpSpPr/>
          <p:nvPr/>
        </p:nvGrpSpPr>
        <p:grpSpPr>
          <a:xfrm>
            <a:off x="5603333" y="6236358"/>
            <a:ext cx="485640" cy="400680"/>
            <a:chOff x="5603333" y="6236358"/>
            <a:chExt cx="48564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28BD58F-DB37-45EE-AA4F-30F515021A8C}"/>
                    </a:ext>
                  </a:extLst>
                </p14:cNvPr>
                <p14:cNvContentPartPr/>
                <p14:nvPr/>
              </p14:nvContentPartPr>
              <p14:xfrm>
                <a:off x="5603333" y="6236358"/>
                <a:ext cx="136080" cy="379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28BD58F-DB37-45EE-AA4F-30F515021A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85693" y="6218718"/>
                  <a:ext cx="171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960980C-E03C-471D-9616-4EB470B81216}"/>
                    </a:ext>
                  </a:extLst>
                </p14:cNvPr>
                <p14:cNvContentPartPr/>
                <p14:nvPr/>
              </p14:nvContentPartPr>
              <p14:xfrm>
                <a:off x="5890253" y="6397998"/>
                <a:ext cx="198720" cy="239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960980C-E03C-471D-9616-4EB470B8121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72613" y="6380358"/>
                  <a:ext cx="23436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4C84890-0DD8-4861-9977-951BFB8ECC8E}"/>
              </a:ext>
            </a:extLst>
          </p:cNvPr>
          <p:cNvGrpSpPr/>
          <p:nvPr/>
        </p:nvGrpSpPr>
        <p:grpSpPr>
          <a:xfrm>
            <a:off x="6313613" y="6253278"/>
            <a:ext cx="996840" cy="378000"/>
            <a:chOff x="6313613" y="6253278"/>
            <a:chExt cx="9968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3F62F62-5390-4DBC-91B8-C4E5E99FDAF5}"/>
                    </a:ext>
                  </a:extLst>
                </p14:cNvPr>
                <p14:cNvContentPartPr/>
                <p14:nvPr/>
              </p14:nvContentPartPr>
              <p14:xfrm>
                <a:off x="6313613" y="6291078"/>
                <a:ext cx="310680" cy="243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3F62F62-5390-4DBC-91B8-C4E5E99FDAF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295613" y="6273078"/>
                  <a:ext cx="346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1149841-9459-45C0-92C6-839611D8F3C5}"/>
                    </a:ext>
                  </a:extLst>
                </p14:cNvPr>
                <p14:cNvContentPartPr/>
                <p14:nvPr/>
              </p14:nvContentPartPr>
              <p14:xfrm>
                <a:off x="6776213" y="6386838"/>
                <a:ext cx="247680" cy="244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1149841-9459-45C0-92C6-839611D8F3C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58573" y="6368838"/>
                  <a:ext cx="283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BB4048A-AD38-41A0-B06F-3A29381B67AE}"/>
                    </a:ext>
                  </a:extLst>
                </p14:cNvPr>
                <p14:cNvContentPartPr/>
                <p14:nvPr/>
              </p14:nvContentPartPr>
              <p14:xfrm>
                <a:off x="7170773" y="6253278"/>
                <a:ext cx="139680" cy="366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BB4048A-AD38-41A0-B06F-3A29381B67A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52773" y="6235638"/>
                  <a:ext cx="1753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1672824-15A1-4EB6-8711-2484059EF33A}"/>
              </a:ext>
            </a:extLst>
          </p:cNvPr>
          <p:cNvGrpSpPr/>
          <p:nvPr/>
        </p:nvGrpSpPr>
        <p:grpSpPr>
          <a:xfrm>
            <a:off x="7618613" y="6266958"/>
            <a:ext cx="779400" cy="225000"/>
            <a:chOff x="7618613" y="6266958"/>
            <a:chExt cx="77940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4BDA8E3-0C5E-4EEE-BE1D-3D62FA4B23C8}"/>
                    </a:ext>
                  </a:extLst>
                </p14:cNvPr>
                <p14:cNvContentPartPr/>
                <p14:nvPr/>
              </p14:nvContentPartPr>
              <p14:xfrm>
                <a:off x="7618613" y="6393678"/>
                <a:ext cx="302040" cy="20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4BDA8E3-0C5E-4EEE-BE1D-3D62FA4B23C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00973" y="6376038"/>
                  <a:ext cx="3376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9BE775B-059E-4E94-8CC1-8DBC1F331498}"/>
                    </a:ext>
                  </a:extLst>
                </p14:cNvPr>
                <p14:cNvContentPartPr/>
                <p14:nvPr/>
              </p14:nvContentPartPr>
              <p14:xfrm>
                <a:off x="7866293" y="6271638"/>
                <a:ext cx="109440" cy="220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9BE775B-059E-4E94-8CC1-8DBC1F33149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848653" y="6253998"/>
                  <a:ext cx="145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E3925C0-6312-4726-AEDE-B9F161CCC4B2}"/>
                    </a:ext>
                  </a:extLst>
                </p14:cNvPr>
                <p14:cNvContentPartPr/>
                <p14:nvPr/>
              </p14:nvContentPartPr>
              <p14:xfrm>
                <a:off x="8138093" y="6266958"/>
                <a:ext cx="259920" cy="191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E3925C0-6312-4726-AEDE-B9F161CCC4B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120453" y="6249318"/>
                  <a:ext cx="2955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C7018205-AAE7-4129-884C-8AD32DE29A23}"/>
              </a:ext>
            </a:extLst>
          </p:cNvPr>
          <p:cNvGrpSpPr/>
          <p:nvPr/>
        </p:nvGrpSpPr>
        <p:grpSpPr>
          <a:xfrm>
            <a:off x="7244552" y="1146999"/>
            <a:ext cx="1567800" cy="348120"/>
            <a:chOff x="7244552" y="1146999"/>
            <a:chExt cx="156780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663CF17-D0C1-44BE-9232-E499966E8AA0}"/>
                    </a:ext>
                  </a:extLst>
                </p14:cNvPr>
                <p14:cNvContentPartPr/>
                <p14:nvPr/>
              </p14:nvContentPartPr>
              <p14:xfrm>
                <a:off x="7244552" y="1252839"/>
                <a:ext cx="38520" cy="242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663CF17-D0C1-44BE-9232-E499966E8AA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26912" y="1234839"/>
                  <a:ext cx="7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8F883CD-6848-4D31-9A5E-5EEC86DF5903}"/>
                    </a:ext>
                  </a:extLst>
                </p14:cNvPr>
                <p14:cNvContentPartPr/>
                <p14:nvPr/>
              </p14:nvContentPartPr>
              <p14:xfrm>
                <a:off x="7251392" y="1209279"/>
                <a:ext cx="203400" cy="161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8F883CD-6848-4D31-9A5E-5EEC86DF590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33752" y="1191639"/>
                  <a:ext cx="239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C8DA9CE-6152-4AFC-A250-F78EF8DE0D0C}"/>
                    </a:ext>
                  </a:extLst>
                </p14:cNvPr>
                <p14:cNvContentPartPr/>
                <p14:nvPr/>
              </p14:nvContentPartPr>
              <p14:xfrm>
                <a:off x="7653152" y="1234119"/>
                <a:ext cx="360720" cy="21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C8DA9CE-6152-4AFC-A250-F78EF8DE0D0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635152" y="1216479"/>
                  <a:ext cx="396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56CBD8B-037A-4262-94B0-221507653113}"/>
                    </a:ext>
                  </a:extLst>
                </p14:cNvPr>
                <p14:cNvContentPartPr/>
                <p14:nvPr/>
              </p14:nvContentPartPr>
              <p14:xfrm>
                <a:off x="7634072" y="1206039"/>
                <a:ext cx="96120" cy="127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56CBD8B-037A-4262-94B0-22150765311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16072" y="1188399"/>
                  <a:ext cx="131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B6DD28A-43F0-435C-9C40-E2A0B86E4B64}"/>
                    </a:ext>
                  </a:extLst>
                </p14:cNvPr>
                <p14:cNvContentPartPr/>
                <p14:nvPr/>
              </p14:nvContentPartPr>
              <p14:xfrm>
                <a:off x="7956632" y="1186599"/>
                <a:ext cx="106200" cy="118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B6DD28A-43F0-435C-9C40-E2A0B86E4B6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38992" y="1168959"/>
                  <a:ext cx="141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72BDB23-6BE4-4FF0-93C9-97B818E32293}"/>
                    </a:ext>
                  </a:extLst>
                </p14:cNvPr>
                <p14:cNvContentPartPr/>
                <p14:nvPr/>
              </p14:nvContentPartPr>
              <p14:xfrm>
                <a:off x="8222312" y="1243119"/>
                <a:ext cx="227520" cy="246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72BDB23-6BE4-4FF0-93C9-97B818E3229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204312" y="1225119"/>
                  <a:ext cx="263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D661914-9470-4A42-9ECA-02F2BE68DA5F}"/>
                    </a:ext>
                  </a:extLst>
                </p14:cNvPr>
                <p14:cNvContentPartPr/>
                <p14:nvPr/>
              </p14:nvContentPartPr>
              <p14:xfrm>
                <a:off x="8599232" y="1146999"/>
                <a:ext cx="185760" cy="180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D661914-9470-4A42-9ECA-02F2BE68DA5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581232" y="1128999"/>
                  <a:ext cx="221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EA13E59-D369-4340-BD24-E14E9713111B}"/>
                    </a:ext>
                  </a:extLst>
                </p14:cNvPr>
                <p14:cNvContentPartPr/>
                <p14:nvPr/>
              </p14:nvContentPartPr>
              <p14:xfrm>
                <a:off x="8615432" y="1196679"/>
                <a:ext cx="167400" cy="20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EA13E59-D369-4340-BD24-E14E971311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597792" y="1179039"/>
                  <a:ext cx="2030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D7A6F49-F223-43D2-A0D3-9B267EE6B169}"/>
                    </a:ext>
                  </a:extLst>
                </p14:cNvPr>
                <p14:cNvContentPartPr/>
                <p14:nvPr/>
              </p14:nvContentPartPr>
              <p14:xfrm>
                <a:off x="8612192" y="1256439"/>
                <a:ext cx="200160" cy="295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D7A6F49-F223-43D2-A0D3-9B267EE6B1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594552" y="1238439"/>
                  <a:ext cx="2358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BF263C3-6AE1-4991-8C12-136B9A836D10}"/>
              </a:ext>
            </a:extLst>
          </p:cNvPr>
          <p:cNvGrpSpPr/>
          <p:nvPr/>
        </p:nvGrpSpPr>
        <p:grpSpPr>
          <a:xfrm>
            <a:off x="9023672" y="1047999"/>
            <a:ext cx="1500120" cy="398160"/>
            <a:chOff x="9023672" y="1047999"/>
            <a:chExt cx="15001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59FE6E6-AB7F-46A5-8B8D-03877DA653FF}"/>
                    </a:ext>
                  </a:extLst>
                </p14:cNvPr>
                <p14:cNvContentPartPr/>
                <p14:nvPr/>
              </p14:nvContentPartPr>
              <p14:xfrm>
                <a:off x="9023672" y="1047999"/>
                <a:ext cx="136800" cy="339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59FE6E6-AB7F-46A5-8B8D-03877DA653F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006032" y="1029999"/>
                  <a:ext cx="172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2FA7F31-DFB2-4B55-ACDF-E9F669396408}"/>
                    </a:ext>
                  </a:extLst>
                </p14:cNvPr>
                <p14:cNvContentPartPr/>
                <p14:nvPr/>
              </p14:nvContentPartPr>
              <p14:xfrm>
                <a:off x="9243272" y="1272279"/>
                <a:ext cx="39240" cy="167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2FA7F31-DFB2-4B55-ACDF-E9F66939640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25272" y="1254639"/>
                  <a:ext cx="74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A9E2D62-1719-4C29-BBFF-3342E75F5016}"/>
                    </a:ext>
                  </a:extLst>
                </p14:cNvPr>
                <p14:cNvContentPartPr/>
                <p14:nvPr/>
              </p14:nvContentPartPr>
              <p14:xfrm>
                <a:off x="9227792" y="1180479"/>
                <a:ext cx="173160" cy="169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A9E2D62-1719-4C29-BBFF-3342E75F501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210152" y="1162479"/>
                  <a:ext cx="208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905EFBF-401C-45CA-8ED9-75B83E4F6326}"/>
                    </a:ext>
                  </a:extLst>
                </p14:cNvPr>
                <p14:cNvContentPartPr/>
                <p14:nvPr/>
              </p14:nvContentPartPr>
              <p14:xfrm>
                <a:off x="9480152" y="1264359"/>
                <a:ext cx="217440" cy="11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905EFBF-401C-45CA-8ED9-75B83E4F632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462512" y="1246719"/>
                  <a:ext cx="25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F3847BE-FD05-4F94-90A8-D1C7F7EBDDAF}"/>
                    </a:ext>
                  </a:extLst>
                </p14:cNvPr>
                <p14:cNvContentPartPr/>
                <p14:nvPr/>
              </p14:nvContentPartPr>
              <p14:xfrm>
                <a:off x="9653312" y="1196679"/>
                <a:ext cx="65880" cy="124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F3847BE-FD05-4F94-90A8-D1C7F7EBDD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635312" y="1178679"/>
                  <a:ext cx="101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784F97A-AC9C-4F80-8A60-D4F5C5F566F9}"/>
                    </a:ext>
                  </a:extLst>
                </p14:cNvPr>
                <p14:cNvContentPartPr/>
                <p14:nvPr/>
              </p14:nvContentPartPr>
              <p14:xfrm>
                <a:off x="9867152" y="1192719"/>
                <a:ext cx="177480" cy="253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784F97A-AC9C-4F80-8A60-D4F5C5F566F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849152" y="1175079"/>
                  <a:ext cx="213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97FBE84-E725-4941-888A-741C07559345}"/>
                    </a:ext>
                  </a:extLst>
                </p14:cNvPr>
                <p14:cNvContentPartPr/>
                <p14:nvPr/>
              </p14:nvContentPartPr>
              <p14:xfrm>
                <a:off x="10137152" y="1112439"/>
                <a:ext cx="90000" cy="294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97FBE84-E725-4941-888A-741C0755934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119152" y="1094799"/>
                  <a:ext cx="125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40D70AC-0DC5-4AF0-BFBC-BA1A607CB064}"/>
                    </a:ext>
                  </a:extLst>
                </p14:cNvPr>
                <p14:cNvContentPartPr/>
                <p14:nvPr/>
              </p14:nvContentPartPr>
              <p14:xfrm>
                <a:off x="10303112" y="1177239"/>
                <a:ext cx="220680" cy="157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40D70AC-0DC5-4AF0-BFBC-BA1A607CB06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285112" y="1159239"/>
                  <a:ext cx="2563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131D73EC-7C17-4B9B-AA8B-AF61725FC4E2}"/>
              </a:ext>
            </a:extLst>
          </p:cNvPr>
          <p:cNvGrpSpPr/>
          <p:nvPr/>
        </p:nvGrpSpPr>
        <p:grpSpPr>
          <a:xfrm>
            <a:off x="10723952" y="1077879"/>
            <a:ext cx="1147320" cy="387000"/>
            <a:chOff x="10723952" y="1077879"/>
            <a:chExt cx="114732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BCB7DC8-393B-4AE7-8371-8DB91620D0F1}"/>
                    </a:ext>
                  </a:extLst>
                </p14:cNvPr>
                <p14:cNvContentPartPr/>
                <p14:nvPr/>
              </p14:nvContentPartPr>
              <p14:xfrm>
                <a:off x="10723952" y="1077879"/>
                <a:ext cx="114120" cy="302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BCB7DC8-393B-4AE7-8371-8DB91620D0F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705952" y="1059879"/>
                  <a:ext cx="149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2F726F6-0687-4B33-A4BE-7996758864D6}"/>
                    </a:ext>
                  </a:extLst>
                </p14:cNvPr>
                <p14:cNvContentPartPr/>
                <p14:nvPr/>
              </p14:nvContentPartPr>
              <p14:xfrm>
                <a:off x="10930592" y="1211799"/>
                <a:ext cx="189720" cy="2530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2F726F6-0687-4B33-A4BE-7996758864D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912952" y="1194159"/>
                  <a:ext cx="22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0DABEC4-6DAA-4F2B-96DC-5EDD64CFC0A7}"/>
                    </a:ext>
                  </a:extLst>
                </p14:cNvPr>
                <p14:cNvContentPartPr/>
                <p14:nvPr/>
              </p14:nvContentPartPr>
              <p14:xfrm>
                <a:off x="11178272" y="1232319"/>
                <a:ext cx="211320" cy="22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0DABEC4-6DAA-4F2B-96DC-5EDD64CFC0A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160632" y="1214679"/>
                  <a:ext cx="246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A494772-F60E-48C3-B627-AD7AC8458ABD}"/>
                    </a:ext>
                  </a:extLst>
                </p14:cNvPr>
                <p14:cNvContentPartPr/>
                <p14:nvPr/>
              </p14:nvContentPartPr>
              <p14:xfrm>
                <a:off x="11341352" y="1171479"/>
                <a:ext cx="57240" cy="129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A494772-F60E-48C3-B627-AD7AC8458AB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323352" y="1153479"/>
                  <a:ext cx="92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5864D1D-CDFD-44AD-B66D-1EE6807E7E35}"/>
                    </a:ext>
                  </a:extLst>
                </p14:cNvPr>
                <p14:cNvContentPartPr/>
                <p14:nvPr/>
              </p14:nvContentPartPr>
              <p14:xfrm>
                <a:off x="11571032" y="1213959"/>
                <a:ext cx="25560" cy="186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5864D1D-CDFD-44AD-B66D-1EE6807E7E3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553392" y="1196319"/>
                  <a:ext cx="61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FEC6E20F-D801-49C5-98A3-F2739431E700}"/>
                    </a:ext>
                  </a:extLst>
                </p14:cNvPr>
                <p14:cNvContentPartPr/>
                <p14:nvPr/>
              </p14:nvContentPartPr>
              <p14:xfrm>
                <a:off x="11558072" y="1190919"/>
                <a:ext cx="156600" cy="98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FEC6E20F-D801-49C5-98A3-F2739431E70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540072" y="1173279"/>
                  <a:ext cx="192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1A33A62-AC50-4E59-8179-E09EFAC6FC7B}"/>
                    </a:ext>
                  </a:extLst>
                </p14:cNvPr>
                <p14:cNvContentPartPr/>
                <p14:nvPr/>
              </p14:nvContentPartPr>
              <p14:xfrm>
                <a:off x="11784152" y="1089399"/>
                <a:ext cx="87120" cy="270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1A33A62-AC50-4E59-8179-E09EFAC6FC7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766152" y="1071399"/>
                  <a:ext cx="12276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AA33ED13-DC90-4B6E-A30A-EE15E789081F}"/>
                  </a:ext>
                </a:extLst>
              </p14:cNvPr>
              <p14:cNvContentPartPr/>
              <p14:nvPr/>
            </p14:nvContentPartPr>
            <p14:xfrm>
              <a:off x="7220432" y="1788159"/>
              <a:ext cx="22680" cy="2538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AA33ED13-DC90-4B6E-A30A-EE15E789081F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7202432" y="1770159"/>
                <a:ext cx="58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19C1339-2925-4D3A-9342-D6608D6FF296}"/>
                  </a:ext>
                </a:extLst>
              </p14:cNvPr>
              <p14:cNvContentPartPr/>
              <p14:nvPr/>
            </p14:nvContentPartPr>
            <p14:xfrm>
              <a:off x="7222592" y="1802199"/>
              <a:ext cx="129960" cy="1180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19C1339-2925-4D3A-9342-D6608D6FF296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7204592" y="1784559"/>
                <a:ext cx="1656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E513C71-02D7-43C7-A152-0334EE11099C}"/>
              </a:ext>
            </a:extLst>
          </p:cNvPr>
          <p:cNvGrpSpPr/>
          <p:nvPr/>
        </p:nvGrpSpPr>
        <p:grpSpPr>
          <a:xfrm>
            <a:off x="7559192" y="1762959"/>
            <a:ext cx="1259640" cy="311400"/>
            <a:chOff x="7559192" y="1762959"/>
            <a:chExt cx="12596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5E4A283-FA27-423E-A2D7-2A95953D1C7F}"/>
                    </a:ext>
                  </a:extLst>
                </p14:cNvPr>
                <p14:cNvContentPartPr/>
                <p14:nvPr/>
              </p14:nvContentPartPr>
              <p14:xfrm>
                <a:off x="7563872" y="1821279"/>
                <a:ext cx="416520" cy="23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5E4A283-FA27-423E-A2D7-2A95953D1C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546232" y="1803639"/>
                  <a:ext cx="452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4996AEA-2B86-4C98-B3FC-FD5B245FB29C}"/>
                    </a:ext>
                  </a:extLst>
                </p14:cNvPr>
                <p14:cNvContentPartPr/>
                <p14:nvPr/>
              </p14:nvContentPartPr>
              <p14:xfrm>
                <a:off x="7559192" y="1779159"/>
                <a:ext cx="136440" cy="113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4996AEA-2B86-4C98-B3FC-FD5B245FB29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541552" y="1761519"/>
                  <a:ext cx="172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A27C843-3822-451E-AA65-EE51AF589BC3}"/>
                    </a:ext>
                  </a:extLst>
                </p14:cNvPr>
                <p14:cNvContentPartPr/>
                <p14:nvPr/>
              </p14:nvContentPartPr>
              <p14:xfrm>
                <a:off x="7921352" y="1791759"/>
                <a:ext cx="92880" cy="1033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A27C843-3822-451E-AA65-EE51AF589BC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903712" y="1774119"/>
                  <a:ext cx="128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D92EA11-7A53-49CA-8FA7-65F6E7E2CF1C}"/>
                    </a:ext>
                  </a:extLst>
                </p14:cNvPr>
                <p14:cNvContentPartPr/>
                <p14:nvPr/>
              </p14:nvContentPartPr>
              <p14:xfrm>
                <a:off x="8204312" y="1821999"/>
                <a:ext cx="252360" cy="252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D92EA11-7A53-49CA-8FA7-65F6E7E2CF1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86312" y="1803999"/>
                  <a:ext cx="288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FED1035-72B9-477D-97A4-2F0561702458}"/>
                    </a:ext>
                  </a:extLst>
                </p14:cNvPr>
                <p14:cNvContentPartPr/>
                <p14:nvPr/>
              </p14:nvContentPartPr>
              <p14:xfrm>
                <a:off x="8530472" y="1762959"/>
                <a:ext cx="172080" cy="16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FED1035-72B9-477D-97A4-2F056170245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12832" y="1745319"/>
                  <a:ext cx="207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2618F57-6AA2-452D-BA50-625607682F28}"/>
                    </a:ext>
                  </a:extLst>
                </p14:cNvPr>
                <p14:cNvContentPartPr/>
                <p14:nvPr/>
              </p14:nvContentPartPr>
              <p14:xfrm>
                <a:off x="8552792" y="1838199"/>
                <a:ext cx="207000" cy="266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2618F57-6AA2-452D-BA50-625607682F2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534792" y="1820199"/>
                  <a:ext cx="242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0658E65-13E0-4843-9188-20E704B68FC0}"/>
                    </a:ext>
                  </a:extLst>
                </p14:cNvPr>
                <p14:cNvContentPartPr/>
                <p14:nvPr/>
              </p14:nvContentPartPr>
              <p14:xfrm>
                <a:off x="8570792" y="1936479"/>
                <a:ext cx="248040" cy="27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0658E65-13E0-4843-9188-20E704B68FC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552792" y="1918479"/>
                  <a:ext cx="2836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205A5EB-A5E8-4E98-ABEB-3836D3E0DF39}"/>
              </a:ext>
            </a:extLst>
          </p:cNvPr>
          <p:cNvGrpSpPr/>
          <p:nvPr/>
        </p:nvGrpSpPr>
        <p:grpSpPr>
          <a:xfrm>
            <a:off x="9045992" y="1771959"/>
            <a:ext cx="1051920" cy="237960"/>
            <a:chOff x="9045992" y="1771959"/>
            <a:chExt cx="10519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AE8B967B-6637-4069-AB4E-326857240C3F}"/>
                    </a:ext>
                  </a:extLst>
                </p14:cNvPr>
                <p14:cNvContentPartPr/>
                <p14:nvPr/>
              </p14:nvContentPartPr>
              <p14:xfrm>
                <a:off x="9045992" y="1842159"/>
                <a:ext cx="207720" cy="1310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AE8B967B-6637-4069-AB4E-326857240C3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028352" y="1824519"/>
                  <a:ext cx="243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9A3EF59-ADE3-49DD-B4CD-E4D672DF466F}"/>
                    </a:ext>
                  </a:extLst>
                </p14:cNvPr>
                <p14:cNvContentPartPr/>
                <p14:nvPr/>
              </p14:nvContentPartPr>
              <p14:xfrm>
                <a:off x="9403472" y="1845399"/>
                <a:ext cx="28800" cy="1645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9A3EF59-ADE3-49DD-B4CD-E4D672DF466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385472" y="1827759"/>
                  <a:ext cx="64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FB73957-50F0-4BD7-81E4-4E7ECB550E7F}"/>
                    </a:ext>
                  </a:extLst>
                </p14:cNvPr>
                <p14:cNvContentPartPr/>
                <p14:nvPr/>
              </p14:nvContentPartPr>
              <p14:xfrm>
                <a:off x="9409232" y="1810119"/>
                <a:ext cx="142920" cy="1047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FB73957-50F0-4BD7-81E4-4E7ECB550E7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391232" y="1792119"/>
                  <a:ext cx="17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BD038F9-3A91-4990-A1D6-6C7FF8DB37D7}"/>
                    </a:ext>
                  </a:extLst>
                </p14:cNvPr>
                <p14:cNvContentPartPr/>
                <p14:nvPr/>
              </p14:nvContentPartPr>
              <p14:xfrm>
                <a:off x="9760592" y="1825959"/>
                <a:ext cx="337320" cy="26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BD038F9-3A91-4990-A1D6-6C7FF8DB37D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742592" y="1808319"/>
                  <a:ext cx="372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E74C448-E79C-457C-A0C0-7167A40813B3}"/>
                    </a:ext>
                  </a:extLst>
                </p14:cNvPr>
                <p14:cNvContentPartPr/>
                <p14:nvPr/>
              </p14:nvContentPartPr>
              <p14:xfrm>
                <a:off x="10033112" y="1771959"/>
                <a:ext cx="51840" cy="1270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E74C448-E79C-457C-A0C0-7167A40813B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015472" y="1753959"/>
                  <a:ext cx="87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5A5FF4D-C42F-4081-AF0A-88EE02073F50}"/>
                    </a:ext>
                  </a:extLst>
                </p14:cNvPr>
                <p14:cNvContentPartPr/>
                <p14:nvPr/>
              </p14:nvContentPartPr>
              <p14:xfrm>
                <a:off x="9739712" y="1774479"/>
                <a:ext cx="112680" cy="132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5A5FF4D-C42F-4081-AF0A-88EE02073F5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721712" y="1756479"/>
                  <a:ext cx="14832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6D2603D4-B4D8-4BB2-BDDB-C4A3B31D8D43}"/>
              </a:ext>
            </a:extLst>
          </p:cNvPr>
          <p:cNvGrpSpPr/>
          <p:nvPr/>
        </p:nvGrpSpPr>
        <p:grpSpPr>
          <a:xfrm>
            <a:off x="10314272" y="1822359"/>
            <a:ext cx="576360" cy="251280"/>
            <a:chOff x="10314272" y="1822359"/>
            <a:chExt cx="57636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EE0B760-13CE-4E02-9417-93394DD6F5AA}"/>
                    </a:ext>
                  </a:extLst>
                </p14:cNvPr>
                <p14:cNvContentPartPr/>
                <p14:nvPr/>
              </p14:nvContentPartPr>
              <p14:xfrm>
                <a:off x="10314272" y="1822359"/>
                <a:ext cx="196200" cy="108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EE0B760-13CE-4E02-9417-93394DD6F5A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296272" y="1804719"/>
                  <a:ext cx="23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D2D9FC1-2ECC-41E9-AA3C-895B121F62CF}"/>
                    </a:ext>
                  </a:extLst>
                </p14:cNvPr>
                <p14:cNvContentPartPr/>
                <p14:nvPr/>
              </p14:nvContentPartPr>
              <p14:xfrm>
                <a:off x="10647632" y="1862679"/>
                <a:ext cx="243000" cy="2109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D2D9FC1-2ECC-41E9-AA3C-895B121F62C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629992" y="1845039"/>
                  <a:ext cx="2786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362A3DFA-4A84-430B-BB08-3338E7616941}"/>
              </a:ext>
            </a:extLst>
          </p:cNvPr>
          <p:cNvGrpSpPr/>
          <p:nvPr/>
        </p:nvGrpSpPr>
        <p:grpSpPr>
          <a:xfrm>
            <a:off x="7278032" y="2383239"/>
            <a:ext cx="140040" cy="195480"/>
            <a:chOff x="7278032" y="2383239"/>
            <a:chExt cx="1400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F10B469-7F64-409D-97A4-9F40C4703CE6}"/>
                    </a:ext>
                  </a:extLst>
                </p14:cNvPr>
                <p14:cNvContentPartPr/>
                <p14:nvPr/>
              </p14:nvContentPartPr>
              <p14:xfrm>
                <a:off x="7278032" y="2394759"/>
                <a:ext cx="20520" cy="1839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F10B469-7F64-409D-97A4-9F40C4703CE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260392" y="2377119"/>
                  <a:ext cx="56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52317EC-80EF-4F1D-83D2-7A895E3290F9}"/>
                    </a:ext>
                  </a:extLst>
                </p14:cNvPr>
                <p14:cNvContentPartPr/>
                <p14:nvPr/>
              </p14:nvContentPartPr>
              <p14:xfrm>
                <a:off x="7294232" y="2383239"/>
                <a:ext cx="123840" cy="116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52317EC-80EF-4F1D-83D2-7A895E3290F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276232" y="2365239"/>
                  <a:ext cx="159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41334E7E-EDEC-46D9-B9B2-8DDB13EABA54}"/>
              </a:ext>
            </a:extLst>
          </p:cNvPr>
          <p:cNvGrpSpPr/>
          <p:nvPr/>
        </p:nvGrpSpPr>
        <p:grpSpPr>
          <a:xfrm>
            <a:off x="7629032" y="2363079"/>
            <a:ext cx="379800" cy="147960"/>
            <a:chOff x="7629032" y="2363079"/>
            <a:chExt cx="3798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BF8D53E-D166-4D8F-841D-538BC3C0EAB6}"/>
                    </a:ext>
                  </a:extLst>
                </p14:cNvPr>
                <p14:cNvContentPartPr/>
                <p14:nvPr/>
              </p14:nvContentPartPr>
              <p14:xfrm>
                <a:off x="7672592" y="2441559"/>
                <a:ext cx="298800" cy="16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BF8D53E-D166-4D8F-841D-538BC3C0EAB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654952" y="2423919"/>
                  <a:ext cx="334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798F395-C460-446E-9600-4783559FF074}"/>
                    </a:ext>
                  </a:extLst>
                </p14:cNvPr>
                <p14:cNvContentPartPr/>
                <p14:nvPr/>
              </p14:nvContentPartPr>
              <p14:xfrm>
                <a:off x="7940792" y="2363079"/>
                <a:ext cx="68040" cy="1159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798F395-C460-446E-9600-4783559FF07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923152" y="2345079"/>
                  <a:ext cx="10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66B1A0F-6A1E-43D0-AB54-4256EE5D407F}"/>
                    </a:ext>
                  </a:extLst>
                </p14:cNvPr>
                <p14:cNvContentPartPr/>
                <p14:nvPr/>
              </p14:nvContentPartPr>
              <p14:xfrm>
                <a:off x="7629032" y="2376039"/>
                <a:ext cx="114840" cy="1350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66B1A0F-6A1E-43D0-AB54-4256EE5D407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611392" y="2358039"/>
                  <a:ext cx="1504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3DBCC1C-E4EA-4CF3-ACB3-BA9C0D9DCAE4}"/>
                  </a:ext>
                </a:extLst>
              </p14:cNvPr>
              <p14:cNvContentPartPr/>
              <p14:nvPr/>
            </p14:nvContentPartPr>
            <p14:xfrm>
              <a:off x="8220512" y="2422839"/>
              <a:ext cx="239040" cy="2768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3DBCC1C-E4EA-4CF3-ACB3-BA9C0D9DCAE4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8202872" y="2404839"/>
                <a:ext cx="27468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3EF5DA6-83FB-42B0-84F4-6F88C0E59FCE}"/>
              </a:ext>
            </a:extLst>
          </p:cNvPr>
          <p:cNvGrpSpPr/>
          <p:nvPr/>
        </p:nvGrpSpPr>
        <p:grpSpPr>
          <a:xfrm>
            <a:off x="8679872" y="2358039"/>
            <a:ext cx="186840" cy="218880"/>
            <a:chOff x="8679872" y="2358039"/>
            <a:chExt cx="18684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D46DE3C-4C34-457A-AAF9-D6B149932B35}"/>
                    </a:ext>
                  </a:extLst>
                </p14:cNvPr>
                <p14:cNvContentPartPr/>
                <p14:nvPr/>
              </p14:nvContentPartPr>
              <p14:xfrm>
                <a:off x="8679872" y="2358039"/>
                <a:ext cx="132480" cy="27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D46DE3C-4C34-457A-AAF9-D6B149932B3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661872" y="2340039"/>
                  <a:ext cx="168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30C704A-6456-4EFA-90E9-58957F0CF21A}"/>
                    </a:ext>
                  </a:extLst>
                </p14:cNvPr>
                <p14:cNvContentPartPr/>
                <p14:nvPr/>
              </p14:nvContentPartPr>
              <p14:xfrm>
                <a:off x="8684912" y="2433999"/>
                <a:ext cx="181800" cy="1429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30C704A-6456-4EFA-90E9-58957F0CF21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67272" y="2415999"/>
                  <a:ext cx="2174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23B587F0-9EDB-4510-B778-342A96DC9D07}"/>
              </a:ext>
            </a:extLst>
          </p:cNvPr>
          <p:cNvGrpSpPr/>
          <p:nvPr/>
        </p:nvGrpSpPr>
        <p:grpSpPr>
          <a:xfrm>
            <a:off x="9139232" y="2325639"/>
            <a:ext cx="2972880" cy="403200"/>
            <a:chOff x="9139232" y="2325639"/>
            <a:chExt cx="29728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2352E49-B280-45FD-8FD3-629EB92B5BD0}"/>
                    </a:ext>
                  </a:extLst>
                </p14:cNvPr>
                <p14:cNvContentPartPr/>
                <p14:nvPr/>
              </p14:nvContentPartPr>
              <p14:xfrm>
                <a:off x="9139232" y="2345439"/>
                <a:ext cx="105840" cy="2847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2352E49-B280-45FD-8FD3-629EB92B5BD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121592" y="2327799"/>
                  <a:ext cx="141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F9C9D11-5EDA-41D4-90FA-113C9D9FBE27}"/>
                    </a:ext>
                  </a:extLst>
                </p14:cNvPr>
                <p14:cNvContentPartPr/>
                <p14:nvPr/>
              </p14:nvContentPartPr>
              <p14:xfrm>
                <a:off x="9340112" y="2502399"/>
                <a:ext cx="102600" cy="1846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F9C9D11-5EDA-41D4-90FA-113C9D9FBE2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322472" y="2484399"/>
                  <a:ext cx="138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1F62BCF-7022-470A-A363-DEEC001AB548}"/>
                    </a:ext>
                  </a:extLst>
                </p14:cNvPr>
                <p14:cNvContentPartPr/>
                <p14:nvPr/>
              </p14:nvContentPartPr>
              <p14:xfrm>
                <a:off x="9526232" y="2434359"/>
                <a:ext cx="200160" cy="1486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1F62BCF-7022-470A-A363-DEEC001AB54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508232" y="2416359"/>
                  <a:ext cx="235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202263E-951F-47D4-92CD-6B7BE02D2E1C}"/>
                    </a:ext>
                  </a:extLst>
                </p14:cNvPr>
                <p14:cNvContentPartPr/>
                <p14:nvPr/>
              </p14:nvContentPartPr>
              <p14:xfrm>
                <a:off x="9832232" y="2509959"/>
                <a:ext cx="192960" cy="21600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202263E-951F-47D4-92CD-6B7BE02D2E1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814232" y="2491959"/>
                  <a:ext cx="228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2BC8A42-C4DB-4AAA-94DA-CA1740E55F83}"/>
                    </a:ext>
                  </a:extLst>
                </p14:cNvPr>
                <p14:cNvContentPartPr/>
                <p14:nvPr/>
              </p14:nvContentPartPr>
              <p14:xfrm>
                <a:off x="10108712" y="2356959"/>
                <a:ext cx="112320" cy="3006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2BC8A42-C4DB-4AAA-94DA-CA1740E55F8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090712" y="2339319"/>
                  <a:ext cx="147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FAC6340-E9E2-4DDA-92BA-FA88A558FEB1}"/>
                    </a:ext>
                  </a:extLst>
                </p14:cNvPr>
                <p14:cNvContentPartPr/>
                <p14:nvPr/>
              </p14:nvContentPartPr>
              <p14:xfrm>
                <a:off x="10338392" y="2469639"/>
                <a:ext cx="218160" cy="1566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FAC6340-E9E2-4DDA-92BA-FA88A558FEB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320392" y="2451639"/>
                  <a:ext cx="253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13F715E-8C05-419F-9E21-C2C02114A6D0}"/>
                    </a:ext>
                  </a:extLst>
                </p14:cNvPr>
                <p14:cNvContentPartPr/>
                <p14:nvPr/>
              </p14:nvContentPartPr>
              <p14:xfrm>
                <a:off x="10661672" y="2325639"/>
                <a:ext cx="91800" cy="3567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13F715E-8C05-419F-9E21-C2C02114A6D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643672" y="2307639"/>
                  <a:ext cx="127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A2270C31-A8E4-4FDF-A339-99C796D54377}"/>
                    </a:ext>
                  </a:extLst>
                </p14:cNvPr>
                <p14:cNvContentPartPr/>
                <p14:nvPr/>
              </p14:nvContentPartPr>
              <p14:xfrm>
                <a:off x="10832672" y="2500599"/>
                <a:ext cx="142200" cy="88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A2270C31-A8E4-4FDF-A339-99C796D5437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815032" y="2482599"/>
                  <a:ext cx="177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90CF4B2-7EB0-4FC7-91BB-F39DFFA93B44}"/>
                    </a:ext>
                  </a:extLst>
                </p14:cNvPr>
                <p14:cNvContentPartPr/>
                <p14:nvPr/>
              </p14:nvContentPartPr>
              <p14:xfrm>
                <a:off x="11078192" y="2504199"/>
                <a:ext cx="129600" cy="224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90CF4B2-7EB0-4FC7-91BB-F39DFFA93B4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1060552" y="2486199"/>
                  <a:ext cx="165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9884877-3BD2-4A12-BCAE-12FA15E96F74}"/>
                    </a:ext>
                  </a:extLst>
                </p14:cNvPr>
                <p14:cNvContentPartPr/>
                <p14:nvPr/>
              </p14:nvContentPartPr>
              <p14:xfrm>
                <a:off x="11337032" y="2432199"/>
                <a:ext cx="161280" cy="1652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9884877-3BD2-4A12-BCAE-12FA15E96F7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1319392" y="2414559"/>
                  <a:ext cx="196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56CBBFB-37EF-4902-827C-6B34D5219433}"/>
                    </a:ext>
                  </a:extLst>
                </p14:cNvPr>
                <p14:cNvContentPartPr/>
                <p14:nvPr/>
              </p14:nvContentPartPr>
              <p14:xfrm>
                <a:off x="11610992" y="2468919"/>
                <a:ext cx="124200" cy="1224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56CBBFB-37EF-4902-827C-6B34D521943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593352" y="2451279"/>
                  <a:ext cx="159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B85025B-AA7F-4861-9705-933896A917A8}"/>
                    </a:ext>
                  </a:extLst>
                </p14:cNvPr>
                <p14:cNvContentPartPr/>
                <p14:nvPr/>
              </p14:nvContentPartPr>
              <p14:xfrm>
                <a:off x="11821952" y="2489079"/>
                <a:ext cx="177480" cy="2307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B85025B-AA7F-4861-9705-933896A917A8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803952" y="2471079"/>
                  <a:ext cx="213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51281F2-FC59-40A3-A5C2-1EF22B7C8077}"/>
                    </a:ext>
                  </a:extLst>
                </p14:cNvPr>
                <p14:cNvContentPartPr/>
                <p14:nvPr/>
              </p14:nvContentPartPr>
              <p14:xfrm>
                <a:off x="12052352" y="2334279"/>
                <a:ext cx="59760" cy="310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51281F2-FC59-40A3-A5C2-1EF22B7C807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2034352" y="2316639"/>
                  <a:ext cx="954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E1EFF7D-AB23-46AA-8A98-2BF02A9D338E}"/>
              </a:ext>
            </a:extLst>
          </p:cNvPr>
          <p:cNvGrpSpPr/>
          <p:nvPr/>
        </p:nvGrpSpPr>
        <p:grpSpPr>
          <a:xfrm>
            <a:off x="7103792" y="2892279"/>
            <a:ext cx="1942560" cy="462600"/>
            <a:chOff x="7103792" y="2892279"/>
            <a:chExt cx="194256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AF41F3AD-A063-43A5-8B8B-37251BF99A4B}"/>
                    </a:ext>
                  </a:extLst>
                </p14:cNvPr>
                <p14:cNvContentPartPr/>
                <p14:nvPr/>
              </p14:nvContentPartPr>
              <p14:xfrm>
                <a:off x="7103792" y="3055359"/>
                <a:ext cx="175320" cy="1317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AF41F3AD-A063-43A5-8B8B-37251BF99A4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086152" y="3037359"/>
                  <a:ext cx="210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6B2C232-8DA9-4045-916A-A54AA107AE74}"/>
                    </a:ext>
                  </a:extLst>
                </p14:cNvPr>
                <p14:cNvContentPartPr/>
                <p14:nvPr/>
              </p14:nvContentPartPr>
              <p14:xfrm>
                <a:off x="7467032" y="2892279"/>
                <a:ext cx="72000" cy="3668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6B2C232-8DA9-4045-916A-A54AA107AE7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449032" y="2874639"/>
                  <a:ext cx="1076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754CEB5-1F0A-48A8-AA14-1F05551A4467}"/>
                    </a:ext>
                  </a:extLst>
                </p14:cNvPr>
                <p14:cNvContentPartPr/>
                <p14:nvPr/>
              </p14:nvContentPartPr>
              <p14:xfrm>
                <a:off x="7656752" y="3120879"/>
                <a:ext cx="126720" cy="2052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754CEB5-1F0A-48A8-AA14-1F05551A446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39112" y="3102879"/>
                  <a:ext cx="162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E24F141-06E7-4438-8FCF-A5972E3DA6BB}"/>
                    </a:ext>
                  </a:extLst>
                </p14:cNvPr>
                <p14:cNvContentPartPr/>
                <p14:nvPr/>
              </p14:nvContentPartPr>
              <p14:xfrm>
                <a:off x="7862312" y="3137079"/>
                <a:ext cx="285120" cy="115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E24F141-06E7-4438-8FCF-A5972E3DA6B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44672" y="3119079"/>
                  <a:ext cx="320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9599F35-46B0-4AB3-8AF9-3862932925AF}"/>
                    </a:ext>
                  </a:extLst>
                </p14:cNvPr>
                <p14:cNvContentPartPr/>
                <p14:nvPr/>
              </p14:nvContentPartPr>
              <p14:xfrm>
                <a:off x="7870952" y="3067239"/>
                <a:ext cx="82080" cy="132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9599F35-46B0-4AB3-8AF9-3862932925A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52952" y="3049599"/>
                  <a:ext cx="117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8572348-EBCE-4760-86BB-CE0BF113128A}"/>
                    </a:ext>
                  </a:extLst>
                </p14:cNvPr>
                <p14:cNvContentPartPr/>
                <p14:nvPr/>
              </p14:nvContentPartPr>
              <p14:xfrm>
                <a:off x="8123672" y="3062559"/>
                <a:ext cx="73800" cy="104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8572348-EBCE-4760-86BB-CE0BF113128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106032" y="3044919"/>
                  <a:ext cx="109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04517DC8-278D-4EBF-9C46-E8730EF7E535}"/>
                    </a:ext>
                  </a:extLst>
                </p14:cNvPr>
                <p14:cNvContentPartPr/>
                <p14:nvPr/>
              </p14:nvContentPartPr>
              <p14:xfrm>
                <a:off x="8350832" y="3105039"/>
                <a:ext cx="160200" cy="249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04517DC8-278D-4EBF-9C46-E8730EF7E53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333192" y="3087039"/>
                  <a:ext cx="195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187C1F3-8146-400D-8BC0-9550407B9314}"/>
                    </a:ext>
                  </a:extLst>
                </p14:cNvPr>
                <p14:cNvContentPartPr/>
                <p14:nvPr/>
              </p14:nvContentPartPr>
              <p14:xfrm>
                <a:off x="8619752" y="3012159"/>
                <a:ext cx="76320" cy="2944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187C1F3-8146-400D-8BC0-9550407B931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601752" y="2994519"/>
                  <a:ext cx="111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0E944D7-8E89-4A18-AA2A-017FC470F045}"/>
                    </a:ext>
                  </a:extLst>
                </p14:cNvPr>
                <p14:cNvContentPartPr/>
                <p14:nvPr/>
              </p14:nvContentPartPr>
              <p14:xfrm>
                <a:off x="8887952" y="3072639"/>
                <a:ext cx="140400" cy="22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0E944D7-8E89-4A18-AA2A-017FC470F04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869952" y="3054999"/>
                  <a:ext cx="176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03628D8-BF98-45E6-9EC2-A3B9CCBED50C}"/>
                    </a:ext>
                  </a:extLst>
                </p14:cNvPr>
                <p14:cNvContentPartPr/>
                <p14:nvPr/>
              </p14:nvContentPartPr>
              <p14:xfrm>
                <a:off x="8909192" y="3150039"/>
                <a:ext cx="127440" cy="21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03628D8-BF98-45E6-9EC2-A3B9CCBED50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891192" y="3132399"/>
                  <a:ext cx="163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C14B58B-B2C1-4806-84F1-F256945E55CE}"/>
                    </a:ext>
                  </a:extLst>
                </p14:cNvPr>
                <p14:cNvContentPartPr/>
                <p14:nvPr/>
              </p14:nvContentPartPr>
              <p14:xfrm>
                <a:off x="8913152" y="3222399"/>
                <a:ext cx="133200" cy="24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C14B58B-B2C1-4806-84F1-F256945E55C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895512" y="3204759"/>
                  <a:ext cx="1688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D6F26E3C-DE41-4299-9C3C-C4542D70CC99}"/>
              </a:ext>
            </a:extLst>
          </p:cNvPr>
          <p:cNvGrpSpPr/>
          <p:nvPr/>
        </p:nvGrpSpPr>
        <p:grpSpPr>
          <a:xfrm>
            <a:off x="9454952" y="3068319"/>
            <a:ext cx="619560" cy="264960"/>
            <a:chOff x="9454952" y="3068319"/>
            <a:chExt cx="6195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DB0A2F9-7AB6-4A8E-A4F7-6C7A2A1BECB1}"/>
                    </a:ext>
                  </a:extLst>
                </p14:cNvPr>
                <p14:cNvContentPartPr/>
                <p14:nvPr/>
              </p14:nvContentPartPr>
              <p14:xfrm>
                <a:off x="9458912" y="3121959"/>
                <a:ext cx="16560" cy="2113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DB0A2F9-7AB6-4A8E-A4F7-6C7A2A1BECB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440912" y="3104319"/>
                  <a:ext cx="52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7D0E176-DE6B-4523-A6AA-A2B384A2A4EB}"/>
                    </a:ext>
                  </a:extLst>
                </p14:cNvPr>
                <p14:cNvContentPartPr/>
                <p14:nvPr/>
              </p14:nvContentPartPr>
              <p14:xfrm>
                <a:off x="9454952" y="3099999"/>
                <a:ext cx="97560" cy="1274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7D0E176-DE6B-4523-A6AA-A2B384A2A4E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437312" y="3081999"/>
                  <a:ext cx="133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E2F6285-293B-4788-BC54-BAE92B5A4200}"/>
                    </a:ext>
                  </a:extLst>
                </p14:cNvPr>
                <p14:cNvContentPartPr/>
                <p14:nvPr/>
              </p14:nvContentPartPr>
              <p14:xfrm>
                <a:off x="9735032" y="3141039"/>
                <a:ext cx="246960" cy="27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E2F6285-293B-4788-BC54-BAE92B5A420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717032" y="3123399"/>
                  <a:ext cx="282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E1A09BC-6EF2-47B5-B9A0-FFFAFBA7187F}"/>
                    </a:ext>
                  </a:extLst>
                </p14:cNvPr>
                <p14:cNvContentPartPr/>
                <p14:nvPr/>
              </p14:nvContentPartPr>
              <p14:xfrm>
                <a:off x="9706952" y="3068319"/>
                <a:ext cx="120600" cy="1483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E1A09BC-6EF2-47B5-B9A0-FFFAFBA7187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688952" y="3050679"/>
                  <a:ext cx="156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2552F21-9B01-45AF-8394-91E7FD4F4F26}"/>
                    </a:ext>
                  </a:extLst>
                </p14:cNvPr>
                <p14:cNvContentPartPr/>
                <p14:nvPr/>
              </p14:nvContentPartPr>
              <p14:xfrm>
                <a:off x="10003232" y="3074079"/>
                <a:ext cx="71280" cy="1476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2552F21-9B01-45AF-8394-91E7FD4F4F2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9985232" y="3056439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AC18EAC-D871-4F5F-B036-970A6C1B117E}"/>
              </a:ext>
            </a:extLst>
          </p:cNvPr>
          <p:cNvGrpSpPr/>
          <p:nvPr/>
        </p:nvGrpSpPr>
        <p:grpSpPr>
          <a:xfrm>
            <a:off x="10284752" y="3100359"/>
            <a:ext cx="520200" cy="295920"/>
            <a:chOff x="10284752" y="3100359"/>
            <a:chExt cx="5202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CD3F37F-276C-432B-8769-2A8CC174D61D}"/>
                    </a:ext>
                  </a:extLst>
                </p14:cNvPr>
                <p14:cNvContentPartPr/>
                <p14:nvPr/>
              </p14:nvContentPartPr>
              <p14:xfrm>
                <a:off x="10284752" y="3100359"/>
                <a:ext cx="167400" cy="1148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CD3F37F-276C-432B-8769-2A8CC174D61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266752" y="3082719"/>
                  <a:ext cx="203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4178FBC-D457-49E4-B520-B02D39746915}"/>
                    </a:ext>
                  </a:extLst>
                </p14:cNvPr>
                <p14:cNvContentPartPr/>
                <p14:nvPr/>
              </p14:nvContentPartPr>
              <p14:xfrm>
                <a:off x="10608032" y="3139599"/>
                <a:ext cx="196920" cy="256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4178FBC-D457-49E4-B520-B02D3974691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590032" y="3121959"/>
                  <a:ext cx="23256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025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0477" y="2339928"/>
            <a:ext cx="111469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Constructing New Logical Equivalences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51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9</cp:revision>
  <dcterms:created xsi:type="dcterms:W3CDTF">2020-02-17T03:00:05Z</dcterms:created>
  <dcterms:modified xsi:type="dcterms:W3CDTF">2020-02-25T03:12:50Z</dcterms:modified>
</cp:coreProperties>
</file>