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notesSlides/notesSlide1.xml" ContentType="application/vnd.openxmlformats-officedocument.presentationml.notesSlide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6" r:id="rId3"/>
    <p:sldId id="265" r:id="rId4"/>
    <p:sldId id="267" r:id="rId5"/>
    <p:sldId id="26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36EAF-57D9-455F-9C30-F13D1704D384}" v="266" dt="2020-02-21T17:36:15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271" autoAdjust="0"/>
  </p:normalViewPr>
  <p:slideViewPr>
    <p:cSldViewPr snapToGrid="0">
      <p:cViewPr varScale="1">
        <p:scale>
          <a:sx n="32" d="100"/>
          <a:sy n="32" d="100"/>
        </p:scale>
        <p:origin x="7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25FF1424-813D-4A4A-97AE-1BD5E96A986D}"/>
    <pc:docChg chg="custSel addSld delSld modSld sldOrd">
      <pc:chgData name="Kimberly Brehm" userId="8c2b6ab9-3f19-41de-a892-34e3c36865ec" providerId="ADAL" clId="{25FF1424-813D-4A4A-97AE-1BD5E96A986D}" dt="2020-02-21T16:39:19.456" v="170"/>
      <pc:docMkLst>
        <pc:docMk/>
      </pc:docMkLst>
      <pc:sldChg chg="addSp delSp modSp modTransition modAnim">
        <pc:chgData name="Kimberly Brehm" userId="8c2b6ab9-3f19-41de-a892-34e3c36865ec" providerId="ADAL" clId="{25FF1424-813D-4A4A-97AE-1BD5E96A986D}" dt="2020-02-21T16:39:19.456" v="170"/>
        <pc:sldMkLst>
          <pc:docMk/>
          <pc:sldMk cId="4186269951" sldId="256"/>
        </pc:sldMkLst>
        <pc:spChg chg="mod">
          <ac:chgData name="Kimberly Brehm" userId="8c2b6ab9-3f19-41de-a892-34e3c36865ec" providerId="ADAL" clId="{25FF1424-813D-4A4A-97AE-1BD5E96A986D}" dt="2020-02-21T16:31:44.166" v="1" actId="1076"/>
          <ac:spMkLst>
            <pc:docMk/>
            <pc:sldMk cId="4186269951" sldId="256"/>
            <ac:spMk id="105" creationId="{D1DE2816-61E5-4F24-94C5-ADC024D6C6C2}"/>
          </ac:spMkLst>
        </pc:spChg>
        <pc:picChg chg="del">
          <ac:chgData name="Kimberly Brehm" userId="8c2b6ab9-3f19-41de-a892-34e3c36865ec" providerId="ADAL" clId="{25FF1424-813D-4A4A-97AE-1BD5E96A986D}" dt="2020-02-21T16:32:39.313" v="5"/>
          <ac:picMkLst>
            <pc:docMk/>
            <pc:sldMk cId="4186269951" sldId="256"/>
            <ac:picMk id="2" creationId="{15C97E47-E14A-4700-9A26-05185557654F}"/>
          </ac:picMkLst>
        </pc:picChg>
        <pc:picChg chg="add del mod">
          <ac:chgData name="Kimberly Brehm" userId="8c2b6ab9-3f19-41de-a892-34e3c36865ec" providerId="ADAL" clId="{25FF1424-813D-4A4A-97AE-1BD5E96A986D}" dt="2020-02-21T16:39:19.456" v="170"/>
          <ac:picMkLst>
            <pc:docMk/>
            <pc:sldMk cId="4186269951" sldId="256"/>
            <ac:picMk id="3" creationId="{7B886C3E-E9B0-42A9-ABC8-90C8DD3F8F93}"/>
          </ac:picMkLst>
        </pc:picChg>
        <pc:picChg chg="add mod">
          <ac:chgData name="Kimberly Brehm" userId="8c2b6ab9-3f19-41de-a892-34e3c36865ec" providerId="ADAL" clId="{25FF1424-813D-4A4A-97AE-1BD5E96A986D}" dt="2020-02-21T16:39:19.456" v="170"/>
          <ac:picMkLst>
            <pc:docMk/>
            <pc:sldMk cId="4186269951" sldId="256"/>
            <ac:picMk id="4" creationId="{6124D041-CED7-45FE-94A8-381D6B9FCC42}"/>
          </ac:picMkLst>
        </pc:picChg>
      </pc:sldChg>
      <pc:sldChg chg="delSp ord modTransition modAnim">
        <pc:chgData name="Kimberly Brehm" userId="8c2b6ab9-3f19-41de-a892-34e3c36865ec" providerId="ADAL" clId="{25FF1424-813D-4A4A-97AE-1BD5E96A986D}" dt="2020-02-21T16:32:47.623" v="8"/>
        <pc:sldMkLst>
          <pc:docMk/>
          <pc:sldMk cId="3505249617" sldId="264"/>
        </pc:sldMkLst>
        <pc:picChg chg="del">
          <ac:chgData name="Kimberly Brehm" userId="8c2b6ab9-3f19-41de-a892-34e3c36865ec" providerId="ADAL" clId="{25FF1424-813D-4A4A-97AE-1BD5E96A986D}" dt="2020-02-21T16:32:39.313" v="5"/>
          <ac:picMkLst>
            <pc:docMk/>
            <pc:sldMk cId="3505249617" sldId="264"/>
            <ac:picMk id="7" creationId="{25E068D8-9143-42D3-AAE3-5E1597950781}"/>
          </ac:picMkLst>
        </pc:picChg>
      </pc:sldChg>
      <pc:sldChg chg="addSp delSp modSp add ord">
        <pc:chgData name="Kimberly Brehm" userId="8c2b6ab9-3f19-41de-a892-34e3c36865ec" providerId="ADAL" clId="{25FF1424-813D-4A4A-97AE-1BD5E96A986D}" dt="2020-02-21T16:33:43.047" v="62"/>
        <pc:sldMkLst>
          <pc:docMk/>
          <pc:sldMk cId="638864601" sldId="265"/>
        </pc:sldMkLst>
        <pc:grpChg chg="mod">
          <ac:chgData name="Kimberly Brehm" userId="8c2b6ab9-3f19-41de-a892-34e3c36865ec" providerId="ADAL" clId="{25FF1424-813D-4A4A-97AE-1BD5E96A986D}" dt="2020-02-21T16:33:33.281" v="60"/>
          <ac:grpSpMkLst>
            <pc:docMk/>
            <pc:sldMk cId="638864601" sldId="265"/>
            <ac:grpSpMk id="48" creationId="{C7B320AC-82D5-4782-AB4E-347FEA2C7457}"/>
          </ac:grpSpMkLst>
        </pc:grpChg>
        <pc:grpChg chg="mod">
          <ac:chgData name="Kimberly Brehm" userId="8c2b6ab9-3f19-41de-a892-34e3c36865ec" providerId="ADAL" clId="{25FF1424-813D-4A4A-97AE-1BD5E96A986D}" dt="2020-02-21T16:33:33.281" v="60"/>
          <ac:grpSpMkLst>
            <pc:docMk/>
            <pc:sldMk cId="638864601" sldId="265"/>
            <ac:grpSpMk id="49" creationId="{175E1109-91E0-4888-AF00-561894B6A9D5}"/>
          </ac:grpSpMkLst>
        </pc:grpChg>
        <pc:grpChg chg="mod">
          <ac:chgData name="Kimberly Brehm" userId="8c2b6ab9-3f19-41de-a892-34e3c36865ec" providerId="ADAL" clId="{25FF1424-813D-4A4A-97AE-1BD5E96A986D}" dt="2020-02-21T16:33:33.281" v="60"/>
          <ac:grpSpMkLst>
            <pc:docMk/>
            <pc:sldMk cId="638864601" sldId="265"/>
            <ac:grpSpMk id="50" creationId="{1EBCA20F-464B-4531-A874-EBF893D2316A}"/>
          </ac:grpSpMkLst>
        </pc:grpChg>
        <pc:grpChg chg="mod">
          <ac:chgData name="Kimberly Brehm" userId="8c2b6ab9-3f19-41de-a892-34e3c36865ec" providerId="ADAL" clId="{25FF1424-813D-4A4A-97AE-1BD5E96A986D}" dt="2020-02-21T16:33:33.281" v="60"/>
          <ac:grpSpMkLst>
            <pc:docMk/>
            <pc:sldMk cId="638864601" sldId="265"/>
            <ac:grpSpMk id="51" creationId="{B1EAA64D-7FDD-4B58-9D8A-0C6975737A0D}"/>
          </ac:grpSpMkLst>
        </pc:grpChg>
        <pc:inkChg chg="add del">
          <ac:chgData name="Kimberly Brehm" userId="8c2b6ab9-3f19-41de-a892-34e3c36865ec" providerId="ADAL" clId="{25FF1424-813D-4A4A-97AE-1BD5E96A986D}" dt="2020-02-21T16:33:08.950" v="14"/>
          <ac:inkMkLst>
            <pc:docMk/>
            <pc:sldMk cId="638864601" sldId="265"/>
            <ac:inkMk id="2" creationId="{D48AF45E-F299-400B-8212-39ADDDC63AE2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" creationId="{9BEC9EED-1500-4573-8A2A-A3494C9F3E17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4" creationId="{B527086B-4B76-478C-9AB4-7D211DB8BB7F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5" creationId="{B741D4DB-B93A-45DD-AD37-AE53C9A70484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6" creationId="{A42516AC-4CEC-4035-823A-83779A8FB453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7" creationId="{0BA04EE5-EA10-41BE-8061-6C1BA6AF6D01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8" creationId="{5F01AB6A-0BF7-4BA4-8B89-E1B614C234EE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9" creationId="{3512737C-2688-481F-939F-C2DA07C66B92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0" creationId="{F9C339F9-FE69-4047-8A5C-9C25811FEAD8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1" creationId="{42F8E0A7-EF41-45D0-8E4C-6910EC5EE37E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2" creationId="{313AFBAF-9FE7-4CB0-8A40-CE8752CEE70E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3" creationId="{7A7FEE97-62A0-48AB-8F2F-D6E37150992A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4" creationId="{CD4ECED0-F3BA-4BAC-8420-27CF9A2E0110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5" creationId="{31836A09-B4D0-4915-B3E0-3D2D322D397C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6" creationId="{DDEEA683-60DD-4B22-A9CA-B0C79BD03164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7" creationId="{A261B938-BB9E-4099-9835-FF518A97F31D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8" creationId="{717D23E2-08B7-4D5B-96F1-E371529ED5AF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19" creationId="{CE061415-C19E-4181-A3CB-71F4D073B45A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0" creationId="{17D46A35-28F4-4741-AE01-7E9C19BFB4C1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1" creationId="{D6124827-FAAC-4838-B16B-341CED3EC6A2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2" creationId="{BB431C88-4876-42F5-A094-D880CA4C05B3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3" creationId="{C08C01B7-364C-4FAE-82D8-4C866DCC1DFD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4" creationId="{9D7F0FA5-9535-4EA4-B34F-452C8C600623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5" creationId="{A94DAA15-5668-4271-A4C2-291961F4F096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6" creationId="{B4C53E8F-274E-4EC5-9001-B6E295F46DCA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7" creationId="{6FEFB790-7E6A-4F0C-B398-D459F3FBE386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8" creationId="{7304DAAF-29B6-4643-83FE-E89239217E0B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29" creationId="{7D149B13-B3D2-4B34-9670-F25E1989EDC2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0" creationId="{580850EE-ACAC-46AC-9675-B1833A6581C7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1" creationId="{DDCCBC4E-E5BA-418E-8645-F531CEE7822A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2" creationId="{B20FDB1C-EB7C-46EF-85AF-566F2497A106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3" creationId="{D477F66B-547C-46DB-8838-A5A5F27EC3FE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4" creationId="{8E0DCD41-1DA0-41CF-8191-E18092881924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5" creationId="{493BA07F-7C3A-4F29-AF73-BBF8DAA097C3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6" creationId="{806C7924-F690-42D3-B6E4-DF341EB0FBA0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7" creationId="{F308F76C-0DEF-4423-8E02-076C6A369CC9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8" creationId="{21388809-0EAB-4109-ABF6-183EE9EB244F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39" creationId="{BFB7C6A8-D355-4BD2-8E0C-8E0D04FBEE14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40" creationId="{195A14AF-9F1B-49AE-BC85-14AED6DF73FD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41" creationId="{0A3CA4D8-780C-44DF-A373-632D402FFF68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42" creationId="{9FC5944E-1C5C-45B9-88B9-0033313FB4C4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43" creationId="{9759D7AF-33A6-40CF-BEC2-9BCB77C47958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44" creationId="{4B448B05-B1FE-485A-A165-E6CED0061287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45" creationId="{F4FCAAE6-04DC-4681-91FD-170F115AE047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46" creationId="{19289107-6FE3-4BD6-9D86-123FF9D50B5B}"/>
          </ac:inkMkLst>
        </pc:inkChg>
        <pc:inkChg chg="add mod">
          <ac:chgData name="Kimberly Brehm" userId="8c2b6ab9-3f19-41de-a892-34e3c36865ec" providerId="ADAL" clId="{25FF1424-813D-4A4A-97AE-1BD5E96A986D}" dt="2020-02-21T16:33:33.281" v="60"/>
          <ac:inkMkLst>
            <pc:docMk/>
            <pc:sldMk cId="638864601" sldId="265"/>
            <ac:inkMk id="47" creationId="{ABCDA48D-B88A-4643-8CE4-898BECA348C1}"/>
          </ac:inkMkLst>
        </pc:inkChg>
      </pc:sldChg>
      <pc:sldChg chg="del">
        <pc:chgData name="Kimberly Brehm" userId="8c2b6ab9-3f19-41de-a892-34e3c36865ec" providerId="ADAL" clId="{25FF1424-813D-4A4A-97AE-1BD5E96A986D}" dt="2020-02-21T16:31:50.468" v="2" actId="47"/>
        <pc:sldMkLst>
          <pc:docMk/>
          <pc:sldMk cId="3809126691" sldId="265"/>
        </pc:sldMkLst>
      </pc:sldChg>
      <pc:sldChg chg="addSp delSp modSp add">
        <pc:chgData name="Kimberly Brehm" userId="8c2b6ab9-3f19-41de-a892-34e3c36865ec" providerId="ADAL" clId="{25FF1424-813D-4A4A-97AE-1BD5E96A986D}" dt="2020-02-21T16:39:19.456" v="170"/>
        <pc:sldMkLst>
          <pc:docMk/>
          <pc:sldMk cId="132198538" sldId="266"/>
        </pc:sldMkLst>
        <pc:grpChg chg="del mod">
          <ac:chgData name="Kimberly Brehm" userId="8c2b6ab9-3f19-41de-a892-34e3c36865ec" providerId="ADAL" clId="{25FF1424-813D-4A4A-97AE-1BD5E96A986D}" dt="2020-02-21T16:34:22.619" v="130"/>
          <ac:grpSpMkLst>
            <pc:docMk/>
            <pc:sldMk cId="132198538" sldId="266"/>
            <ac:grpSpMk id="31" creationId="{59767477-1342-4B60-869C-96E3F2DE1290}"/>
          </ac:grpSpMkLst>
        </pc:grpChg>
        <pc:grpChg chg="mod">
          <ac:chgData name="Kimberly Brehm" userId="8c2b6ab9-3f19-41de-a892-34e3c36865ec" providerId="ADAL" clId="{25FF1424-813D-4A4A-97AE-1BD5E96A986D}" dt="2020-02-21T16:34:05.385" v="93"/>
          <ac:grpSpMkLst>
            <pc:docMk/>
            <pc:sldMk cId="132198538" sldId="266"/>
            <ac:grpSpMk id="32" creationId="{26C28BBA-18D4-4ECF-B166-03B6967FCBDE}"/>
          </ac:grpSpMkLst>
        </pc:grpChg>
        <pc:grpChg chg="mod">
          <ac:chgData name="Kimberly Brehm" userId="8c2b6ab9-3f19-41de-a892-34e3c36865ec" providerId="ADAL" clId="{25FF1424-813D-4A4A-97AE-1BD5E96A986D}" dt="2020-02-21T16:34:22.619" v="130"/>
          <ac:grpSpMkLst>
            <pc:docMk/>
            <pc:sldMk cId="132198538" sldId="266"/>
            <ac:grpSpMk id="69" creationId="{537CBF14-511E-4285-944B-88DD27C931A6}"/>
          </ac:grpSpMkLst>
        </pc:grpChg>
        <pc:grpChg chg="mod">
          <ac:chgData name="Kimberly Brehm" userId="8c2b6ab9-3f19-41de-a892-34e3c36865ec" providerId="ADAL" clId="{25FF1424-813D-4A4A-97AE-1BD5E96A986D}" dt="2020-02-21T16:34:22.619" v="130"/>
          <ac:grpSpMkLst>
            <pc:docMk/>
            <pc:sldMk cId="132198538" sldId="266"/>
            <ac:grpSpMk id="70" creationId="{2C07CF2D-1525-47D5-A44B-98393C1F0BC1}"/>
          </ac:grpSpMkLst>
        </pc:grpChg>
        <pc:grpChg chg="mod">
          <ac:chgData name="Kimberly Brehm" userId="8c2b6ab9-3f19-41de-a892-34e3c36865ec" providerId="ADAL" clId="{25FF1424-813D-4A4A-97AE-1BD5E96A986D}" dt="2020-02-21T16:34:27.639" v="137"/>
          <ac:grpSpMkLst>
            <pc:docMk/>
            <pc:sldMk cId="132198538" sldId="266"/>
            <ac:grpSpMk id="77" creationId="{590F84A7-CC64-4D31-A0E1-981999A17E6B}"/>
          </ac:grpSpMkLst>
        </pc:grpChg>
        <pc:grpChg chg="mod">
          <ac:chgData name="Kimberly Brehm" userId="8c2b6ab9-3f19-41de-a892-34e3c36865ec" providerId="ADAL" clId="{25FF1424-813D-4A4A-97AE-1BD5E96A986D}" dt="2020-02-21T16:34:56.173" v="141"/>
          <ac:grpSpMkLst>
            <pc:docMk/>
            <pc:sldMk cId="132198538" sldId="266"/>
            <ac:grpSpMk id="81" creationId="{FC883FB5-BAF8-471E-98E9-7D1D5203F14E}"/>
          </ac:grpSpMkLst>
        </pc:grpChg>
        <pc:grpChg chg="del mod">
          <ac:chgData name="Kimberly Brehm" userId="8c2b6ab9-3f19-41de-a892-34e3c36865ec" providerId="ADAL" clId="{25FF1424-813D-4A4A-97AE-1BD5E96A986D}" dt="2020-02-21T16:35:01.754" v="148"/>
          <ac:grpSpMkLst>
            <pc:docMk/>
            <pc:sldMk cId="132198538" sldId="266"/>
            <ac:grpSpMk id="84" creationId="{8EAB0739-E229-49E2-B79E-E0BF6B1BFF84}"/>
          </ac:grpSpMkLst>
        </pc:grpChg>
        <pc:grpChg chg="del mod">
          <ac:chgData name="Kimberly Brehm" userId="8c2b6ab9-3f19-41de-a892-34e3c36865ec" providerId="ADAL" clId="{25FF1424-813D-4A4A-97AE-1BD5E96A986D}" dt="2020-02-21T16:35:05.734" v="152"/>
          <ac:grpSpMkLst>
            <pc:docMk/>
            <pc:sldMk cId="132198538" sldId="266"/>
            <ac:grpSpMk id="88" creationId="{CFC7F4D8-7048-4216-AC06-58B79D4D03B1}"/>
          </ac:grpSpMkLst>
        </pc:grpChg>
        <pc:grpChg chg="mod">
          <ac:chgData name="Kimberly Brehm" userId="8c2b6ab9-3f19-41de-a892-34e3c36865ec" providerId="ADAL" clId="{25FF1424-813D-4A4A-97AE-1BD5E96A986D}" dt="2020-02-21T16:35:05.734" v="152"/>
          <ac:grpSpMkLst>
            <pc:docMk/>
            <pc:sldMk cId="132198538" sldId="266"/>
            <ac:grpSpMk id="92" creationId="{BD1226AB-7138-4133-B63A-C219C94859CA}"/>
          </ac:grpSpMkLst>
        </pc:grpChg>
        <pc:grpChg chg="mod">
          <ac:chgData name="Kimberly Brehm" userId="8c2b6ab9-3f19-41de-a892-34e3c36865ec" providerId="ADAL" clId="{25FF1424-813D-4A4A-97AE-1BD5E96A986D}" dt="2020-02-21T16:35:08.597" v="156"/>
          <ac:grpSpMkLst>
            <pc:docMk/>
            <pc:sldMk cId="132198538" sldId="266"/>
            <ac:grpSpMk id="96" creationId="{E9DC9A5D-B69F-4D0F-B713-B0C6016D25E6}"/>
          </ac:grpSpMkLst>
        </pc:grpChg>
        <pc:grpChg chg="mod">
          <ac:chgData name="Kimberly Brehm" userId="8c2b6ab9-3f19-41de-a892-34e3c36865ec" providerId="ADAL" clId="{25FF1424-813D-4A4A-97AE-1BD5E96A986D}" dt="2020-02-21T16:35:15.716" v="159"/>
          <ac:grpSpMkLst>
            <pc:docMk/>
            <pc:sldMk cId="132198538" sldId="266"/>
            <ac:grpSpMk id="99" creationId="{7B8398F9-2B68-4831-9A7F-DF73ACFE7089}"/>
          </ac:grpSpMkLst>
        </pc:grpChg>
        <pc:grpChg chg="mod">
          <ac:chgData name="Kimberly Brehm" userId="8c2b6ab9-3f19-41de-a892-34e3c36865ec" providerId="ADAL" clId="{25FF1424-813D-4A4A-97AE-1BD5E96A986D}" dt="2020-02-21T16:35:20.182" v="163"/>
          <ac:grpSpMkLst>
            <pc:docMk/>
            <pc:sldMk cId="132198538" sldId="266"/>
            <ac:grpSpMk id="103" creationId="{E83B86DA-6999-40E2-9942-19E6D915F729}"/>
          </ac:grpSpMkLst>
        </pc:grpChg>
        <pc:graphicFrameChg chg="add mod modGraphic">
          <ac:chgData name="Kimberly Brehm" userId="8c2b6ab9-3f19-41de-a892-34e3c36865ec" providerId="ADAL" clId="{25FF1424-813D-4A4A-97AE-1BD5E96A986D}" dt="2020-02-21T16:36:14.250" v="168" actId="14100"/>
          <ac:graphicFrameMkLst>
            <pc:docMk/>
            <pc:sldMk cId="132198538" sldId="266"/>
            <ac:graphicFrameMk id="104" creationId="{4444E8F5-44A8-4002-8562-CC58340794E1}"/>
          </ac:graphicFrameMkLst>
        </pc:graphicFrameChg>
        <pc:picChg chg="add mod">
          <ac:chgData name="Kimberly Brehm" userId="8c2b6ab9-3f19-41de-a892-34e3c36865ec" providerId="ADAL" clId="{25FF1424-813D-4A4A-97AE-1BD5E96A986D}" dt="2020-02-21T16:39:19.456" v="170"/>
          <ac:picMkLst>
            <pc:docMk/>
            <pc:sldMk cId="132198538" sldId="266"/>
            <ac:picMk id="107" creationId="{CA36EB6E-CB5E-46A3-BB25-9E18E0545AE8}"/>
          </ac:picMkLst>
        </pc:picChg>
        <pc:inkChg chg="add del">
          <ac:chgData name="Kimberly Brehm" userId="8c2b6ab9-3f19-41de-a892-34e3c36865ec" providerId="ADAL" clId="{25FF1424-813D-4A4A-97AE-1BD5E96A986D}" dt="2020-02-21T16:33:50.103" v="64"/>
          <ac:inkMkLst>
            <pc:docMk/>
            <pc:sldMk cId="132198538" sldId="266"/>
            <ac:inkMk id="2" creationId="{D1F601FA-2898-4A0A-B573-D8B253DBB681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3" creationId="{03606A49-C190-4156-9735-B9251FD105DA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4" creationId="{CF4E3479-9BA4-4E79-86A0-5895AABBC44D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5" creationId="{B2229E6A-7038-4423-B797-3114C1A221AE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6" creationId="{DAC13099-9158-472D-90E5-6730A9F62AF4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7" creationId="{A97FD0E9-2B35-4303-8F27-EA6C321BBDDB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8" creationId="{6F1D2C88-91A9-4106-9CA9-5C689DAA508E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9" creationId="{F87AC0E6-E940-4519-A9D4-BAD949855F18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0" creationId="{23808991-F89D-49E3-A6A3-8DCA032DE6DE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1" creationId="{C00990D3-6263-4066-9612-F3A1A26FA907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2" creationId="{FC4E309A-B473-4FE9-8EEF-BDF4E173F394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3" creationId="{668DA579-86C8-45E0-A6F0-B2F269B0040D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4" creationId="{BCF43CCC-9EC3-479A-9187-25F1D72589A9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5" creationId="{CDAD95F3-05C3-4E3A-BC76-122976F54F33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6" creationId="{0DB379D3-762B-4ED5-9C45-EB470B8CCB76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7" creationId="{2CF0769C-7D32-485A-84F1-9BCEC9E17A72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8" creationId="{625AA40E-47C1-4751-AC32-E46B55D57246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19" creationId="{EF6D9E95-31A5-415D-9FF5-C5CDEED789FA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20" creationId="{14B37405-0F0D-42C8-B3F0-CD2814366A2E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21" creationId="{47212123-17D3-417F-AA95-01C949D219BB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22" creationId="{3C71144E-BC16-47CF-81A4-79F23E8674A3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23" creationId="{36CA217D-E20F-40DF-9592-68850F5892A9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24" creationId="{4CDB10E4-2E77-4DCF-9A88-B778A7AC1483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25" creationId="{0342525B-6FAC-44E1-BC8D-5680CFC5E8F9}"/>
          </ac:inkMkLst>
        </pc:inkChg>
        <pc:inkChg chg="add mod">
          <ac:chgData name="Kimberly Brehm" userId="8c2b6ab9-3f19-41de-a892-34e3c36865ec" providerId="ADAL" clId="{25FF1424-813D-4A4A-97AE-1BD5E96A986D}" dt="2020-02-21T16:34:05.385" v="93"/>
          <ac:inkMkLst>
            <pc:docMk/>
            <pc:sldMk cId="132198538" sldId="266"/>
            <ac:inkMk id="26" creationId="{1993D321-22F4-4AD8-BEA7-1E52902D4A3E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27" creationId="{B4B70268-6455-429A-8D19-7D9C9E8D8C98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28" creationId="{B7040604-842F-4486-983F-53C1D03BD504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29" creationId="{ADCC6E2E-1DF4-4FCA-9106-77B743C158E0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30" creationId="{D0D9E15E-1D6E-433C-A416-DF768ED912A0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33" creationId="{86D8435C-B1F7-403C-9318-F3C9789D534F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34" creationId="{F9A8C5D6-4B47-443E-8226-5A59D7F2948B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35" creationId="{C11437E4-95EB-46FF-884C-7B2923DA9DF7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36" creationId="{FA290606-3EFA-473B-A754-83ED29AD52E7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37" creationId="{B65FBE45-ACDB-4B4E-80DC-BF6C0D042D46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38" creationId="{4A71664E-620C-46CC-A20B-F2BC5A19061B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39" creationId="{B5AEEB2A-66B6-43E3-8B4F-C785D709C31A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0" creationId="{A7F448E6-2299-4D6D-8C90-B709712911F3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1" creationId="{6F47C7BE-9789-4923-8C3C-55C96E8EF2B6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2" creationId="{9E86025A-A2EC-48A5-B368-EE7149F80807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3" creationId="{D8F0615F-E6E7-4891-B65F-AA4C0B912248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4" creationId="{CB984013-D1D0-4B61-B31B-6FFD785CBE88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5" creationId="{7348ACB7-5540-43BF-81CB-15A6C1FA2716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6" creationId="{2F27F073-F2DB-4BBD-B061-E7F77FADD196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7" creationId="{E0C306B4-B158-4414-A8EA-5647944D8FA2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8" creationId="{4ECB29DD-8D4C-448E-B538-EBC427ED311F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49" creationId="{5596FD29-4CB8-4482-BECF-D70A43838FFD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0" creationId="{4E8670FC-13EE-47CD-9E49-70743DD36D77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1" creationId="{5F8620FC-C599-4143-8912-D379F36733F9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2" creationId="{35F5AB5B-CA8B-4FF9-916A-06FFAD19D94D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3" creationId="{2DBDEF38-6E8D-4848-BF91-18358CA0C1AB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4" creationId="{BBF55FBB-555F-42CA-9A0F-954AF2D20F04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5" creationId="{B9AD9DB4-226A-4AFA-AE2C-C438C660BCAD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6" creationId="{A99A02BF-FFDA-48AB-9FCE-367BDB7D59F7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7" creationId="{AE7755B7-B292-462C-B4CF-05F0E5AC1BFB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8" creationId="{F31D2C7A-7A01-419A-8F56-8415CF7B3252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59" creationId="{BDC48FD5-5330-4959-952B-CB4F5806BD51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60" creationId="{BEC3164C-22C9-4191-BDDA-7178CCC3AC93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61" creationId="{ADD627C1-2F51-48F3-86FA-8BDCC6B9947D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62" creationId="{EEA2D2EE-4927-476C-8057-8D4CBDFB8853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63" creationId="{BB578017-A12D-40C1-92C7-EDB29FC5C4D3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64" creationId="{7991188F-6598-4112-A898-2AC7382A0490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65" creationId="{7B9E58EA-BEA9-4BD7-8EE1-B4B15335CFB4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66" creationId="{9FCC2D40-0A9B-473C-B3A8-C89689C55872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67" creationId="{C950FD21-E0CA-4B5A-90CF-FEF335D3CA22}"/>
          </ac:inkMkLst>
        </pc:inkChg>
        <pc:inkChg chg="add mod">
          <ac:chgData name="Kimberly Brehm" userId="8c2b6ab9-3f19-41de-a892-34e3c36865ec" providerId="ADAL" clId="{25FF1424-813D-4A4A-97AE-1BD5E96A986D}" dt="2020-02-21T16:34:22.619" v="130"/>
          <ac:inkMkLst>
            <pc:docMk/>
            <pc:sldMk cId="132198538" sldId="266"/>
            <ac:inkMk id="68" creationId="{4CE6D3F2-7F4B-45E0-AA50-19F9D8E25A85}"/>
          </ac:inkMkLst>
        </pc:inkChg>
        <pc:inkChg chg="add mod">
          <ac:chgData name="Kimberly Brehm" userId="8c2b6ab9-3f19-41de-a892-34e3c36865ec" providerId="ADAL" clId="{25FF1424-813D-4A4A-97AE-1BD5E96A986D}" dt="2020-02-21T16:34:27.639" v="137"/>
          <ac:inkMkLst>
            <pc:docMk/>
            <pc:sldMk cId="132198538" sldId="266"/>
            <ac:inkMk id="71" creationId="{35EAA195-4581-448B-B05D-E9866EC66A35}"/>
          </ac:inkMkLst>
        </pc:inkChg>
        <pc:inkChg chg="add mod">
          <ac:chgData name="Kimberly Brehm" userId="8c2b6ab9-3f19-41de-a892-34e3c36865ec" providerId="ADAL" clId="{25FF1424-813D-4A4A-97AE-1BD5E96A986D}" dt="2020-02-21T16:34:27.639" v="137"/>
          <ac:inkMkLst>
            <pc:docMk/>
            <pc:sldMk cId="132198538" sldId="266"/>
            <ac:inkMk id="72" creationId="{D17B6656-3789-4349-9C28-66E1FD2DADF8}"/>
          </ac:inkMkLst>
        </pc:inkChg>
        <pc:inkChg chg="add mod">
          <ac:chgData name="Kimberly Brehm" userId="8c2b6ab9-3f19-41de-a892-34e3c36865ec" providerId="ADAL" clId="{25FF1424-813D-4A4A-97AE-1BD5E96A986D}" dt="2020-02-21T16:34:27.639" v="137"/>
          <ac:inkMkLst>
            <pc:docMk/>
            <pc:sldMk cId="132198538" sldId="266"/>
            <ac:inkMk id="73" creationId="{DA90ECDF-E6FE-4D6A-83DE-BBFF0C6CAFA3}"/>
          </ac:inkMkLst>
        </pc:inkChg>
        <pc:inkChg chg="add mod">
          <ac:chgData name="Kimberly Brehm" userId="8c2b6ab9-3f19-41de-a892-34e3c36865ec" providerId="ADAL" clId="{25FF1424-813D-4A4A-97AE-1BD5E96A986D}" dt="2020-02-21T16:34:27.639" v="137"/>
          <ac:inkMkLst>
            <pc:docMk/>
            <pc:sldMk cId="132198538" sldId="266"/>
            <ac:inkMk id="74" creationId="{128A409E-B672-461C-86D1-3D593ED7BD00}"/>
          </ac:inkMkLst>
        </pc:inkChg>
        <pc:inkChg chg="add mod">
          <ac:chgData name="Kimberly Brehm" userId="8c2b6ab9-3f19-41de-a892-34e3c36865ec" providerId="ADAL" clId="{25FF1424-813D-4A4A-97AE-1BD5E96A986D}" dt="2020-02-21T16:34:27.639" v="137"/>
          <ac:inkMkLst>
            <pc:docMk/>
            <pc:sldMk cId="132198538" sldId="266"/>
            <ac:inkMk id="75" creationId="{506ABF94-F4B8-4E56-82FB-E82BCA9F8562}"/>
          </ac:inkMkLst>
        </pc:inkChg>
        <pc:inkChg chg="add mod">
          <ac:chgData name="Kimberly Brehm" userId="8c2b6ab9-3f19-41de-a892-34e3c36865ec" providerId="ADAL" clId="{25FF1424-813D-4A4A-97AE-1BD5E96A986D}" dt="2020-02-21T16:34:27.639" v="137"/>
          <ac:inkMkLst>
            <pc:docMk/>
            <pc:sldMk cId="132198538" sldId="266"/>
            <ac:inkMk id="76" creationId="{2120BE1A-4F56-4F57-87A9-52436D52C565}"/>
          </ac:inkMkLst>
        </pc:inkChg>
        <pc:inkChg chg="add">
          <ac:chgData name="Kimberly Brehm" userId="8c2b6ab9-3f19-41de-a892-34e3c36865ec" providerId="ADAL" clId="{25FF1424-813D-4A4A-97AE-1BD5E96A986D}" dt="2020-02-21T16:34:54.211" v="138" actId="9405"/>
          <ac:inkMkLst>
            <pc:docMk/>
            <pc:sldMk cId="132198538" sldId="266"/>
            <ac:inkMk id="78" creationId="{C8C94D59-0A1B-46EE-9C38-AB7C0C343F04}"/>
          </ac:inkMkLst>
        </pc:inkChg>
        <pc:inkChg chg="add mod">
          <ac:chgData name="Kimberly Brehm" userId="8c2b6ab9-3f19-41de-a892-34e3c36865ec" providerId="ADAL" clId="{25FF1424-813D-4A4A-97AE-1BD5E96A986D}" dt="2020-02-21T16:34:56.173" v="141"/>
          <ac:inkMkLst>
            <pc:docMk/>
            <pc:sldMk cId="132198538" sldId="266"/>
            <ac:inkMk id="79" creationId="{1BD0A56C-9291-411E-9C74-94BB6959FCB5}"/>
          </ac:inkMkLst>
        </pc:inkChg>
        <pc:inkChg chg="add mod">
          <ac:chgData name="Kimberly Brehm" userId="8c2b6ab9-3f19-41de-a892-34e3c36865ec" providerId="ADAL" clId="{25FF1424-813D-4A4A-97AE-1BD5E96A986D}" dt="2020-02-21T16:34:56.173" v="141"/>
          <ac:inkMkLst>
            <pc:docMk/>
            <pc:sldMk cId="132198538" sldId="266"/>
            <ac:inkMk id="80" creationId="{6FE61C4E-239D-4036-AE27-F2758602885D}"/>
          </ac:inkMkLst>
        </pc:inkChg>
        <pc:inkChg chg="add mod">
          <ac:chgData name="Kimberly Brehm" userId="8c2b6ab9-3f19-41de-a892-34e3c36865ec" providerId="ADAL" clId="{25FF1424-813D-4A4A-97AE-1BD5E96A986D}" dt="2020-02-21T16:35:05.734" v="152"/>
          <ac:inkMkLst>
            <pc:docMk/>
            <pc:sldMk cId="132198538" sldId="266"/>
            <ac:inkMk id="82" creationId="{85E2D8A3-46BF-42CD-A141-DCE38E1FB8A9}"/>
          </ac:inkMkLst>
        </pc:inkChg>
        <pc:inkChg chg="add mod">
          <ac:chgData name="Kimberly Brehm" userId="8c2b6ab9-3f19-41de-a892-34e3c36865ec" providerId="ADAL" clId="{25FF1424-813D-4A4A-97AE-1BD5E96A986D}" dt="2020-02-21T16:35:05.734" v="152"/>
          <ac:inkMkLst>
            <pc:docMk/>
            <pc:sldMk cId="132198538" sldId="266"/>
            <ac:inkMk id="83" creationId="{53C7FBB3-13D8-4E3D-A2B2-F7365325CE67}"/>
          </ac:inkMkLst>
        </pc:inkChg>
        <pc:inkChg chg="add mod">
          <ac:chgData name="Kimberly Brehm" userId="8c2b6ab9-3f19-41de-a892-34e3c36865ec" providerId="ADAL" clId="{25FF1424-813D-4A4A-97AE-1BD5E96A986D}" dt="2020-02-21T16:35:05.734" v="152"/>
          <ac:inkMkLst>
            <pc:docMk/>
            <pc:sldMk cId="132198538" sldId="266"/>
            <ac:inkMk id="85" creationId="{DB14E58C-9280-4BA0-AE5D-5A0A68EED19F}"/>
          </ac:inkMkLst>
        </pc:inkChg>
        <pc:inkChg chg="add mod">
          <ac:chgData name="Kimberly Brehm" userId="8c2b6ab9-3f19-41de-a892-34e3c36865ec" providerId="ADAL" clId="{25FF1424-813D-4A4A-97AE-1BD5E96A986D}" dt="2020-02-21T16:35:05.734" v="152"/>
          <ac:inkMkLst>
            <pc:docMk/>
            <pc:sldMk cId="132198538" sldId="266"/>
            <ac:inkMk id="86" creationId="{E7385447-CCFB-41BC-A0AE-F1E3FAC65969}"/>
          </ac:inkMkLst>
        </pc:inkChg>
        <pc:inkChg chg="add mod">
          <ac:chgData name="Kimberly Brehm" userId="8c2b6ab9-3f19-41de-a892-34e3c36865ec" providerId="ADAL" clId="{25FF1424-813D-4A4A-97AE-1BD5E96A986D}" dt="2020-02-21T16:35:05.734" v="152"/>
          <ac:inkMkLst>
            <pc:docMk/>
            <pc:sldMk cId="132198538" sldId="266"/>
            <ac:inkMk id="87" creationId="{CF6077C3-C4A9-40F1-AEAD-84DF89B9DF6E}"/>
          </ac:inkMkLst>
        </pc:inkChg>
        <pc:inkChg chg="add mod">
          <ac:chgData name="Kimberly Brehm" userId="8c2b6ab9-3f19-41de-a892-34e3c36865ec" providerId="ADAL" clId="{25FF1424-813D-4A4A-97AE-1BD5E96A986D}" dt="2020-02-21T16:35:05.734" v="152"/>
          <ac:inkMkLst>
            <pc:docMk/>
            <pc:sldMk cId="132198538" sldId="266"/>
            <ac:inkMk id="89" creationId="{A04ADA9E-78E1-463D-8203-569D80F7EBFB}"/>
          </ac:inkMkLst>
        </pc:inkChg>
        <pc:inkChg chg="add mod">
          <ac:chgData name="Kimberly Brehm" userId="8c2b6ab9-3f19-41de-a892-34e3c36865ec" providerId="ADAL" clId="{25FF1424-813D-4A4A-97AE-1BD5E96A986D}" dt="2020-02-21T16:35:05.734" v="152"/>
          <ac:inkMkLst>
            <pc:docMk/>
            <pc:sldMk cId="132198538" sldId="266"/>
            <ac:inkMk id="90" creationId="{A765AD2A-EE27-4273-9797-BB340324AB22}"/>
          </ac:inkMkLst>
        </pc:inkChg>
        <pc:inkChg chg="add mod">
          <ac:chgData name="Kimberly Brehm" userId="8c2b6ab9-3f19-41de-a892-34e3c36865ec" providerId="ADAL" clId="{25FF1424-813D-4A4A-97AE-1BD5E96A986D}" dt="2020-02-21T16:35:05.734" v="152"/>
          <ac:inkMkLst>
            <pc:docMk/>
            <pc:sldMk cId="132198538" sldId="266"/>
            <ac:inkMk id="91" creationId="{7487428D-8DFD-4D56-8E80-FA30E6953D91}"/>
          </ac:inkMkLst>
        </pc:inkChg>
        <pc:inkChg chg="add mod">
          <ac:chgData name="Kimberly Brehm" userId="8c2b6ab9-3f19-41de-a892-34e3c36865ec" providerId="ADAL" clId="{25FF1424-813D-4A4A-97AE-1BD5E96A986D}" dt="2020-02-21T16:35:08.597" v="156"/>
          <ac:inkMkLst>
            <pc:docMk/>
            <pc:sldMk cId="132198538" sldId="266"/>
            <ac:inkMk id="93" creationId="{6735FD20-6AB6-4114-A8A1-0B868270102F}"/>
          </ac:inkMkLst>
        </pc:inkChg>
        <pc:inkChg chg="add mod">
          <ac:chgData name="Kimberly Brehm" userId="8c2b6ab9-3f19-41de-a892-34e3c36865ec" providerId="ADAL" clId="{25FF1424-813D-4A4A-97AE-1BD5E96A986D}" dt="2020-02-21T16:35:08.597" v="156"/>
          <ac:inkMkLst>
            <pc:docMk/>
            <pc:sldMk cId="132198538" sldId="266"/>
            <ac:inkMk id="94" creationId="{361AB901-7699-4B20-878F-7E76B196A3DD}"/>
          </ac:inkMkLst>
        </pc:inkChg>
        <pc:inkChg chg="add mod">
          <ac:chgData name="Kimberly Brehm" userId="8c2b6ab9-3f19-41de-a892-34e3c36865ec" providerId="ADAL" clId="{25FF1424-813D-4A4A-97AE-1BD5E96A986D}" dt="2020-02-21T16:35:08.597" v="156"/>
          <ac:inkMkLst>
            <pc:docMk/>
            <pc:sldMk cId="132198538" sldId="266"/>
            <ac:inkMk id="95" creationId="{A2C68A68-7538-4510-A2BC-28DD11A794FA}"/>
          </ac:inkMkLst>
        </pc:inkChg>
        <pc:inkChg chg="add mod">
          <ac:chgData name="Kimberly Brehm" userId="8c2b6ab9-3f19-41de-a892-34e3c36865ec" providerId="ADAL" clId="{25FF1424-813D-4A4A-97AE-1BD5E96A986D}" dt="2020-02-21T16:35:15.716" v="159"/>
          <ac:inkMkLst>
            <pc:docMk/>
            <pc:sldMk cId="132198538" sldId="266"/>
            <ac:inkMk id="97" creationId="{E413AF10-3B79-4C58-9138-CF9BBBCC8C8F}"/>
          </ac:inkMkLst>
        </pc:inkChg>
        <pc:inkChg chg="add mod">
          <ac:chgData name="Kimberly Brehm" userId="8c2b6ab9-3f19-41de-a892-34e3c36865ec" providerId="ADAL" clId="{25FF1424-813D-4A4A-97AE-1BD5E96A986D}" dt="2020-02-21T16:35:15.716" v="159"/>
          <ac:inkMkLst>
            <pc:docMk/>
            <pc:sldMk cId="132198538" sldId="266"/>
            <ac:inkMk id="98" creationId="{644A9B5C-F5A0-4918-AC3B-A0478442F156}"/>
          </ac:inkMkLst>
        </pc:inkChg>
        <pc:inkChg chg="add mod">
          <ac:chgData name="Kimberly Brehm" userId="8c2b6ab9-3f19-41de-a892-34e3c36865ec" providerId="ADAL" clId="{25FF1424-813D-4A4A-97AE-1BD5E96A986D}" dt="2020-02-21T16:35:20.182" v="163"/>
          <ac:inkMkLst>
            <pc:docMk/>
            <pc:sldMk cId="132198538" sldId="266"/>
            <ac:inkMk id="100" creationId="{10F6A765-A619-47C6-A773-0A74C8C7D754}"/>
          </ac:inkMkLst>
        </pc:inkChg>
        <pc:inkChg chg="add mod">
          <ac:chgData name="Kimberly Brehm" userId="8c2b6ab9-3f19-41de-a892-34e3c36865ec" providerId="ADAL" clId="{25FF1424-813D-4A4A-97AE-1BD5E96A986D}" dt="2020-02-21T16:35:20.182" v="163"/>
          <ac:inkMkLst>
            <pc:docMk/>
            <pc:sldMk cId="132198538" sldId="266"/>
            <ac:inkMk id="101" creationId="{888569F8-BEEA-440B-B555-5DBB6A9277D3}"/>
          </ac:inkMkLst>
        </pc:inkChg>
        <pc:inkChg chg="add mod">
          <ac:chgData name="Kimberly Brehm" userId="8c2b6ab9-3f19-41de-a892-34e3c36865ec" providerId="ADAL" clId="{25FF1424-813D-4A4A-97AE-1BD5E96A986D}" dt="2020-02-21T16:35:20.182" v="163"/>
          <ac:inkMkLst>
            <pc:docMk/>
            <pc:sldMk cId="132198538" sldId="266"/>
            <ac:inkMk id="102" creationId="{2E312ADB-21B2-40C0-8DCB-3280F6708AEA}"/>
          </ac:inkMkLst>
        </pc:inkChg>
        <pc:inkChg chg="add">
          <ac:chgData name="Kimberly Brehm" userId="8c2b6ab9-3f19-41de-a892-34e3c36865ec" providerId="ADAL" clId="{25FF1424-813D-4A4A-97AE-1BD5E96A986D}" dt="2020-02-21T16:39:19.456" v="170"/>
          <ac:inkMkLst>
            <pc:docMk/>
            <pc:sldMk cId="132198538" sldId="266"/>
            <ac:inkMk id="106" creationId="{2D67595F-FC33-40AB-BFFC-0154FAE3A578}"/>
          </ac:inkMkLst>
        </pc:inkChg>
      </pc:sldChg>
      <pc:sldChg chg="del">
        <pc:chgData name="Kimberly Brehm" userId="8c2b6ab9-3f19-41de-a892-34e3c36865ec" providerId="ADAL" clId="{25FF1424-813D-4A4A-97AE-1BD5E96A986D}" dt="2020-02-21T16:31:53.621" v="3" actId="47"/>
        <pc:sldMkLst>
          <pc:docMk/>
          <pc:sldMk cId="2878305706" sldId="266"/>
        </pc:sldMkLst>
      </pc:sldChg>
      <pc:sldChg chg="del">
        <pc:chgData name="Kimberly Brehm" userId="8c2b6ab9-3f19-41de-a892-34e3c36865ec" providerId="ADAL" clId="{25FF1424-813D-4A4A-97AE-1BD5E96A986D}" dt="2020-02-21T16:31:57.465" v="4" actId="47"/>
        <pc:sldMkLst>
          <pc:docMk/>
          <pc:sldMk cId="1677101331" sldId="267"/>
        </pc:sldMkLst>
      </pc:sldChg>
      <pc:sldChg chg="add">
        <pc:chgData name="Kimberly Brehm" userId="8c2b6ab9-3f19-41de-a892-34e3c36865ec" providerId="ADAL" clId="{25FF1424-813D-4A4A-97AE-1BD5E96A986D}" dt="2020-02-21T16:32:49.624" v="10"/>
        <pc:sldMkLst>
          <pc:docMk/>
          <pc:sldMk cId="2172288848" sldId="267"/>
        </pc:sldMkLst>
      </pc:sldChg>
      <pc:sldChg chg="add">
        <pc:chgData name="Kimberly Brehm" userId="8c2b6ab9-3f19-41de-a892-34e3c36865ec" providerId="ADAL" clId="{25FF1424-813D-4A4A-97AE-1BD5E96A986D}" dt="2020-02-21T16:32:49.820" v="11"/>
        <pc:sldMkLst>
          <pc:docMk/>
          <pc:sldMk cId="2545628967" sldId="268"/>
        </pc:sldMkLst>
      </pc:sldChg>
      <pc:sldChg chg="add">
        <pc:chgData name="Kimberly Brehm" userId="8c2b6ab9-3f19-41de-a892-34e3c36865ec" providerId="ADAL" clId="{25FF1424-813D-4A4A-97AE-1BD5E96A986D}" dt="2020-02-21T16:32:50.815" v="12"/>
        <pc:sldMkLst>
          <pc:docMk/>
          <pc:sldMk cId="4029498228" sldId="269"/>
        </pc:sldMkLst>
      </pc:sldChg>
    </pc:docChg>
  </pc:docChgLst>
  <pc:docChgLst>
    <pc:chgData name="Kimberly Brehm" userId="8c2b6ab9-3f19-41de-a892-34e3c36865ec" providerId="ADAL" clId="{92736EAF-57D9-455F-9C30-F13D1704D384}"/>
    <pc:docChg chg="custSel delSld modSld">
      <pc:chgData name="Kimberly Brehm" userId="8c2b6ab9-3f19-41de-a892-34e3c36865ec" providerId="ADAL" clId="{92736EAF-57D9-455F-9C30-F13D1704D384}" dt="2020-02-21T17:36:59.798" v="942" actId="20577"/>
      <pc:docMkLst>
        <pc:docMk/>
      </pc:docMkLst>
      <pc:sldChg chg="modSp">
        <pc:chgData name="Kimberly Brehm" userId="8c2b6ab9-3f19-41de-a892-34e3c36865ec" providerId="ADAL" clId="{92736EAF-57D9-455F-9C30-F13D1704D384}" dt="2020-02-21T17:36:59.798" v="942" actId="20577"/>
        <pc:sldMkLst>
          <pc:docMk/>
          <pc:sldMk cId="4186269951" sldId="256"/>
        </pc:sldMkLst>
        <pc:spChg chg="mod">
          <ac:chgData name="Kimberly Brehm" userId="8c2b6ab9-3f19-41de-a892-34e3c36865ec" providerId="ADAL" clId="{92736EAF-57D9-455F-9C30-F13D1704D384}" dt="2020-02-21T17:36:59.798" v="942" actId="20577"/>
          <ac:spMkLst>
            <pc:docMk/>
            <pc:sldMk cId="4186269951" sldId="256"/>
            <ac:spMk id="113" creationId="{EB37F254-1F37-4D6F-B88B-E4B0ADE1D2AD}"/>
          </ac:spMkLst>
        </pc:spChg>
      </pc:sldChg>
      <pc:sldChg chg="addSp delSp modSp">
        <pc:chgData name="Kimberly Brehm" userId="8c2b6ab9-3f19-41de-a892-34e3c36865ec" providerId="ADAL" clId="{92736EAF-57D9-455F-9C30-F13D1704D384}" dt="2020-02-21T17:36:15.459" v="938"/>
        <pc:sldMkLst>
          <pc:docMk/>
          <pc:sldMk cId="3505249617" sldId="264"/>
        </pc:sldMkLst>
        <pc:spChg chg="mod">
          <ac:chgData name="Kimberly Brehm" userId="8c2b6ab9-3f19-41de-a892-34e3c36865ec" providerId="ADAL" clId="{92736EAF-57D9-455F-9C30-F13D1704D384}" dt="2020-02-21T17:35:33.247" v="936" actId="1076"/>
          <ac:spMkLst>
            <pc:docMk/>
            <pc:sldMk cId="3505249617" sldId="264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92736EAF-57D9-455F-9C30-F13D1704D384}" dt="2020-02-21T17:36:15.459" v="938"/>
          <ac:picMkLst>
            <pc:docMk/>
            <pc:sldMk cId="3505249617" sldId="264"/>
            <ac:picMk id="4" creationId="{4F9214EA-AC36-4753-A142-B3FDBEA2EB6F}"/>
          </ac:picMkLst>
        </pc:picChg>
        <pc:picChg chg="add mod">
          <ac:chgData name="Kimberly Brehm" userId="8c2b6ab9-3f19-41de-a892-34e3c36865ec" providerId="ADAL" clId="{92736EAF-57D9-455F-9C30-F13D1704D384}" dt="2020-02-21T17:36:15.459" v="938"/>
          <ac:picMkLst>
            <pc:docMk/>
            <pc:sldMk cId="3505249617" sldId="264"/>
            <ac:picMk id="5" creationId="{CB5058F9-632B-4164-A431-8C0756F5AA87}"/>
          </ac:picMkLst>
        </pc:picChg>
      </pc:sldChg>
      <pc:sldChg chg="addSp delSp modSp">
        <pc:chgData name="Kimberly Brehm" userId="8c2b6ab9-3f19-41de-a892-34e3c36865ec" providerId="ADAL" clId="{92736EAF-57D9-455F-9C30-F13D1704D384}" dt="2020-02-21T17:04:16.475" v="720"/>
        <pc:sldMkLst>
          <pc:docMk/>
          <pc:sldMk cId="638864601" sldId="265"/>
        </pc:sldMkLst>
        <pc:grpChg chg="mod">
          <ac:chgData name="Kimberly Brehm" userId="8c2b6ab9-3f19-41de-a892-34e3c36865ec" providerId="ADAL" clId="{92736EAF-57D9-455F-9C30-F13D1704D384}" dt="2020-02-21T16:50:19.092" v="268"/>
          <ac:grpSpMkLst>
            <pc:docMk/>
            <pc:sldMk cId="638864601" sldId="265"/>
            <ac:grpSpMk id="78" creationId="{7A8C2726-B9E5-4608-B1BB-E9BC819280FC}"/>
          </ac:grpSpMkLst>
        </pc:grpChg>
        <pc:grpChg chg="mod">
          <ac:chgData name="Kimberly Brehm" userId="8c2b6ab9-3f19-41de-a892-34e3c36865ec" providerId="ADAL" clId="{92736EAF-57D9-455F-9C30-F13D1704D384}" dt="2020-02-21T16:50:33.308" v="285"/>
          <ac:grpSpMkLst>
            <pc:docMk/>
            <pc:sldMk cId="638864601" sldId="265"/>
            <ac:grpSpMk id="94" creationId="{F18D36D3-1AAD-4A78-A9CA-FFA109D2E82E}"/>
          </ac:grpSpMkLst>
        </pc:grpChg>
        <pc:grpChg chg="mod">
          <ac:chgData name="Kimberly Brehm" userId="8c2b6ab9-3f19-41de-a892-34e3c36865ec" providerId="ADAL" clId="{92736EAF-57D9-455F-9C30-F13D1704D384}" dt="2020-02-21T16:50:33.308" v="285"/>
          <ac:grpSpMkLst>
            <pc:docMk/>
            <pc:sldMk cId="638864601" sldId="265"/>
            <ac:grpSpMk id="95" creationId="{4CC2B7BE-F327-4BF3-AC2E-D5AA5CEC21CF}"/>
          </ac:grpSpMkLst>
        </pc:grpChg>
        <pc:grpChg chg="mod">
          <ac:chgData name="Kimberly Brehm" userId="8c2b6ab9-3f19-41de-a892-34e3c36865ec" providerId="ADAL" clId="{92736EAF-57D9-455F-9C30-F13D1704D384}" dt="2020-02-21T16:50:33.308" v="285"/>
          <ac:grpSpMkLst>
            <pc:docMk/>
            <pc:sldMk cId="638864601" sldId="265"/>
            <ac:grpSpMk id="96" creationId="{B3368E26-BDC4-4186-B2FD-6E4A605EB95F}"/>
          </ac:grpSpMkLst>
        </pc:grpChg>
        <pc:grpChg chg="mod">
          <ac:chgData name="Kimberly Brehm" userId="8c2b6ab9-3f19-41de-a892-34e3c36865ec" providerId="ADAL" clId="{92736EAF-57D9-455F-9C30-F13D1704D384}" dt="2020-02-21T16:50:55.734" v="325"/>
          <ac:grpSpMkLst>
            <pc:docMk/>
            <pc:sldMk cId="638864601" sldId="265"/>
            <ac:grpSpMk id="136" creationId="{C640203D-A3D5-4A02-8949-A4308549EF4D}"/>
          </ac:grpSpMkLst>
        </pc:grpChg>
        <pc:grpChg chg="mod">
          <ac:chgData name="Kimberly Brehm" userId="8c2b6ab9-3f19-41de-a892-34e3c36865ec" providerId="ADAL" clId="{92736EAF-57D9-455F-9C30-F13D1704D384}" dt="2020-02-21T16:50:55.734" v="325"/>
          <ac:grpSpMkLst>
            <pc:docMk/>
            <pc:sldMk cId="638864601" sldId="265"/>
            <ac:grpSpMk id="137" creationId="{1BCE3011-4897-49E3-A09C-C4857BD032B4}"/>
          </ac:grpSpMkLst>
        </pc:grpChg>
        <pc:grpChg chg="mod">
          <ac:chgData name="Kimberly Brehm" userId="8c2b6ab9-3f19-41de-a892-34e3c36865ec" providerId="ADAL" clId="{92736EAF-57D9-455F-9C30-F13D1704D384}" dt="2020-02-21T16:50:55.734" v="325"/>
          <ac:grpSpMkLst>
            <pc:docMk/>
            <pc:sldMk cId="638864601" sldId="265"/>
            <ac:grpSpMk id="138" creationId="{CB4270F4-D491-498E-8B0A-4BECF7FC1051}"/>
          </ac:grpSpMkLst>
        </pc:grpChg>
        <pc:grpChg chg="mod">
          <ac:chgData name="Kimberly Brehm" userId="8c2b6ab9-3f19-41de-a892-34e3c36865ec" providerId="ADAL" clId="{92736EAF-57D9-455F-9C30-F13D1704D384}" dt="2020-02-21T16:50:55.734" v="325"/>
          <ac:grpSpMkLst>
            <pc:docMk/>
            <pc:sldMk cId="638864601" sldId="265"/>
            <ac:grpSpMk id="139" creationId="{FB75AF8B-7938-4400-95D5-7492CA5956B6}"/>
          </ac:grpSpMkLst>
        </pc:grpChg>
        <pc:grpChg chg="mod">
          <ac:chgData name="Kimberly Brehm" userId="8c2b6ab9-3f19-41de-a892-34e3c36865ec" providerId="ADAL" clId="{92736EAF-57D9-455F-9C30-F13D1704D384}" dt="2020-02-21T16:50:55.734" v="325"/>
          <ac:grpSpMkLst>
            <pc:docMk/>
            <pc:sldMk cId="638864601" sldId="265"/>
            <ac:grpSpMk id="140" creationId="{DCF0EAAA-47F8-404F-9A0C-891C5E79442E}"/>
          </ac:grpSpMkLst>
        </pc:grpChg>
        <pc:grpChg chg="del mod">
          <ac:chgData name="Kimberly Brehm" userId="8c2b6ab9-3f19-41de-a892-34e3c36865ec" providerId="ADAL" clId="{92736EAF-57D9-455F-9C30-F13D1704D384}" dt="2020-02-21T16:51:10.018" v="338"/>
          <ac:grpSpMkLst>
            <pc:docMk/>
            <pc:sldMk cId="638864601" sldId="265"/>
            <ac:grpSpMk id="143" creationId="{D61CD416-D95B-4891-ACF5-A1C9204287F2}"/>
          </ac:grpSpMkLst>
        </pc:grpChg>
        <pc:grpChg chg="del mod">
          <ac:chgData name="Kimberly Brehm" userId="8c2b6ab9-3f19-41de-a892-34e3c36865ec" providerId="ADAL" clId="{92736EAF-57D9-455F-9C30-F13D1704D384}" dt="2020-02-21T16:53:52.869" v="388"/>
          <ac:grpSpMkLst>
            <pc:docMk/>
            <pc:sldMk cId="638864601" sldId="265"/>
            <ac:grpSpMk id="153" creationId="{84D96AC4-FC61-44C6-B88D-87E9E9930632}"/>
          </ac:grpSpMkLst>
        </pc:grpChg>
        <pc:grpChg chg="del mod">
          <ac:chgData name="Kimberly Brehm" userId="8c2b6ab9-3f19-41de-a892-34e3c36865ec" providerId="ADAL" clId="{92736EAF-57D9-455F-9C30-F13D1704D384}" dt="2020-02-21T16:53:56.706" v="393"/>
          <ac:grpSpMkLst>
            <pc:docMk/>
            <pc:sldMk cId="638864601" sldId="265"/>
            <ac:grpSpMk id="154" creationId="{B1565CBE-6F60-4B78-8BBC-041FC3D435B4}"/>
          </ac:grpSpMkLst>
        </pc:grpChg>
        <pc:grpChg chg="del mod">
          <ac:chgData name="Kimberly Brehm" userId="8c2b6ab9-3f19-41de-a892-34e3c36865ec" providerId="ADAL" clId="{92736EAF-57D9-455F-9C30-F13D1704D384}" dt="2020-02-21T16:53:52.869" v="388"/>
          <ac:grpSpMkLst>
            <pc:docMk/>
            <pc:sldMk cId="638864601" sldId="265"/>
            <ac:grpSpMk id="158" creationId="{C57F6D83-171A-404F-AFF6-487BED1F0C57}"/>
          </ac:grpSpMkLst>
        </pc:grpChg>
        <pc:grpChg chg="del mod">
          <ac:chgData name="Kimberly Brehm" userId="8c2b6ab9-3f19-41de-a892-34e3c36865ec" providerId="ADAL" clId="{92736EAF-57D9-455F-9C30-F13D1704D384}" dt="2020-02-21T16:52:08.965" v="350"/>
          <ac:grpSpMkLst>
            <pc:docMk/>
            <pc:sldMk cId="638864601" sldId="265"/>
            <ac:grpSpMk id="162" creationId="{D38544D6-68FB-430E-B356-A22598F6FB80}"/>
          </ac:grpSpMkLst>
        </pc:grpChg>
        <pc:grpChg chg="del mod">
          <ac:chgData name="Kimberly Brehm" userId="8c2b6ab9-3f19-41de-a892-34e3c36865ec" providerId="ADAL" clId="{92736EAF-57D9-455F-9C30-F13D1704D384}" dt="2020-02-21T16:52:11.195" v="353"/>
          <ac:grpSpMkLst>
            <pc:docMk/>
            <pc:sldMk cId="638864601" sldId="265"/>
            <ac:grpSpMk id="166" creationId="{523BDF41-CB81-4ABE-9DDF-EC486B1309F7}"/>
          </ac:grpSpMkLst>
        </pc:grpChg>
        <pc:grpChg chg="del mod">
          <ac:chgData name="Kimberly Brehm" userId="8c2b6ab9-3f19-41de-a892-34e3c36865ec" providerId="ADAL" clId="{92736EAF-57D9-455F-9C30-F13D1704D384}" dt="2020-02-21T16:53:32.914" v="378"/>
          <ac:grpSpMkLst>
            <pc:docMk/>
            <pc:sldMk cId="638864601" sldId="265"/>
            <ac:grpSpMk id="169" creationId="{F726069D-B099-497A-AC50-5615187D4C20}"/>
          </ac:grpSpMkLst>
        </pc:grpChg>
        <pc:grpChg chg="del mod">
          <ac:chgData name="Kimberly Brehm" userId="8c2b6ab9-3f19-41de-a892-34e3c36865ec" providerId="ADAL" clId="{92736EAF-57D9-455F-9C30-F13D1704D384}" dt="2020-02-21T16:52:24" v="365"/>
          <ac:grpSpMkLst>
            <pc:docMk/>
            <pc:sldMk cId="638864601" sldId="265"/>
            <ac:grpSpMk id="176" creationId="{92AF2312-A4DD-46D1-BF80-769B42C5933E}"/>
          </ac:grpSpMkLst>
        </pc:grpChg>
        <pc:grpChg chg="del mod">
          <ac:chgData name="Kimberly Brehm" userId="8c2b6ab9-3f19-41de-a892-34e3c36865ec" providerId="ADAL" clId="{92736EAF-57D9-455F-9C30-F13D1704D384}" dt="2020-02-21T16:53:32.915" v="379"/>
          <ac:grpSpMkLst>
            <pc:docMk/>
            <pc:sldMk cId="638864601" sldId="265"/>
            <ac:grpSpMk id="180" creationId="{AD36C15A-E418-4CA4-81F1-49A110157CEF}"/>
          </ac:grpSpMkLst>
        </pc:grpChg>
        <pc:grpChg chg="mod">
          <ac:chgData name="Kimberly Brehm" userId="8c2b6ab9-3f19-41de-a892-34e3c36865ec" providerId="ADAL" clId="{92736EAF-57D9-455F-9C30-F13D1704D384}" dt="2020-02-21T16:53:40.733" v="385"/>
          <ac:grpSpMkLst>
            <pc:docMk/>
            <pc:sldMk cId="638864601" sldId="265"/>
            <ac:grpSpMk id="184" creationId="{F256CD84-8E02-4BDB-8AD8-735B17F79835}"/>
          </ac:grpSpMkLst>
        </pc:grpChg>
        <pc:grpChg chg="mod">
          <ac:chgData name="Kimberly Brehm" userId="8c2b6ab9-3f19-41de-a892-34e3c36865ec" providerId="ADAL" clId="{92736EAF-57D9-455F-9C30-F13D1704D384}" dt="2020-02-21T16:53:52.869" v="388"/>
          <ac:grpSpMkLst>
            <pc:docMk/>
            <pc:sldMk cId="638864601" sldId="265"/>
            <ac:grpSpMk id="187" creationId="{49465AF0-D13C-413D-87D0-5F9159239EC2}"/>
          </ac:grpSpMkLst>
        </pc:grpChg>
        <pc:grpChg chg="mod">
          <ac:chgData name="Kimberly Brehm" userId="8c2b6ab9-3f19-41de-a892-34e3c36865ec" providerId="ADAL" clId="{92736EAF-57D9-455F-9C30-F13D1704D384}" dt="2020-02-21T16:53:56.706" v="393"/>
          <ac:grpSpMkLst>
            <pc:docMk/>
            <pc:sldMk cId="638864601" sldId="265"/>
            <ac:grpSpMk id="190" creationId="{06622E9A-39DD-4A97-8255-79D154F00D55}"/>
          </ac:grpSpMkLst>
        </pc:grpChg>
        <pc:grpChg chg="del mod">
          <ac:chgData name="Kimberly Brehm" userId="8c2b6ab9-3f19-41de-a892-34e3c36865ec" providerId="ADAL" clId="{92736EAF-57D9-455F-9C30-F13D1704D384}" dt="2020-02-21T16:54:24.029" v="403"/>
          <ac:grpSpMkLst>
            <pc:docMk/>
            <pc:sldMk cId="638864601" sldId="265"/>
            <ac:grpSpMk id="195" creationId="{2CB6B5D2-92DD-4E3E-AF78-9633703EB803}"/>
          </ac:grpSpMkLst>
        </pc:grpChg>
        <pc:grpChg chg="mod">
          <ac:chgData name="Kimberly Brehm" userId="8c2b6ab9-3f19-41de-a892-34e3c36865ec" providerId="ADAL" clId="{92736EAF-57D9-455F-9C30-F13D1704D384}" dt="2020-02-21T16:54:24.029" v="403"/>
          <ac:grpSpMkLst>
            <pc:docMk/>
            <pc:sldMk cId="638864601" sldId="265"/>
            <ac:grpSpMk id="200" creationId="{D9263842-7249-46A5-919C-CE7A40217652}"/>
          </ac:grpSpMkLst>
        </pc:grpChg>
        <pc:grpChg chg="del mod">
          <ac:chgData name="Kimberly Brehm" userId="8c2b6ab9-3f19-41de-a892-34e3c36865ec" providerId="ADAL" clId="{92736EAF-57D9-455F-9C30-F13D1704D384}" dt="2020-02-21T16:54:32.145" v="414"/>
          <ac:grpSpMkLst>
            <pc:docMk/>
            <pc:sldMk cId="638864601" sldId="265"/>
            <ac:grpSpMk id="203" creationId="{90577893-9D49-4E9B-941D-C27D6682466C}"/>
          </ac:grpSpMkLst>
        </pc:grpChg>
        <pc:grpChg chg="del mod">
          <ac:chgData name="Kimberly Brehm" userId="8c2b6ab9-3f19-41de-a892-34e3c36865ec" providerId="ADAL" clId="{92736EAF-57D9-455F-9C30-F13D1704D384}" dt="2020-02-21T16:55:05.483" v="452"/>
          <ac:grpSpMkLst>
            <pc:docMk/>
            <pc:sldMk cId="638864601" sldId="265"/>
            <ac:grpSpMk id="211" creationId="{6B57E60E-5CCF-48E6-92C0-66FA46B78BE3}"/>
          </ac:grpSpMkLst>
        </pc:grpChg>
        <pc:grpChg chg="del mod">
          <ac:chgData name="Kimberly Brehm" userId="8c2b6ab9-3f19-41de-a892-34e3c36865ec" providerId="ADAL" clId="{92736EAF-57D9-455F-9C30-F13D1704D384}" dt="2020-02-21T16:55:05.483" v="451"/>
          <ac:grpSpMkLst>
            <pc:docMk/>
            <pc:sldMk cId="638864601" sldId="265"/>
            <ac:grpSpMk id="212" creationId="{4B89A3A5-B32D-4A9C-AA41-49668F3C4ABC}"/>
          </ac:grpSpMkLst>
        </pc:grpChg>
        <pc:grpChg chg="del mod">
          <ac:chgData name="Kimberly Brehm" userId="8c2b6ab9-3f19-41de-a892-34e3c36865ec" providerId="ADAL" clId="{92736EAF-57D9-455F-9C30-F13D1704D384}" dt="2020-02-21T16:55:05.483" v="448"/>
          <ac:grpSpMkLst>
            <pc:docMk/>
            <pc:sldMk cId="638864601" sldId="265"/>
            <ac:grpSpMk id="220" creationId="{1BB65661-8ABB-4C4F-8BA4-C754F22D7D7F}"/>
          </ac:grpSpMkLst>
        </pc:grpChg>
        <pc:grpChg chg="del mod">
          <ac:chgData name="Kimberly Brehm" userId="8c2b6ab9-3f19-41de-a892-34e3c36865ec" providerId="ADAL" clId="{92736EAF-57D9-455F-9C30-F13D1704D384}" dt="2020-02-21T16:55:05.483" v="446"/>
          <ac:grpSpMkLst>
            <pc:docMk/>
            <pc:sldMk cId="638864601" sldId="265"/>
            <ac:grpSpMk id="221" creationId="{AF0B788B-D20D-4FFE-81F4-BA59A1F125EA}"/>
          </ac:grpSpMkLst>
        </pc:grpChg>
        <pc:grpChg chg="mod">
          <ac:chgData name="Kimberly Brehm" userId="8c2b6ab9-3f19-41de-a892-34e3c36865ec" providerId="ADAL" clId="{92736EAF-57D9-455F-9C30-F13D1704D384}" dt="2020-02-21T16:54:42.055" v="426"/>
          <ac:grpSpMkLst>
            <pc:docMk/>
            <pc:sldMk cId="638864601" sldId="265"/>
            <ac:grpSpMk id="225" creationId="{32EE8383-8B07-476E-BBBD-B86693D0FAAD}"/>
          </ac:grpSpMkLst>
        </pc:grpChg>
        <pc:grpChg chg="del mod">
          <ac:chgData name="Kimberly Brehm" userId="8c2b6ab9-3f19-41de-a892-34e3c36865ec" providerId="ADAL" clId="{92736EAF-57D9-455F-9C30-F13D1704D384}" dt="2020-02-21T16:54:52.219" v="433"/>
          <ac:grpSpMkLst>
            <pc:docMk/>
            <pc:sldMk cId="638864601" sldId="265"/>
            <ac:grpSpMk id="228" creationId="{F7C405C9-8119-40B1-A205-87019E6A4A84}"/>
          </ac:grpSpMkLst>
        </pc:grpChg>
        <pc:grpChg chg="del mod">
          <ac:chgData name="Kimberly Brehm" userId="8c2b6ab9-3f19-41de-a892-34e3c36865ec" providerId="ADAL" clId="{92736EAF-57D9-455F-9C30-F13D1704D384}" dt="2020-02-21T16:54:54.366" v="437"/>
          <ac:grpSpMkLst>
            <pc:docMk/>
            <pc:sldMk cId="638864601" sldId="265"/>
            <ac:grpSpMk id="232" creationId="{AC07E375-EE6B-40D4-81E4-35537DD813DB}"/>
          </ac:grpSpMkLst>
        </pc:grpChg>
        <pc:grpChg chg="del mod">
          <ac:chgData name="Kimberly Brehm" userId="8c2b6ab9-3f19-41de-a892-34e3c36865ec" providerId="ADAL" clId="{92736EAF-57D9-455F-9C30-F13D1704D384}" dt="2020-02-21T16:55:10.477" v="460"/>
          <ac:grpSpMkLst>
            <pc:docMk/>
            <pc:sldMk cId="638864601" sldId="265"/>
            <ac:grpSpMk id="236" creationId="{49172B7D-AA2C-4006-AA94-AAB788DB3952}"/>
          </ac:grpSpMkLst>
        </pc:grpChg>
        <pc:grpChg chg="del mod">
          <ac:chgData name="Kimberly Brehm" userId="8c2b6ab9-3f19-41de-a892-34e3c36865ec" providerId="ADAL" clId="{92736EAF-57D9-455F-9C30-F13D1704D384}" dt="2020-02-21T16:56:04.616" v="525"/>
          <ac:grpSpMkLst>
            <pc:docMk/>
            <pc:sldMk cId="638864601" sldId="265"/>
            <ac:grpSpMk id="258" creationId="{F033813C-5EE9-4CE4-91AA-5ECF9CF26677}"/>
          </ac:grpSpMkLst>
        </pc:grpChg>
        <pc:grpChg chg="mod">
          <ac:chgData name="Kimberly Brehm" userId="8c2b6ab9-3f19-41de-a892-34e3c36865ec" providerId="ADAL" clId="{92736EAF-57D9-455F-9C30-F13D1704D384}" dt="2020-02-21T16:56:04.616" v="527"/>
          <ac:grpSpMkLst>
            <pc:docMk/>
            <pc:sldMk cId="638864601" sldId="265"/>
            <ac:grpSpMk id="259" creationId="{0AB2375C-F179-49CA-8B82-ED92600607E4}"/>
          </ac:grpSpMkLst>
        </pc:grpChg>
        <pc:grpChg chg="mod">
          <ac:chgData name="Kimberly Brehm" userId="8c2b6ab9-3f19-41de-a892-34e3c36865ec" providerId="ADAL" clId="{92736EAF-57D9-455F-9C30-F13D1704D384}" dt="2020-02-21T16:55:27.343" v="484"/>
          <ac:grpSpMkLst>
            <pc:docMk/>
            <pc:sldMk cId="638864601" sldId="265"/>
            <ac:grpSpMk id="260" creationId="{62660A51-7027-4063-8AAB-4A36E7F43E4B}"/>
          </ac:grpSpMkLst>
        </pc:grpChg>
        <pc:grpChg chg="mod">
          <ac:chgData name="Kimberly Brehm" userId="8c2b6ab9-3f19-41de-a892-34e3c36865ec" providerId="ADAL" clId="{92736EAF-57D9-455F-9C30-F13D1704D384}" dt="2020-02-21T16:55:32.186" v="487"/>
          <ac:grpSpMkLst>
            <pc:docMk/>
            <pc:sldMk cId="638864601" sldId="265"/>
            <ac:grpSpMk id="263" creationId="{03255266-2815-4DDC-8A76-72CD57F6F139}"/>
          </ac:grpSpMkLst>
        </pc:grpChg>
        <pc:grpChg chg="del mod">
          <ac:chgData name="Kimberly Brehm" userId="8c2b6ab9-3f19-41de-a892-34e3c36865ec" providerId="ADAL" clId="{92736EAF-57D9-455F-9C30-F13D1704D384}" dt="2020-02-21T16:55:37.901" v="495"/>
          <ac:grpSpMkLst>
            <pc:docMk/>
            <pc:sldMk cId="638864601" sldId="265"/>
            <ac:grpSpMk id="267" creationId="{B111E109-7384-4B72-BBF5-95EDCB204151}"/>
          </ac:grpSpMkLst>
        </pc:grpChg>
        <pc:grpChg chg="mod">
          <ac:chgData name="Kimberly Brehm" userId="8c2b6ab9-3f19-41de-a892-34e3c36865ec" providerId="ADAL" clId="{92736EAF-57D9-455F-9C30-F13D1704D384}" dt="2020-02-21T16:55:37.901" v="495"/>
          <ac:grpSpMkLst>
            <pc:docMk/>
            <pc:sldMk cId="638864601" sldId="265"/>
            <ac:grpSpMk id="271" creationId="{4E829C51-D9AE-484C-8886-921710148EBA}"/>
          </ac:grpSpMkLst>
        </pc:grpChg>
        <pc:grpChg chg="mod">
          <ac:chgData name="Kimberly Brehm" userId="8c2b6ab9-3f19-41de-a892-34e3c36865ec" providerId="ADAL" clId="{92736EAF-57D9-455F-9C30-F13D1704D384}" dt="2020-02-21T16:55:49.240" v="500"/>
          <ac:grpSpMkLst>
            <pc:docMk/>
            <pc:sldMk cId="638864601" sldId="265"/>
            <ac:grpSpMk id="276" creationId="{BB575D52-A964-4622-BFE0-63C034A66AFD}"/>
          </ac:grpSpMkLst>
        </pc:grpChg>
        <pc:grpChg chg="mod">
          <ac:chgData name="Kimberly Brehm" userId="8c2b6ab9-3f19-41de-a892-34e3c36865ec" providerId="ADAL" clId="{92736EAF-57D9-455F-9C30-F13D1704D384}" dt="2020-02-21T16:55:58.589" v="517"/>
          <ac:grpSpMkLst>
            <pc:docMk/>
            <pc:sldMk cId="638864601" sldId="265"/>
            <ac:grpSpMk id="293" creationId="{133E2686-78C1-44BC-8C1F-55EF74E61172}"/>
          </ac:grpSpMkLst>
        </pc:grpChg>
        <pc:grpChg chg="mod">
          <ac:chgData name="Kimberly Brehm" userId="8c2b6ab9-3f19-41de-a892-34e3c36865ec" providerId="ADAL" clId="{92736EAF-57D9-455F-9C30-F13D1704D384}" dt="2020-02-21T16:55:58.589" v="517"/>
          <ac:grpSpMkLst>
            <pc:docMk/>
            <pc:sldMk cId="638864601" sldId="265"/>
            <ac:grpSpMk id="294" creationId="{ADB78C29-057A-4146-B3BE-8AAA70AFF894}"/>
          </ac:grpSpMkLst>
        </pc:grpChg>
        <pc:grpChg chg="mod">
          <ac:chgData name="Kimberly Brehm" userId="8c2b6ab9-3f19-41de-a892-34e3c36865ec" providerId="ADAL" clId="{92736EAF-57D9-455F-9C30-F13D1704D384}" dt="2020-02-21T16:55:58.589" v="517"/>
          <ac:grpSpMkLst>
            <pc:docMk/>
            <pc:sldMk cId="638864601" sldId="265"/>
            <ac:grpSpMk id="295" creationId="{C7AE7219-6F9A-494E-A2F0-45DA1B22F7A6}"/>
          </ac:grpSpMkLst>
        </pc:grpChg>
        <pc:grpChg chg="mod">
          <ac:chgData name="Kimberly Brehm" userId="8c2b6ab9-3f19-41de-a892-34e3c36865ec" providerId="ADAL" clId="{92736EAF-57D9-455F-9C30-F13D1704D384}" dt="2020-02-21T16:56:01.832" v="522"/>
          <ac:grpSpMkLst>
            <pc:docMk/>
            <pc:sldMk cId="638864601" sldId="265"/>
            <ac:grpSpMk id="300" creationId="{209B149E-5B57-478B-BBA4-F2B7205E9CB3}"/>
          </ac:grpSpMkLst>
        </pc:grpChg>
        <pc:grpChg chg="mod">
          <ac:chgData name="Kimberly Brehm" userId="8c2b6ab9-3f19-41de-a892-34e3c36865ec" providerId="ADAL" clId="{92736EAF-57D9-455F-9C30-F13D1704D384}" dt="2020-02-21T16:56:08.179" v="533"/>
          <ac:grpSpMkLst>
            <pc:docMk/>
            <pc:sldMk cId="638864601" sldId="265"/>
            <ac:grpSpMk id="305" creationId="{4D045AD6-55BC-471F-ABF3-414C8E4E731C}"/>
          </ac:grpSpMkLst>
        </pc:grpChg>
        <pc:grpChg chg="mod">
          <ac:chgData name="Kimberly Brehm" userId="8c2b6ab9-3f19-41de-a892-34e3c36865ec" providerId="ADAL" clId="{92736EAF-57D9-455F-9C30-F13D1704D384}" dt="2020-02-21T16:56:11.587" v="537"/>
          <ac:grpSpMkLst>
            <pc:docMk/>
            <pc:sldMk cId="638864601" sldId="265"/>
            <ac:grpSpMk id="309" creationId="{042AF335-BEDF-49E4-BEA1-5E945D153F5A}"/>
          </ac:grpSpMkLst>
        </pc:grpChg>
        <pc:grpChg chg="mod">
          <ac:chgData name="Kimberly Brehm" userId="8c2b6ab9-3f19-41de-a892-34e3c36865ec" providerId="ADAL" clId="{92736EAF-57D9-455F-9C30-F13D1704D384}" dt="2020-02-21T16:56:21.552" v="542"/>
          <ac:grpSpMkLst>
            <pc:docMk/>
            <pc:sldMk cId="638864601" sldId="265"/>
            <ac:grpSpMk id="314" creationId="{287FFE9D-64AB-4A6C-8A4C-06C6B670D709}"/>
          </ac:grpSpMkLst>
        </pc:grpChg>
        <pc:grpChg chg="mod">
          <ac:chgData name="Kimberly Brehm" userId="8c2b6ab9-3f19-41de-a892-34e3c36865ec" providerId="ADAL" clId="{92736EAF-57D9-455F-9C30-F13D1704D384}" dt="2020-02-21T16:56:26.050" v="550"/>
          <ac:grpSpMkLst>
            <pc:docMk/>
            <pc:sldMk cId="638864601" sldId="265"/>
            <ac:grpSpMk id="322" creationId="{0B2E00F7-73CD-444B-8963-EE329715E391}"/>
          </ac:grpSpMkLst>
        </pc:grpChg>
        <pc:grpChg chg="mod">
          <ac:chgData name="Kimberly Brehm" userId="8c2b6ab9-3f19-41de-a892-34e3c36865ec" providerId="ADAL" clId="{92736EAF-57D9-455F-9C30-F13D1704D384}" dt="2020-02-21T16:56:26.050" v="550"/>
          <ac:grpSpMkLst>
            <pc:docMk/>
            <pc:sldMk cId="638864601" sldId="265"/>
            <ac:grpSpMk id="323" creationId="{DD632D8D-A109-43C4-90C5-D9A0942CA25C}"/>
          </ac:grpSpMkLst>
        </pc:grpChg>
        <pc:grpChg chg="mod">
          <ac:chgData name="Kimberly Brehm" userId="8c2b6ab9-3f19-41de-a892-34e3c36865ec" providerId="ADAL" clId="{92736EAF-57D9-455F-9C30-F13D1704D384}" dt="2020-02-21T16:56:26.050" v="550"/>
          <ac:grpSpMkLst>
            <pc:docMk/>
            <pc:sldMk cId="638864601" sldId="265"/>
            <ac:grpSpMk id="324" creationId="{4002210C-4E27-454E-A3FC-9AD683A3B087}"/>
          </ac:grpSpMkLst>
        </pc:grpChg>
        <pc:grpChg chg="mod">
          <ac:chgData name="Kimberly Brehm" userId="8c2b6ab9-3f19-41de-a892-34e3c36865ec" providerId="ADAL" clId="{92736EAF-57D9-455F-9C30-F13D1704D384}" dt="2020-02-21T16:56:36.375" v="570"/>
          <ac:grpSpMkLst>
            <pc:docMk/>
            <pc:sldMk cId="638864601" sldId="265"/>
            <ac:grpSpMk id="344" creationId="{DBDFD646-EAA2-4FA0-9D3B-0766E9157591}"/>
          </ac:grpSpMkLst>
        </pc:grpChg>
        <pc:grpChg chg="mod">
          <ac:chgData name="Kimberly Brehm" userId="8c2b6ab9-3f19-41de-a892-34e3c36865ec" providerId="ADAL" clId="{92736EAF-57D9-455F-9C30-F13D1704D384}" dt="2020-02-21T16:56:36.375" v="570"/>
          <ac:grpSpMkLst>
            <pc:docMk/>
            <pc:sldMk cId="638864601" sldId="265"/>
            <ac:grpSpMk id="345" creationId="{0DED5AD1-6F0B-4C83-9111-B46309011022}"/>
          </ac:grpSpMkLst>
        </pc:grpChg>
        <pc:grpChg chg="mod">
          <ac:chgData name="Kimberly Brehm" userId="8c2b6ab9-3f19-41de-a892-34e3c36865ec" providerId="ADAL" clId="{92736EAF-57D9-455F-9C30-F13D1704D384}" dt="2020-02-21T16:56:36.375" v="570"/>
          <ac:grpSpMkLst>
            <pc:docMk/>
            <pc:sldMk cId="638864601" sldId="265"/>
            <ac:grpSpMk id="346" creationId="{193B0E02-E775-4778-973C-7D39AD99909E}"/>
          </ac:grpSpMkLst>
        </pc:grpChg>
        <pc:grpChg chg="mod">
          <ac:chgData name="Kimberly Brehm" userId="8c2b6ab9-3f19-41de-a892-34e3c36865ec" providerId="ADAL" clId="{92736EAF-57D9-455F-9C30-F13D1704D384}" dt="2020-02-21T16:56:40.947" v="574"/>
          <ac:grpSpMkLst>
            <pc:docMk/>
            <pc:sldMk cId="638864601" sldId="265"/>
            <ac:grpSpMk id="350" creationId="{DC499BBF-6AA0-49EE-AD67-5AC42FCD423E}"/>
          </ac:grpSpMkLst>
        </pc:grpChg>
        <pc:grpChg chg="del mod">
          <ac:chgData name="Kimberly Brehm" userId="8c2b6ab9-3f19-41de-a892-34e3c36865ec" providerId="ADAL" clId="{92736EAF-57D9-455F-9C30-F13D1704D384}" dt="2020-02-21T16:56:53.810" v="584"/>
          <ac:grpSpMkLst>
            <pc:docMk/>
            <pc:sldMk cId="638864601" sldId="265"/>
            <ac:grpSpMk id="354" creationId="{89B4C6BA-EA9D-45B1-8DB8-44680AEF13B4}"/>
          </ac:grpSpMkLst>
        </pc:grpChg>
        <pc:grpChg chg="mod">
          <ac:chgData name="Kimberly Brehm" userId="8c2b6ab9-3f19-41de-a892-34e3c36865ec" providerId="ADAL" clId="{92736EAF-57D9-455F-9C30-F13D1704D384}" dt="2020-02-21T16:56:53.810" v="584"/>
          <ac:grpSpMkLst>
            <pc:docMk/>
            <pc:sldMk cId="638864601" sldId="265"/>
            <ac:grpSpMk id="360" creationId="{A7D1F0AF-81ED-4F9C-A4BE-E4103B8BFE77}"/>
          </ac:grpSpMkLst>
        </pc:grpChg>
        <pc:grpChg chg="mod">
          <ac:chgData name="Kimberly Brehm" userId="8c2b6ab9-3f19-41de-a892-34e3c36865ec" providerId="ADAL" clId="{92736EAF-57D9-455F-9C30-F13D1704D384}" dt="2020-02-21T16:56:53.810" v="584"/>
          <ac:grpSpMkLst>
            <pc:docMk/>
            <pc:sldMk cId="638864601" sldId="265"/>
            <ac:grpSpMk id="361" creationId="{DA6262B9-69E9-42E8-B5C2-370BA58F5101}"/>
          </ac:grpSpMkLst>
        </pc:grpChg>
        <pc:grpChg chg="del mod">
          <ac:chgData name="Kimberly Brehm" userId="8c2b6ab9-3f19-41de-a892-34e3c36865ec" providerId="ADAL" clId="{92736EAF-57D9-455F-9C30-F13D1704D384}" dt="2020-02-21T16:57:04.177" v="594"/>
          <ac:grpSpMkLst>
            <pc:docMk/>
            <pc:sldMk cId="638864601" sldId="265"/>
            <ac:grpSpMk id="366" creationId="{FDF979A0-B945-4FA3-8FA1-8CE5A3060FB4}"/>
          </ac:grpSpMkLst>
        </pc:grpChg>
        <pc:grpChg chg="mod">
          <ac:chgData name="Kimberly Brehm" userId="8c2b6ab9-3f19-41de-a892-34e3c36865ec" providerId="ADAL" clId="{92736EAF-57D9-455F-9C30-F13D1704D384}" dt="2020-02-21T16:57:04.177" v="594"/>
          <ac:grpSpMkLst>
            <pc:docMk/>
            <pc:sldMk cId="638864601" sldId="265"/>
            <ac:grpSpMk id="371" creationId="{D50DF900-D32B-487D-8EA9-B8648F3A8A2D}"/>
          </ac:grpSpMkLst>
        </pc:grpChg>
        <pc:grpChg chg="mod">
          <ac:chgData name="Kimberly Brehm" userId="8c2b6ab9-3f19-41de-a892-34e3c36865ec" providerId="ADAL" clId="{92736EAF-57D9-455F-9C30-F13D1704D384}" dt="2020-02-21T16:57:14.107" v="610"/>
          <ac:grpSpMkLst>
            <pc:docMk/>
            <pc:sldMk cId="638864601" sldId="265"/>
            <ac:grpSpMk id="387" creationId="{30FC4346-DAD8-499A-93B7-4C372631CA7D}"/>
          </ac:grpSpMkLst>
        </pc:grpChg>
        <pc:grpChg chg="mod">
          <ac:chgData name="Kimberly Brehm" userId="8c2b6ab9-3f19-41de-a892-34e3c36865ec" providerId="ADAL" clId="{92736EAF-57D9-455F-9C30-F13D1704D384}" dt="2020-02-21T16:57:14.107" v="610"/>
          <ac:grpSpMkLst>
            <pc:docMk/>
            <pc:sldMk cId="638864601" sldId="265"/>
            <ac:grpSpMk id="388" creationId="{0EDE2321-24FC-4C18-88EA-8DCDB7C3A650}"/>
          </ac:grpSpMkLst>
        </pc:grpChg>
        <pc:grpChg chg="mod">
          <ac:chgData name="Kimberly Brehm" userId="8c2b6ab9-3f19-41de-a892-34e3c36865ec" providerId="ADAL" clId="{92736EAF-57D9-455F-9C30-F13D1704D384}" dt="2020-02-21T16:57:14.107" v="610"/>
          <ac:grpSpMkLst>
            <pc:docMk/>
            <pc:sldMk cId="638864601" sldId="265"/>
            <ac:grpSpMk id="389" creationId="{87D3063D-92C8-487D-A1F1-3CF302B0E240}"/>
          </ac:grpSpMkLst>
        </pc:grpChg>
        <pc:grpChg chg="mod">
          <ac:chgData name="Kimberly Brehm" userId="8c2b6ab9-3f19-41de-a892-34e3c36865ec" providerId="ADAL" clId="{92736EAF-57D9-455F-9C30-F13D1704D384}" dt="2020-02-21T16:57:14.107" v="610"/>
          <ac:grpSpMkLst>
            <pc:docMk/>
            <pc:sldMk cId="638864601" sldId="265"/>
            <ac:grpSpMk id="390" creationId="{9D043A51-C6C0-4AC6-B2F3-2D1750E96CBF}"/>
          </ac:grpSpMkLst>
        </pc:grpChg>
        <pc:grpChg chg="mod">
          <ac:chgData name="Kimberly Brehm" userId="8c2b6ab9-3f19-41de-a892-34e3c36865ec" providerId="ADAL" clId="{92736EAF-57D9-455F-9C30-F13D1704D384}" dt="2020-02-21T16:57:17.282" v="614"/>
          <ac:grpSpMkLst>
            <pc:docMk/>
            <pc:sldMk cId="638864601" sldId="265"/>
            <ac:grpSpMk id="394" creationId="{C5559CC3-7172-4AE2-B0B3-104C47A20E11}"/>
          </ac:grpSpMkLst>
        </pc:grpChg>
        <pc:grpChg chg="mod">
          <ac:chgData name="Kimberly Brehm" userId="8c2b6ab9-3f19-41de-a892-34e3c36865ec" providerId="ADAL" clId="{92736EAF-57D9-455F-9C30-F13D1704D384}" dt="2020-02-21T16:57:37.480" v="617"/>
          <ac:grpSpMkLst>
            <pc:docMk/>
            <pc:sldMk cId="638864601" sldId="265"/>
            <ac:grpSpMk id="397" creationId="{ABA0B307-1464-413B-A31F-B85363115A37}"/>
          </ac:grpSpMkLst>
        </pc:grpChg>
        <pc:grpChg chg="mod">
          <ac:chgData name="Kimberly Brehm" userId="8c2b6ab9-3f19-41de-a892-34e3c36865ec" providerId="ADAL" clId="{92736EAF-57D9-455F-9C30-F13D1704D384}" dt="2020-02-21T16:57:46.950" v="626"/>
          <ac:grpSpMkLst>
            <pc:docMk/>
            <pc:sldMk cId="638864601" sldId="265"/>
            <ac:grpSpMk id="406" creationId="{866093B3-913E-4732-8AB5-D9E3A8EB73C0}"/>
          </ac:grpSpMkLst>
        </pc:grpChg>
        <pc:grpChg chg="mod">
          <ac:chgData name="Kimberly Brehm" userId="8c2b6ab9-3f19-41de-a892-34e3c36865ec" providerId="ADAL" clId="{92736EAF-57D9-455F-9C30-F13D1704D384}" dt="2020-02-21T16:57:46.950" v="626"/>
          <ac:grpSpMkLst>
            <pc:docMk/>
            <pc:sldMk cId="638864601" sldId="265"/>
            <ac:grpSpMk id="407" creationId="{2F7C6854-C4C6-4DF9-9BC8-0435C6E2DF06}"/>
          </ac:grpSpMkLst>
        </pc:grpChg>
        <pc:grpChg chg="mod">
          <ac:chgData name="Kimberly Brehm" userId="8c2b6ab9-3f19-41de-a892-34e3c36865ec" providerId="ADAL" clId="{92736EAF-57D9-455F-9C30-F13D1704D384}" dt="2020-02-21T16:58:43.267" v="647"/>
          <ac:grpSpMkLst>
            <pc:docMk/>
            <pc:sldMk cId="638864601" sldId="265"/>
            <ac:grpSpMk id="428" creationId="{BB0678EA-57F8-4E60-B317-89F2F4AD1B6D}"/>
          </ac:grpSpMkLst>
        </pc:grpChg>
        <pc:grpChg chg="mod">
          <ac:chgData name="Kimberly Brehm" userId="8c2b6ab9-3f19-41de-a892-34e3c36865ec" providerId="ADAL" clId="{92736EAF-57D9-455F-9C30-F13D1704D384}" dt="2020-02-21T16:58:43.267" v="647"/>
          <ac:grpSpMkLst>
            <pc:docMk/>
            <pc:sldMk cId="638864601" sldId="265"/>
            <ac:grpSpMk id="429" creationId="{168645B5-850A-4618-A41F-37749CEA5588}"/>
          </ac:grpSpMkLst>
        </pc:grpChg>
        <pc:grpChg chg="mod">
          <ac:chgData name="Kimberly Brehm" userId="8c2b6ab9-3f19-41de-a892-34e3c36865ec" providerId="ADAL" clId="{92736EAF-57D9-455F-9C30-F13D1704D384}" dt="2020-02-21T16:58:43.267" v="647"/>
          <ac:grpSpMkLst>
            <pc:docMk/>
            <pc:sldMk cId="638864601" sldId="265"/>
            <ac:grpSpMk id="430" creationId="{CF4EF734-19A2-4FD3-9051-1F88E55904E6}"/>
          </ac:grpSpMkLst>
        </pc:grpChg>
        <pc:grpChg chg="mod">
          <ac:chgData name="Kimberly Brehm" userId="8c2b6ab9-3f19-41de-a892-34e3c36865ec" providerId="ADAL" clId="{92736EAF-57D9-455F-9C30-F13D1704D384}" dt="2020-02-21T16:58:46.543" v="651"/>
          <ac:grpSpMkLst>
            <pc:docMk/>
            <pc:sldMk cId="638864601" sldId="265"/>
            <ac:grpSpMk id="434" creationId="{F4A5132F-3526-4615-88E3-CDC916FFA766}"/>
          </ac:grpSpMkLst>
        </pc:grpChg>
        <pc:grpChg chg="mod">
          <ac:chgData name="Kimberly Brehm" userId="8c2b6ab9-3f19-41de-a892-34e3c36865ec" providerId="ADAL" clId="{92736EAF-57D9-455F-9C30-F13D1704D384}" dt="2020-02-21T16:58:58.694" v="656"/>
          <ac:grpSpMkLst>
            <pc:docMk/>
            <pc:sldMk cId="638864601" sldId="265"/>
            <ac:grpSpMk id="439" creationId="{007DBC9C-6E7B-4E67-AFBE-843FB7C38EA5}"/>
          </ac:grpSpMkLst>
        </pc:grpChg>
        <pc:grpChg chg="mod">
          <ac:chgData name="Kimberly Brehm" userId="8c2b6ab9-3f19-41de-a892-34e3c36865ec" providerId="ADAL" clId="{92736EAF-57D9-455F-9C30-F13D1704D384}" dt="2020-02-21T16:59:04.331" v="664"/>
          <ac:grpSpMkLst>
            <pc:docMk/>
            <pc:sldMk cId="638864601" sldId="265"/>
            <ac:grpSpMk id="447" creationId="{FC489BE3-DEDF-4D0A-AAB4-BB0A50A1A7D1}"/>
          </ac:grpSpMkLst>
        </pc:grpChg>
        <pc:grpChg chg="mod">
          <ac:chgData name="Kimberly Brehm" userId="8c2b6ab9-3f19-41de-a892-34e3c36865ec" providerId="ADAL" clId="{92736EAF-57D9-455F-9C30-F13D1704D384}" dt="2020-02-21T16:59:04.331" v="664"/>
          <ac:grpSpMkLst>
            <pc:docMk/>
            <pc:sldMk cId="638864601" sldId="265"/>
            <ac:grpSpMk id="448" creationId="{156A5F53-230F-43C8-92D4-55E34739C0D6}"/>
          </ac:grpSpMkLst>
        </pc:grpChg>
        <pc:grpChg chg="mod">
          <ac:chgData name="Kimberly Brehm" userId="8c2b6ab9-3f19-41de-a892-34e3c36865ec" providerId="ADAL" clId="{92736EAF-57D9-455F-9C30-F13D1704D384}" dt="2020-02-21T16:59:07.727" v="668"/>
          <ac:grpSpMkLst>
            <pc:docMk/>
            <pc:sldMk cId="638864601" sldId="265"/>
            <ac:grpSpMk id="452" creationId="{02C9518E-FADE-4D58-A6A8-37B6FDFA3E81}"/>
          </ac:grpSpMkLst>
        </pc:grpChg>
        <pc:grpChg chg="del mod">
          <ac:chgData name="Kimberly Brehm" userId="8c2b6ab9-3f19-41de-a892-34e3c36865ec" providerId="ADAL" clId="{92736EAF-57D9-455F-9C30-F13D1704D384}" dt="2020-02-21T16:59:20.935" v="692"/>
          <ac:grpSpMkLst>
            <pc:docMk/>
            <pc:sldMk cId="638864601" sldId="265"/>
            <ac:grpSpMk id="476" creationId="{3078A505-5DF2-4E09-8A73-C286F9E4EF34}"/>
          </ac:grpSpMkLst>
        </pc:grpChg>
        <pc:grpChg chg="mod">
          <ac:chgData name="Kimberly Brehm" userId="8c2b6ab9-3f19-41de-a892-34e3c36865ec" providerId="ADAL" clId="{92736EAF-57D9-455F-9C30-F13D1704D384}" dt="2020-02-21T16:59:20.935" v="692"/>
          <ac:grpSpMkLst>
            <pc:docMk/>
            <pc:sldMk cId="638864601" sldId="265"/>
            <ac:grpSpMk id="477" creationId="{8F22CB1B-1999-48D0-B2E7-B3B81ACC71B8}"/>
          </ac:grpSpMkLst>
        </pc:grpChg>
        <pc:grpChg chg="mod">
          <ac:chgData name="Kimberly Brehm" userId="8c2b6ab9-3f19-41de-a892-34e3c36865ec" providerId="ADAL" clId="{92736EAF-57D9-455F-9C30-F13D1704D384}" dt="2020-02-21T16:59:25.699" v="696"/>
          <ac:grpSpMkLst>
            <pc:docMk/>
            <pc:sldMk cId="638864601" sldId="265"/>
            <ac:grpSpMk id="481" creationId="{6C3CE73E-1973-47E9-A167-1423967373D3}"/>
          </ac:grpSpMkLst>
        </pc:grpChg>
        <pc:grpChg chg="mod">
          <ac:chgData name="Kimberly Brehm" userId="8c2b6ab9-3f19-41de-a892-34e3c36865ec" providerId="ADAL" clId="{92736EAF-57D9-455F-9C30-F13D1704D384}" dt="2020-02-21T16:59:32.508" v="700"/>
          <ac:grpSpMkLst>
            <pc:docMk/>
            <pc:sldMk cId="638864601" sldId="265"/>
            <ac:grpSpMk id="485" creationId="{158E12A0-0BE3-448F-9E76-BB064FE7BF18}"/>
          </ac:grpSpMkLst>
        </pc:grpChg>
        <pc:grpChg chg="mod">
          <ac:chgData name="Kimberly Brehm" userId="8c2b6ab9-3f19-41de-a892-34e3c36865ec" providerId="ADAL" clId="{92736EAF-57D9-455F-9C30-F13D1704D384}" dt="2020-02-21T16:59:34.899" v="703"/>
          <ac:grpSpMkLst>
            <pc:docMk/>
            <pc:sldMk cId="638864601" sldId="265"/>
            <ac:grpSpMk id="488" creationId="{9B2F04D3-454A-4FBF-B544-12D0820DE036}"/>
          </ac:grpSpMkLst>
        </pc:grpChg>
        <pc:grpChg chg="mod">
          <ac:chgData name="Kimberly Brehm" userId="8c2b6ab9-3f19-41de-a892-34e3c36865ec" providerId="ADAL" clId="{92736EAF-57D9-455F-9C30-F13D1704D384}" dt="2020-02-21T16:59:46.624" v="719"/>
          <ac:grpSpMkLst>
            <pc:docMk/>
            <pc:sldMk cId="638864601" sldId="265"/>
            <ac:grpSpMk id="504" creationId="{5B705CE4-0FF7-4DA8-9807-750D96DFF817}"/>
          </ac:grpSpMkLst>
        </pc:grpChg>
        <pc:grpChg chg="mod">
          <ac:chgData name="Kimberly Brehm" userId="8c2b6ab9-3f19-41de-a892-34e3c36865ec" providerId="ADAL" clId="{92736EAF-57D9-455F-9C30-F13D1704D384}" dt="2020-02-21T16:59:46.624" v="719"/>
          <ac:grpSpMkLst>
            <pc:docMk/>
            <pc:sldMk cId="638864601" sldId="265"/>
            <ac:grpSpMk id="505" creationId="{2975D5BA-896A-421E-A5BD-31808419F730}"/>
          </ac:grpSpMkLst>
        </pc:grpChg>
        <pc:grpChg chg="mod">
          <ac:chgData name="Kimberly Brehm" userId="8c2b6ab9-3f19-41de-a892-34e3c36865ec" providerId="ADAL" clId="{92736EAF-57D9-455F-9C30-F13D1704D384}" dt="2020-02-21T16:59:46.624" v="719"/>
          <ac:grpSpMkLst>
            <pc:docMk/>
            <pc:sldMk cId="638864601" sldId="265"/>
            <ac:grpSpMk id="506" creationId="{34618879-1337-4404-88AD-7CB3D77C613B}"/>
          </ac:grpSpMkLst>
        </pc:grpChg>
        <pc:picChg chg="add mod">
          <ac:chgData name="Kimberly Brehm" userId="8c2b6ab9-3f19-41de-a892-34e3c36865ec" providerId="ADAL" clId="{92736EAF-57D9-455F-9C30-F13D1704D384}" dt="2020-02-21T17:04:16.475" v="720"/>
          <ac:picMkLst>
            <pc:docMk/>
            <pc:sldMk cId="638864601" sldId="265"/>
            <ac:picMk id="508" creationId="{5181CFAA-9C80-4503-944E-CAD0B5875994}"/>
          </ac:picMkLst>
        </pc:picChg>
        <pc:inkChg chg="add mod">
          <ac:chgData name="Kimberly Brehm" userId="8c2b6ab9-3f19-41de-a892-34e3c36865ec" providerId="ADAL" clId="{92736EAF-57D9-455F-9C30-F13D1704D384}" dt="2020-02-21T16:50:19.092" v="268"/>
          <ac:inkMkLst>
            <pc:docMk/>
            <pc:sldMk cId="638864601" sldId="265"/>
            <ac:inkMk id="2" creationId="{83693AB7-A06F-4F97-8DD0-880D500D8243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52" creationId="{C8B119E2-A9FA-472C-900E-9B17C031EE2A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53" creationId="{EAD9E8FD-F226-4CC0-9572-9A8874E68FD4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54" creationId="{2BC9F101-91DE-4BEB-849C-4A215075FE9B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55" creationId="{349AA566-AD45-42D9-B1E0-ADF529BCB1DA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56" creationId="{6CA6CD11-8544-4ABA-9E04-0DAEDD568ACB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57" creationId="{417026FA-136B-49E1-AEEC-D8B9353C7892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58" creationId="{AC16B47E-7B63-4449-A8EA-CD30729B5983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59" creationId="{B1E53628-19F4-49D8-A9DD-349187235D2D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0" creationId="{38DB7EC2-7EC1-4FF8-8ED8-9790684928EF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1" creationId="{4BD65F81-7DE8-48C0-85F3-D4D9AF735009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2" creationId="{457951E4-7CFB-4AC3-B27C-2E0E6074704B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3" creationId="{0D33E5BD-DD9A-4394-8DEF-C00A8A8A4EEA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4" creationId="{8C114484-D587-4B00-94F8-CC4D0B86ED80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5" creationId="{8CC8D6A6-B41A-4996-8F51-0BCA68F5A221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6" creationId="{D414FE7F-E7C0-4550-B83A-FE5F29B50E02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7" creationId="{BDEC5528-41C9-4745-9CFC-189314B15E51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8" creationId="{2177140E-36BD-493F-A291-A613D4CAF2DC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69" creationId="{F7C66B83-79E9-48E9-896C-38034535A403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70" creationId="{EE652757-1ECC-4BFC-82D5-0FFE3AB3AFCF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71" creationId="{81B4E884-E1B0-4A6C-B660-74AF4968D6FB}"/>
          </ac:inkMkLst>
        </pc:inkChg>
        <pc:inkChg chg="add mod">
          <ac:chgData name="Kimberly Brehm" userId="8c2b6ab9-3f19-41de-a892-34e3c36865ec" providerId="ADAL" clId="{92736EAF-57D9-455F-9C30-F13D1704D384}" dt="2020-02-21T16:50:23.509" v="269" actId="1076"/>
          <ac:inkMkLst>
            <pc:docMk/>
            <pc:sldMk cId="638864601" sldId="265"/>
            <ac:inkMk id="72" creationId="{4BC03AEA-FBBD-4041-98AE-2AF46793CAD5}"/>
          </ac:inkMkLst>
        </pc:inkChg>
        <pc:inkChg chg="add mod">
          <ac:chgData name="Kimberly Brehm" userId="8c2b6ab9-3f19-41de-a892-34e3c36865ec" providerId="ADAL" clId="{92736EAF-57D9-455F-9C30-F13D1704D384}" dt="2020-02-21T16:50:19.092" v="268"/>
          <ac:inkMkLst>
            <pc:docMk/>
            <pc:sldMk cId="638864601" sldId="265"/>
            <ac:inkMk id="73" creationId="{684CDB14-9240-463C-9B40-49BF1A771FAA}"/>
          </ac:inkMkLst>
        </pc:inkChg>
        <pc:inkChg chg="add mod">
          <ac:chgData name="Kimberly Brehm" userId="8c2b6ab9-3f19-41de-a892-34e3c36865ec" providerId="ADAL" clId="{92736EAF-57D9-455F-9C30-F13D1704D384}" dt="2020-02-21T16:50:19.092" v="268"/>
          <ac:inkMkLst>
            <pc:docMk/>
            <pc:sldMk cId="638864601" sldId="265"/>
            <ac:inkMk id="74" creationId="{6ED3C412-7159-487C-88B0-ACAB9FE77C7E}"/>
          </ac:inkMkLst>
        </pc:inkChg>
        <pc:inkChg chg="add mod">
          <ac:chgData name="Kimberly Brehm" userId="8c2b6ab9-3f19-41de-a892-34e3c36865ec" providerId="ADAL" clId="{92736EAF-57D9-455F-9C30-F13D1704D384}" dt="2020-02-21T16:50:19.092" v="268"/>
          <ac:inkMkLst>
            <pc:docMk/>
            <pc:sldMk cId="638864601" sldId="265"/>
            <ac:inkMk id="75" creationId="{5FAE5FA9-D1CC-4EF6-B86A-039E4F727300}"/>
          </ac:inkMkLst>
        </pc:inkChg>
        <pc:inkChg chg="add mod">
          <ac:chgData name="Kimberly Brehm" userId="8c2b6ab9-3f19-41de-a892-34e3c36865ec" providerId="ADAL" clId="{92736EAF-57D9-455F-9C30-F13D1704D384}" dt="2020-02-21T16:50:19.092" v="268"/>
          <ac:inkMkLst>
            <pc:docMk/>
            <pc:sldMk cId="638864601" sldId="265"/>
            <ac:inkMk id="76" creationId="{0E67E156-B962-4F89-82CD-617A64C05699}"/>
          </ac:inkMkLst>
        </pc:inkChg>
        <pc:inkChg chg="add mod">
          <ac:chgData name="Kimberly Brehm" userId="8c2b6ab9-3f19-41de-a892-34e3c36865ec" providerId="ADAL" clId="{92736EAF-57D9-455F-9C30-F13D1704D384}" dt="2020-02-21T16:50:19.092" v="268"/>
          <ac:inkMkLst>
            <pc:docMk/>
            <pc:sldMk cId="638864601" sldId="265"/>
            <ac:inkMk id="77" creationId="{58BC5E44-F921-44D7-A863-EDCAF78613CC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79" creationId="{B0CF28EF-D5B9-4EAB-AF73-4684405C2142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0" creationId="{380EDF4B-EA79-4F50-8773-E65CA77BC90D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1" creationId="{4B2A405D-86D7-4B6E-AFCD-25C1031E0379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2" creationId="{5F7DAE40-4557-4520-BBA7-65240B47C0A4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3" creationId="{5D612C15-898A-4C9A-BDF7-B4B2CF9DADF3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4" creationId="{A5799AC6-59D9-46A9-B03A-4C6A453FB311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5" creationId="{F787A52F-47BC-401E-9E42-93840A13B7B5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6" creationId="{FDEB2589-A1FF-491A-B762-16EB413F7F0E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7" creationId="{F8014AB6-5647-4133-9459-0AAC35CD4568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8" creationId="{96852AD7-7808-4F57-9D48-6BDA7D884A38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89" creationId="{F77E22B8-99E8-4AAC-B6E3-ABF01FCCD78E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90" creationId="{FB280BCC-30AA-4AAB-AA6B-92563A888B99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91" creationId="{00C21121-0D57-4B70-9D8B-9A23C03348E8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92" creationId="{0491DE2D-69B6-49C6-84C4-42F2C056F65E}"/>
          </ac:inkMkLst>
        </pc:inkChg>
        <pc:inkChg chg="add mod">
          <ac:chgData name="Kimberly Brehm" userId="8c2b6ab9-3f19-41de-a892-34e3c36865ec" providerId="ADAL" clId="{92736EAF-57D9-455F-9C30-F13D1704D384}" dt="2020-02-21T16:50:33.308" v="285"/>
          <ac:inkMkLst>
            <pc:docMk/>
            <pc:sldMk cId="638864601" sldId="265"/>
            <ac:inkMk id="93" creationId="{D15CF073-45C4-47E4-965C-3A0DC237DD68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97" creationId="{72E03511-1BA8-48F6-98CC-835A2F9F219F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98" creationId="{FE74930B-4F4E-42F4-A0FB-50A6A4FA95BF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99" creationId="{1D4DA489-2584-4750-A4F9-199F045A050D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0" creationId="{C996D841-0095-46DF-AE4A-EE937C080C73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1" creationId="{803A27A2-E10A-485E-A7B7-EFA47D80F3CA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2" creationId="{062ADC94-C681-4278-9FEF-2F10DF20B464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3" creationId="{D7F3F549-5C08-4ED0-BE39-8CC4E60808D5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4" creationId="{8C7D259F-98A9-4942-8A6C-792C00637B47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5" creationId="{3E3227A9-A8B2-48D0-973A-99F22C462FFB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6" creationId="{75360E9A-256E-4CFA-B5A4-A5B754C4AE65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7" creationId="{DA7C5A48-DD21-44E4-805A-64BBB8D5AD5E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8" creationId="{E30258E3-547F-4F5C-8FE3-57408849D93F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09" creationId="{8F7FC38E-2FA8-4922-80EE-DC6B55D2F86E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0" creationId="{41DA49A7-323A-4469-A439-01665828966E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1" creationId="{81422BB4-7294-4034-828B-F1922ADE04BE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2" creationId="{73D25B1E-FED9-4B17-BC2D-31A4B95CAFCA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3" creationId="{0F1CA394-853A-4710-A350-6B3CC41D0B29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4" creationId="{0DA4B7F0-33D9-45A3-9701-5A91D8897302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5" creationId="{BD8EDCB0-E51C-4E57-BADA-B29F00EF42A6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6" creationId="{05149C05-F357-4B3B-B462-234668396B4F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7" creationId="{3D8187EC-E536-4261-93B1-192C4CBDAE5C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8" creationId="{38BC5719-BA5A-43CE-9F4B-B40AE4952014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19" creationId="{17E592EF-CA10-4F97-B781-433F2FBD4272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0" creationId="{2FDE913A-4585-4322-B20D-333247E45BD7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1" creationId="{FF58E234-DB29-4C8E-99A7-505BEB713505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2" creationId="{CCC8E14A-D05F-4988-9230-6C2909695140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3" creationId="{5912109C-F876-4E71-949D-572A8A18F570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4" creationId="{8BEA925D-C03D-49D2-BA38-BB29F9CAFC0A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5" creationId="{51390EE6-32B1-4897-B90B-F753A445EA21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6" creationId="{008111D0-1B2B-4E72-BD5E-8573E03F6D09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7" creationId="{67A60E92-3D62-426D-9ECD-98EE45A29610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8" creationId="{6F4BAA8D-49C2-49F1-AF81-9EE6CB2EB5A9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29" creationId="{E45A3F58-99C4-4FAA-80E8-579507C7AF07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30" creationId="{4C0169DC-D05E-44DF-9934-2E7206BD8D12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31" creationId="{76EB29B3-D211-4B5F-BA8A-3FAB918C5659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32" creationId="{C3BACC05-37C8-4904-9018-0861AAEE7CD8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33" creationId="{807D0010-C475-41D8-85A7-D11A299C916F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34" creationId="{E8144A0C-58C1-4931-BC70-B8E7E183EF87}"/>
          </ac:inkMkLst>
        </pc:inkChg>
        <pc:inkChg chg="add mod">
          <ac:chgData name="Kimberly Brehm" userId="8c2b6ab9-3f19-41de-a892-34e3c36865ec" providerId="ADAL" clId="{92736EAF-57D9-455F-9C30-F13D1704D384}" dt="2020-02-21T16:50:55.734" v="325"/>
          <ac:inkMkLst>
            <pc:docMk/>
            <pc:sldMk cId="638864601" sldId="265"/>
            <ac:inkMk id="135" creationId="{B589A09D-17BD-47FB-A595-1C64FEA68B23}"/>
          </ac:inkMkLst>
        </pc:inkChg>
        <pc:inkChg chg="add del mod">
          <ac:chgData name="Kimberly Brehm" userId="8c2b6ab9-3f19-41de-a892-34e3c36865ec" providerId="ADAL" clId="{92736EAF-57D9-455F-9C30-F13D1704D384}" dt="2020-02-21T16:53:53.360" v="390"/>
          <ac:inkMkLst>
            <pc:docMk/>
            <pc:sldMk cId="638864601" sldId="265"/>
            <ac:inkMk id="141" creationId="{8ABF5977-74F5-47A5-A3B7-935AFF41E2FE}"/>
          </ac:inkMkLst>
        </pc:inkChg>
        <pc:inkChg chg="add mod">
          <ac:chgData name="Kimberly Brehm" userId="8c2b6ab9-3f19-41de-a892-34e3c36865ec" providerId="ADAL" clId="{92736EAF-57D9-455F-9C30-F13D1704D384}" dt="2020-02-21T16:53:56.706" v="393"/>
          <ac:inkMkLst>
            <pc:docMk/>
            <pc:sldMk cId="638864601" sldId="265"/>
            <ac:inkMk id="142" creationId="{A796D6E4-1B1A-4053-A0F1-826734125952}"/>
          </ac:inkMkLst>
        </pc:inkChg>
        <pc:inkChg chg="add mod">
          <ac:chgData name="Kimberly Brehm" userId="8c2b6ab9-3f19-41de-a892-34e3c36865ec" providerId="ADAL" clId="{92736EAF-57D9-455F-9C30-F13D1704D384}" dt="2020-02-21T16:53:56.706" v="393"/>
          <ac:inkMkLst>
            <pc:docMk/>
            <pc:sldMk cId="638864601" sldId="265"/>
            <ac:inkMk id="144" creationId="{DA1EED14-7676-48AA-86F2-F39B9E5E9AE6}"/>
          </ac:inkMkLst>
        </pc:inkChg>
        <pc:inkChg chg="add">
          <ac:chgData name="Kimberly Brehm" userId="8c2b6ab9-3f19-41de-a892-34e3c36865ec" providerId="ADAL" clId="{92736EAF-57D9-455F-9C30-F13D1704D384}" dt="2020-02-21T16:51:04.549" v="330" actId="9405"/>
          <ac:inkMkLst>
            <pc:docMk/>
            <pc:sldMk cId="638864601" sldId="265"/>
            <ac:inkMk id="145" creationId="{AF5BD2F7-AC33-4291-9DE5-12D60EA15961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46" creationId="{92F35D91-7B14-4D5C-85ED-5365F0B8D7B4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47" creationId="{77C2E1D3-ACDC-4423-8747-C59DBBAFFFA4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48" creationId="{9A7A44E9-52E2-48E8-B379-072AB317A7F5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49" creationId="{356F2A14-A93B-4CB6-8A59-4563BF952320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50" creationId="{4C565468-F713-4F0D-8CC0-5E309D9A45C0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51" creationId="{D22713A7-19C1-4340-867A-36EF7F193CDA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52" creationId="{3ADA0BF2-AF94-41D6-9FD1-DA6465209B71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55" creationId="{DF888A7E-E0AA-4FFB-A517-A1CAD0696A8D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56" creationId="{9E884677-224C-4BD3-8A54-8FECC03014AE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57" creationId="{3823EA7A-E8B7-4E9D-80E4-C9D431A17C2C}"/>
          </ac:inkMkLst>
        </pc:inkChg>
        <pc:inkChg chg="add del mod">
          <ac:chgData name="Kimberly Brehm" userId="8c2b6ab9-3f19-41de-a892-34e3c36865ec" providerId="ADAL" clId="{92736EAF-57D9-455F-9C30-F13D1704D384}" dt="2020-02-21T16:53:32.901" v="367"/>
          <ac:inkMkLst>
            <pc:docMk/>
            <pc:sldMk cId="638864601" sldId="265"/>
            <ac:inkMk id="159" creationId="{E8AAC529-80F0-4A47-9672-436F3A68F28B}"/>
          </ac:inkMkLst>
        </pc:inkChg>
        <pc:inkChg chg="add del mod">
          <ac:chgData name="Kimberly Brehm" userId="8c2b6ab9-3f19-41de-a892-34e3c36865ec" providerId="ADAL" clId="{92736EAF-57D9-455F-9C30-F13D1704D384}" dt="2020-02-21T16:53:32.905" v="370"/>
          <ac:inkMkLst>
            <pc:docMk/>
            <pc:sldMk cId="638864601" sldId="265"/>
            <ac:inkMk id="160" creationId="{4FCD27AA-A652-4DAD-A4AF-19028F64BEA7}"/>
          </ac:inkMkLst>
        </pc:inkChg>
        <pc:inkChg chg="add del mod">
          <ac:chgData name="Kimberly Brehm" userId="8c2b6ab9-3f19-41de-a892-34e3c36865ec" providerId="ADAL" clId="{92736EAF-57D9-455F-9C30-F13D1704D384}" dt="2020-02-21T16:53:32.917" v="381"/>
          <ac:inkMkLst>
            <pc:docMk/>
            <pc:sldMk cId="638864601" sldId="265"/>
            <ac:inkMk id="161" creationId="{B915B787-FE8E-4CA6-80FA-D9F73323F43F}"/>
          </ac:inkMkLst>
        </pc:inkChg>
        <pc:inkChg chg="add del mod">
          <ac:chgData name="Kimberly Brehm" userId="8c2b6ab9-3f19-41de-a892-34e3c36865ec" providerId="ADAL" clId="{92736EAF-57D9-455F-9C30-F13D1704D384}" dt="2020-02-21T16:53:32.912" v="377"/>
          <ac:inkMkLst>
            <pc:docMk/>
            <pc:sldMk cId="638864601" sldId="265"/>
            <ac:inkMk id="163" creationId="{4E4F46EA-7738-4176-834A-2004E5322602}"/>
          </ac:inkMkLst>
        </pc:inkChg>
        <pc:inkChg chg="add del mod">
          <ac:chgData name="Kimberly Brehm" userId="8c2b6ab9-3f19-41de-a892-34e3c36865ec" providerId="ADAL" clId="{92736EAF-57D9-455F-9C30-F13D1704D384}" dt="2020-02-21T16:53:32.906" v="372"/>
          <ac:inkMkLst>
            <pc:docMk/>
            <pc:sldMk cId="638864601" sldId="265"/>
            <ac:inkMk id="164" creationId="{E7C1958D-9B25-4CFC-B15D-6C94B2C9223D}"/>
          </ac:inkMkLst>
        </pc:inkChg>
        <pc:inkChg chg="add del mod">
          <ac:chgData name="Kimberly Brehm" userId="8c2b6ab9-3f19-41de-a892-34e3c36865ec" providerId="ADAL" clId="{92736EAF-57D9-455F-9C30-F13D1704D384}" dt="2020-02-21T16:53:32.908" v="373"/>
          <ac:inkMkLst>
            <pc:docMk/>
            <pc:sldMk cId="638864601" sldId="265"/>
            <ac:inkMk id="165" creationId="{D546EEC4-F0E9-4FE5-B5BC-1B29EB00D741}"/>
          </ac:inkMkLst>
        </pc:inkChg>
        <pc:inkChg chg="add del mod">
          <ac:chgData name="Kimberly Brehm" userId="8c2b6ab9-3f19-41de-a892-34e3c36865ec" providerId="ADAL" clId="{92736EAF-57D9-455F-9C30-F13D1704D384}" dt="2020-02-21T16:53:32.914" v="378"/>
          <ac:inkMkLst>
            <pc:docMk/>
            <pc:sldMk cId="638864601" sldId="265"/>
            <ac:inkMk id="167" creationId="{DC6662E4-F0BD-49DB-B1CA-57250C56CA2E}"/>
          </ac:inkMkLst>
        </pc:inkChg>
        <pc:inkChg chg="add del mod">
          <ac:chgData name="Kimberly Brehm" userId="8c2b6ab9-3f19-41de-a892-34e3c36865ec" providerId="ADAL" clId="{92736EAF-57D9-455F-9C30-F13D1704D384}" dt="2020-02-21T16:53:32.899" v="366"/>
          <ac:inkMkLst>
            <pc:docMk/>
            <pc:sldMk cId="638864601" sldId="265"/>
            <ac:inkMk id="168" creationId="{E307E17D-EFD7-4F7E-B52F-306F31DE3444}"/>
          </ac:inkMkLst>
        </pc:inkChg>
        <pc:inkChg chg="add del">
          <ac:chgData name="Kimberly Brehm" userId="8c2b6ab9-3f19-41de-a892-34e3c36865ec" providerId="ADAL" clId="{92736EAF-57D9-455F-9C30-F13D1704D384}" dt="2020-02-21T16:52:15.021" v="355"/>
          <ac:inkMkLst>
            <pc:docMk/>
            <pc:sldMk cId="638864601" sldId="265"/>
            <ac:inkMk id="170" creationId="{D8D7419C-E9FB-493E-853C-F83FCDA5E2AA}"/>
          </ac:inkMkLst>
        </pc:inkChg>
        <pc:inkChg chg="add del">
          <ac:chgData name="Kimberly Brehm" userId="8c2b6ab9-3f19-41de-a892-34e3c36865ec" providerId="ADAL" clId="{92736EAF-57D9-455F-9C30-F13D1704D384}" dt="2020-02-21T16:53:32.911" v="376"/>
          <ac:inkMkLst>
            <pc:docMk/>
            <pc:sldMk cId="638864601" sldId="265"/>
            <ac:inkMk id="171" creationId="{93EB0EB8-26C3-4676-8F7C-C0F154825471}"/>
          </ac:inkMkLst>
        </pc:inkChg>
        <pc:inkChg chg="add del mod">
          <ac:chgData name="Kimberly Brehm" userId="8c2b6ab9-3f19-41de-a892-34e3c36865ec" providerId="ADAL" clId="{92736EAF-57D9-455F-9C30-F13D1704D384}" dt="2020-02-21T16:53:32.916" v="380"/>
          <ac:inkMkLst>
            <pc:docMk/>
            <pc:sldMk cId="638864601" sldId="265"/>
            <ac:inkMk id="172" creationId="{80A9C521-1990-4909-B725-95BE2505ADB6}"/>
          </ac:inkMkLst>
        </pc:inkChg>
        <pc:inkChg chg="add del mod">
          <ac:chgData name="Kimberly Brehm" userId="8c2b6ab9-3f19-41de-a892-34e3c36865ec" providerId="ADAL" clId="{92736EAF-57D9-455F-9C30-F13D1704D384}" dt="2020-02-21T16:53:32.903" v="368"/>
          <ac:inkMkLst>
            <pc:docMk/>
            <pc:sldMk cId="638864601" sldId="265"/>
            <ac:inkMk id="173" creationId="{03FAAEAE-46A3-484D-858D-2D2F461DA1AC}"/>
          </ac:inkMkLst>
        </pc:inkChg>
        <pc:inkChg chg="add del mod">
          <ac:chgData name="Kimberly Brehm" userId="8c2b6ab9-3f19-41de-a892-34e3c36865ec" providerId="ADAL" clId="{92736EAF-57D9-455F-9C30-F13D1704D384}" dt="2020-02-21T16:53:32.910" v="375"/>
          <ac:inkMkLst>
            <pc:docMk/>
            <pc:sldMk cId="638864601" sldId="265"/>
            <ac:inkMk id="174" creationId="{17606E31-2506-4E25-87BE-306F46B7C711}"/>
          </ac:inkMkLst>
        </pc:inkChg>
        <pc:inkChg chg="add del mod">
          <ac:chgData name="Kimberly Brehm" userId="8c2b6ab9-3f19-41de-a892-34e3c36865ec" providerId="ADAL" clId="{92736EAF-57D9-455F-9C30-F13D1704D384}" dt="2020-02-21T16:53:32.910" v="374"/>
          <ac:inkMkLst>
            <pc:docMk/>
            <pc:sldMk cId="638864601" sldId="265"/>
            <ac:inkMk id="175" creationId="{CDC36734-46E2-4E7D-867F-1F2035342CF2}"/>
          </ac:inkMkLst>
        </pc:inkChg>
        <pc:inkChg chg="add del mod">
          <ac:chgData name="Kimberly Brehm" userId="8c2b6ab9-3f19-41de-a892-34e3c36865ec" providerId="ADAL" clId="{92736EAF-57D9-455F-9C30-F13D1704D384}" dt="2020-02-21T16:53:32.904" v="369"/>
          <ac:inkMkLst>
            <pc:docMk/>
            <pc:sldMk cId="638864601" sldId="265"/>
            <ac:inkMk id="177" creationId="{7CD23C44-3FE3-4F9F-BE20-077575A19F71}"/>
          </ac:inkMkLst>
        </pc:inkChg>
        <pc:inkChg chg="add del mod">
          <ac:chgData name="Kimberly Brehm" userId="8c2b6ab9-3f19-41de-a892-34e3c36865ec" providerId="ADAL" clId="{92736EAF-57D9-455F-9C30-F13D1704D384}" dt="2020-02-21T16:53:32.915" v="379"/>
          <ac:inkMkLst>
            <pc:docMk/>
            <pc:sldMk cId="638864601" sldId="265"/>
            <ac:inkMk id="178" creationId="{5BB8A6C9-8BBC-4BCC-8682-F7D0526A80F3}"/>
          </ac:inkMkLst>
        </pc:inkChg>
        <pc:inkChg chg="add del mod">
          <ac:chgData name="Kimberly Brehm" userId="8c2b6ab9-3f19-41de-a892-34e3c36865ec" providerId="ADAL" clId="{92736EAF-57D9-455F-9C30-F13D1704D384}" dt="2020-02-21T16:53:32.905" v="371"/>
          <ac:inkMkLst>
            <pc:docMk/>
            <pc:sldMk cId="638864601" sldId="265"/>
            <ac:inkMk id="179" creationId="{1ABA88F8-D8C4-46E9-8476-0DF4FE48566A}"/>
          </ac:inkMkLst>
        </pc:inkChg>
        <pc:inkChg chg="add mod">
          <ac:chgData name="Kimberly Brehm" userId="8c2b6ab9-3f19-41de-a892-34e3c36865ec" providerId="ADAL" clId="{92736EAF-57D9-455F-9C30-F13D1704D384}" dt="2020-02-21T16:53:40.733" v="385"/>
          <ac:inkMkLst>
            <pc:docMk/>
            <pc:sldMk cId="638864601" sldId="265"/>
            <ac:inkMk id="181" creationId="{E480253A-375F-40C7-8B12-8B4DEC8F2661}"/>
          </ac:inkMkLst>
        </pc:inkChg>
        <pc:inkChg chg="add mod">
          <ac:chgData name="Kimberly Brehm" userId="8c2b6ab9-3f19-41de-a892-34e3c36865ec" providerId="ADAL" clId="{92736EAF-57D9-455F-9C30-F13D1704D384}" dt="2020-02-21T16:53:40.733" v="385"/>
          <ac:inkMkLst>
            <pc:docMk/>
            <pc:sldMk cId="638864601" sldId="265"/>
            <ac:inkMk id="182" creationId="{698319AD-AA85-438A-B2F1-3FC43C463CEE}"/>
          </ac:inkMkLst>
        </pc:inkChg>
        <pc:inkChg chg="add mod">
          <ac:chgData name="Kimberly Brehm" userId="8c2b6ab9-3f19-41de-a892-34e3c36865ec" providerId="ADAL" clId="{92736EAF-57D9-455F-9C30-F13D1704D384}" dt="2020-02-21T16:53:40.733" v="385"/>
          <ac:inkMkLst>
            <pc:docMk/>
            <pc:sldMk cId="638864601" sldId="265"/>
            <ac:inkMk id="183" creationId="{69011485-70BC-4703-8A2F-EC53C72CAA4B}"/>
          </ac:inkMkLst>
        </pc:inkChg>
        <pc:inkChg chg="add del">
          <ac:chgData name="Kimberly Brehm" userId="8c2b6ab9-3f19-41de-a892-34e3c36865ec" providerId="ADAL" clId="{92736EAF-57D9-455F-9C30-F13D1704D384}" dt="2020-02-21T16:53:53.360" v="389"/>
          <ac:inkMkLst>
            <pc:docMk/>
            <pc:sldMk cId="638864601" sldId="265"/>
            <ac:inkMk id="185" creationId="{71D70280-6E93-457E-9804-75622CD91B9F}"/>
          </ac:inkMkLst>
        </pc:inkChg>
        <pc:inkChg chg="add mod">
          <ac:chgData name="Kimberly Brehm" userId="8c2b6ab9-3f19-41de-a892-34e3c36865ec" providerId="ADAL" clId="{92736EAF-57D9-455F-9C30-F13D1704D384}" dt="2020-02-21T16:53:52.869" v="388"/>
          <ac:inkMkLst>
            <pc:docMk/>
            <pc:sldMk cId="638864601" sldId="265"/>
            <ac:inkMk id="186" creationId="{F4D602B5-B4C8-45B2-A153-229466D4B06D}"/>
          </ac:inkMkLst>
        </pc:inkChg>
        <pc:inkChg chg="add">
          <ac:chgData name="Kimberly Brehm" userId="8c2b6ab9-3f19-41de-a892-34e3c36865ec" providerId="ADAL" clId="{92736EAF-57D9-455F-9C30-F13D1704D384}" dt="2020-02-21T16:53:55.263" v="391" actId="9405"/>
          <ac:inkMkLst>
            <pc:docMk/>
            <pc:sldMk cId="638864601" sldId="265"/>
            <ac:inkMk id="188" creationId="{83522BA6-9D4A-4F80-9CB4-BE75A0C2414C}"/>
          </ac:inkMkLst>
        </pc:inkChg>
        <pc:inkChg chg="add mod">
          <ac:chgData name="Kimberly Brehm" userId="8c2b6ab9-3f19-41de-a892-34e3c36865ec" providerId="ADAL" clId="{92736EAF-57D9-455F-9C30-F13D1704D384}" dt="2020-02-21T16:53:56.706" v="393"/>
          <ac:inkMkLst>
            <pc:docMk/>
            <pc:sldMk cId="638864601" sldId="265"/>
            <ac:inkMk id="189" creationId="{FEC89CC4-0F25-429D-A116-F8BCC7618A28}"/>
          </ac:inkMkLst>
        </pc:inkChg>
        <pc:inkChg chg="add">
          <ac:chgData name="Kimberly Brehm" userId="8c2b6ab9-3f19-41de-a892-34e3c36865ec" providerId="ADAL" clId="{92736EAF-57D9-455F-9C30-F13D1704D384}" dt="2020-02-21T16:54:15.664" v="394" actId="9405"/>
          <ac:inkMkLst>
            <pc:docMk/>
            <pc:sldMk cId="638864601" sldId="265"/>
            <ac:inkMk id="191" creationId="{46450AD0-4089-4829-A01E-C6FB7E143E41}"/>
          </ac:inkMkLst>
        </pc:inkChg>
        <pc:inkChg chg="add">
          <ac:chgData name="Kimberly Brehm" userId="8c2b6ab9-3f19-41de-a892-34e3c36865ec" providerId="ADAL" clId="{92736EAF-57D9-455F-9C30-F13D1704D384}" dt="2020-02-21T16:54:18.092" v="395" actId="9405"/>
          <ac:inkMkLst>
            <pc:docMk/>
            <pc:sldMk cId="638864601" sldId="265"/>
            <ac:inkMk id="192" creationId="{250F33B6-EFB6-42FB-95B5-5328817BCDC9}"/>
          </ac:inkMkLst>
        </pc:inkChg>
        <pc:inkChg chg="add mod">
          <ac:chgData name="Kimberly Brehm" userId="8c2b6ab9-3f19-41de-a892-34e3c36865ec" providerId="ADAL" clId="{92736EAF-57D9-455F-9C30-F13D1704D384}" dt="2020-02-21T16:54:24.029" v="403"/>
          <ac:inkMkLst>
            <pc:docMk/>
            <pc:sldMk cId="638864601" sldId="265"/>
            <ac:inkMk id="193" creationId="{A65C9C49-EB83-49F9-9FAF-7DFF32850965}"/>
          </ac:inkMkLst>
        </pc:inkChg>
        <pc:inkChg chg="add mod">
          <ac:chgData name="Kimberly Brehm" userId="8c2b6ab9-3f19-41de-a892-34e3c36865ec" providerId="ADAL" clId="{92736EAF-57D9-455F-9C30-F13D1704D384}" dt="2020-02-21T16:54:24.029" v="403"/>
          <ac:inkMkLst>
            <pc:docMk/>
            <pc:sldMk cId="638864601" sldId="265"/>
            <ac:inkMk id="194" creationId="{73A5D1BE-52AC-4567-B95E-0ADB8AEA08C9}"/>
          </ac:inkMkLst>
        </pc:inkChg>
        <pc:inkChg chg="add mod">
          <ac:chgData name="Kimberly Brehm" userId="8c2b6ab9-3f19-41de-a892-34e3c36865ec" providerId="ADAL" clId="{92736EAF-57D9-455F-9C30-F13D1704D384}" dt="2020-02-21T16:54:24.029" v="403"/>
          <ac:inkMkLst>
            <pc:docMk/>
            <pc:sldMk cId="638864601" sldId="265"/>
            <ac:inkMk id="196" creationId="{1F11E1AA-CF03-48FF-9591-1F23C55A78DC}"/>
          </ac:inkMkLst>
        </pc:inkChg>
        <pc:inkChg chg="add mod">
          <ac:chgData name="Kimberly Brehm" userId="8c2b6ab9-3f19-41de-a892-34e3c36865ec" providerId="ADAL" clId="{92736EAF-57D9-455F-9C30-F13D1704D384}" dt="2020-02-21T16:54:24.029" v="403"/>
          <ac:inkMkLst>
            <pc:docMk/>
            <pc:sldMk cId="638864601" sldId="265"/>
            <ac:inkMk id="197" creationId="{541BF8F7-BF31-4D9E-8506-21E54344DC75}"/>
          </ac:inkMkLst>
        </pc:inkChg>
        <pc:inkChg chg="add mod">
          <ac:chgData name="Kimberly Brehm" userId="8c2b6ab9-3f19-41de-a892-34e3c36865ec" providerId="ADAL" clId="{92736EAF-57D9-455F-9C30-F13D1704D384}" dt="2020-02-21T16:54:24.029" v="403"/>
          <ac:inkMkLst>
            <pc:docMk/>
            <pc:sldMk cId="638864601" sldId="265"/>
            <ac:inkMk id="198" creationId="{4498D677-F50D-4C17-98D3-F538A0099AC3}"/>
          </ac:inkMkLst>
        </pc:inkChg>
        <pc:inkChg chg="add mod">
          <ac:chgData name="Kimberly Brehm" userId="8c2b6ab9-3f19-41de-a892-34e3c36865ec" providerId="ADAL" clId="{92736EAF-57D9-455F-9C30-F13D1704D384}" dt="2020-02-21T16:54:24.029" v="403"/>
          <ac:inkMkLst>
            <pc:docMk/>
            <pc:sldMk cId="638864601" sldId="265"/>
            <ac:inkMk id="199" creationId="{D287EB2F-DE75-4DAC-9ADD-A478276C1FAE}"/>
          </ac:inkMkLst>
        </pc:inkChg>
        <pc:inkChg chg="add del mod">
          <ac:chgData name="Kimberly Brehm" userId="8c2b6ab9-3f19-41de-a892-34e3c36865ec" providerId="ADAL" clId="{92736EAF-57D9-455F-9C30-F13D1704D384}" dt="2020-02-21T16:55:05.483" v="451"/>
          <ac:inkMkLst>
            <pc:docMk/>
            <pc:sldMk cId="638864601" sldId="265"/>
            <ac:inkMk id="201" creationId="{2342E71D-D737-4510-A7F7-79B2ACB8BF72}"/>
          </ac:inkMkLst>
        </pc:inkChg>
        <pc:inkChg chg="add del mod">
          <ac:chgData name="Kimberly Brehm" userId="8c2b6ab9-3f19-41de-a892-34e3c36865ec" providerId="ADAL" clId="{92736EAF-57D9-455F-9C30-F13D1704D384}" dt="2020-02-21T16:55:05.467" v="442"/>
          <ac:inkMkLst>
            <pc:docMk/>
            <pc:sldMk cId="638864601" sldId="265"/>
            <ac:inkMk id="202" creationId="{B5C35A1D-4C8C-446A-8288-4936B4AE2A14}"/>
          </ac:inkMkLst>
        </pc:inkChg>
        <pc:inkChg chg="add del mod">
          <ac:chgData name="Kimberly Brehm" userId="8c2b6ab9-3f19-41de-a892-34e3c36865ec" providerId="ADAL" clId="{92736EAF-57D9-455F-9C30-F13D1704D384}" dt="2020-02-21T16:55:05.498" v="454"/>
          <ac:inkMkLst>
            <pc:docMk/>
            <pc:sldMk cId="638864601" sldId="265"/>
            <ac:inkMk id="204" creationId="{7524104E-03D2-4E74-8D44-5D5703676AB0}"/>
          </ac:inkMkLst>
        </pc:inkChg>
        <pc:inkChg chg="add del mod">
          <ac:chgData name="Kimberly Brehm" userId="8c2b6ab9-3f19-41de-a892-34e3c36865ec" providerId="ADAL" clId="{92736EAF-57D9-455F-9C30-F13D1704D384}" dt="2020-02-21T16:55:05.467" v="444"/>
          <ac:inkMkLst>
            <pc:docMk/>
            <pc:sldMk cId="638864601" sldId="265"/>
            <ac:inkMk id="205" creationId="{B24214A2-93AA-4EB2-B785-578FE8C9C1CE}"/>
          </ac:inkMkLst>
        </pc:inkChg>
        <pc:inkChg chg="add del mod">
          <ac:chgData name="Kimberly Brehm" userId="8c2b6ab9-3f19-41de-a892-34e3c36865ec" providerId="ADAL" clId="{92736EAF-57D9-455F-9C30-F13D1704D384}" dt="2020-02-21T16:55:05.467" v="441"/>
          <ac:inkMkLst>
            <pc:docMk/>
            <pc:sldMk cId="638864601" sldId="265"/>
            <ac:inkMk id="206" creationId="{C00D71A9-4A4C-4E0B-9902-ED2FDC7E4678}"/>
          </ac:inkMkLst>
        </pc:inkChg>
        <pc:inkChg chg="add del mod">
          <ac:chgData name="Kimberly Brehm" userId="8c2b6ab9-3f19-41de-a892-34e3c36865ec" providerId="ADAL" clId="{92736EAF-57D9-455F-9C30-F13D1704D384}" dt="2020-02-21T16:55:05.483" v="453"/>
          <ac:inkMkLst>
            <pc:docMk/>
            <pc:sldMk cId="638864601" sldId="265"/>
            <ac:inkMk id="207" creationId="{68D57FE6-E630-445E-A05B-46EB221655CC}"/>
          </ac:inkMkLst>
        </pc:inkChg>
        <pc:inkChg chg="add del mod">
          <ac:chgData name="Kimberly Brehm" userId="8c2b6ab9-3f19-41de-a892-34e3c36865ec" providerId="ADAL" clId="{92736EAF-57D9-455F-9C30-F13D1704D384}" dt="2020-02-21T16:55:05.467" v="440"/>
          <ac:inkMkLst>
            <pc:docMk/>
            <pc:sldMk cId="638864601" sldId="265"/>
            <ac:inkMk id="208" creationId="{2B9E2464-D984-47CC-B124-341B79492B3A}"/>
          </ac:inkMkLst>
        </pc:inkChg>
        <pc:inkChg chg="add del mod">
          <ac:chgData name="Kimberly Brehm" userId="8c2b6ab9-3f19-41de-a892-34e3c36865ec" providerId="ADAL" clId="{92736EAF-57D9-455F-9C30-F13D1704D384}" dt="2020-02-21T16:55:05.483" v="452"/>
          <ac:inkMkLst>
            <pc:docMk/>
            <pc:sldMk cId="638864601" sldId="265"/>
            <ac:inkMk id="209" creationId="{18DD8504-A0ED-4B7D-87DD-5716E72B073E}"/>
          </ac:inkMkLst>
        </pc:inkChg>
        <pc:inkChg chg="add del mod">
          <ac:chgData name="Kimberly Brehm" userId="8c2b6ab9-3f19-41de-a892-34e3c36865ec" providerId="ADAL" clId="{92736EAF-57D9-455F-9C30-F13D1704D384}" dt="2020-02-21T16:55:05.483" v="450"/>
          <ac:inkMkLst>
            <pc:docMk/>
            <pc:sldMk cId="638864601" sldId="265"/>
            <ac:inkMk id="210" creationId="{4775CF7C-7F55-48C5-AD8D-7D406AD61C60}"/>
          </ac:inkMkLst>
        </pc:inkChg>
        <pc:inkChg chg="add del mod">
          <ac:chgData name="Kimberly Brehm" userId="8c2b6ab9-3f19-41de-a892-34e3c36865ec" providerId="ADAL" clId="{92736EAF-57D9-455F-9C30-F13D1704D384}" dt="2020-02-21T16:55:05.483" v="446"/>
          <ac:inkMkLst>
            <pc:docMk/>
            <pc:sldMk cId="638864601" sldId="265"/>
            <ac:inkMk id="213" creationId="{79F0D4CE-14B4-44FE-877A-A1DED91AB56E}"/>
          </ac:inkMkLst>
        </pc:inkChg>
        <pc:inkChg chg="add del mod">
          <ac:chgData name="Kimberly Brehm" userId="8c2b6ab9-3f19-41de-a892-34e3c36865ec" providerId="ADAL" clId="{92736EAF-57D9-455F-9C30-F13D1704D384}" dt="2020-02-21T16:55:05.467" v="445"/>
          <ac:inkMkLst>
            <pc:docMk/>
            <pc:sldMk cId="638864601" sldId="265"/>
            <ac:inkMk id="214" creationId="{24003392-C788-4A14-AEA7-01BA3AA343BF}"/>
          </ac:inkMkLst>
        </pc:inkChg>
        <pc:inkChg chg="add del mod">
          <ac:chgData name="Kimberly Brehm" userId="8c2b6ab9-3f19-41de-a892-34e3c36865ec" providerId="ADAL" clId="{92736EAF-57D9-455F-9C30-F13D1704D384}" dt="2020-02-21T16:55:05.483" v="447"/>
          <ac:inkMkLst>
            <pc:docMk/>
            <pc:sldMk cId="638864601" sldId="265"/>
            <ac:inkMk id="215" creationId="{6FDB3717-2B07-4833-AB8A-6118E1F93D10}"/>
          </ac:inkMkLst>
        </pc:inkChg>
        <pc:inkChg chg="add del mod">
          <ac:chgData name="Kimberly Brehm" userId="8c2b6ab9-3f19-41de-a892-34e3c36865ec" providerId="ADAL" clId="{92736EAF-57D9-455F-9C30-F13D1704D384}" dt="2020-02-21T16:55:05.467" v="443"/>
          <ac:inkMkLst>
            <pc:docMk/>
            <pc:sldMk cId="638864601" sldId="265"/>
            <ac:inkMk id="216" creationId="{995C1047-A7D0-4C48-99CF-0927B4C4367D}"/>
          </ac:inkMkLst>
        </pc:inkChg>
        <pc:inkChg chg="add del mod">
          <ac:chgData name="Kimberly Brehm" userId="8c2b6ab9-3f19-41de-a892-34e3c36865ec" providerId="ADAL" clId="{92736EAF-57D9-455F-9C30-F13D1704D384}" dt="2020-02-21T16:55:05.467" v="439"/>
          <ac:inkMkLst>
            <pc:docMk/>
            <pc:sldMk cId="638864601" sldId="265"/>
            <ac:inkMk id="217" creationId="{07883D89-D770-431D-9316-3EC7572861A9}"/>
          </ac:inkMkLst>
        </pc:inkChg>
        <pc:inkChg chg="add del mod">
          <ac:chgData name="Kimberly Brehm" userId="8c2b6ab9-3f19-41de-a892-34e3c36865ec" providerId="ADAL" clId="{92736EAF-57D9-455F-9C30-F13D1704D384}" dt="2020-02-21T16:55:05.483" v="449"/>
          <ac:inkMkLst>
            <pc:docMk/>
            <pc:sldMk cId="638864601" sldId="265"/>
            <ac:inkMk id="218" creationId="{0AFCB533-0D95-467A-8771-7936672A555A}"/>
          </ac:inkMkLst>
        </pc:inkChg>
        <pc:inkChg chg="add del mod">
          <ac:chgData name="Kimberly Brehm" userId="8c2b6ab9-3f19-41de-a892-34e3c36865ec" providerId="ADAL" clId="{92736EAF-57D9-455F-9C30-F13D1704D384}" dt="2020-02-21T16:55:05.483" v="448"/>
          <ac:inkMkLst>
            <pc:docMk/>
            <pc:sldMk cId="638864601" sldId="265"/>
            <ac:inkMk id="219" creationId="{2AB47ABC-5F28-4B76-A882-A2B40A3BCDD2}"/>
          </ac:inkMkLst>
        </pc:inkChg>
        <pc:inkChg chg="add mod">
          <ac:chgData name="Kimberly Brehm" userId="8c2b6ab9-3f19-41de-a892-34e3c36865ec" providerId="ADAL" clId="{92736EAF-57D9-455F-9C30-F13D1704D384}" dt="2020-02-21T16:54:42.055" v="426"/>
          <ac:inkMkLst>
            <pc:docMk/>
            <pc:sldMk cId="638864601" sldId="265"/>
            <ac:inkMk id="222" creationId="{62DA0DA6-6A0B-4495-B592-90969EF3597A}"/>
          </ac:inkMkLst>
        </pc:inkChg>
        <pc:inkChg chg="add mod">
          <ac:chgData name="Kimberly Brehm" userId="8c2b6ab9-3f19-41de-a892-34e3c36865ec" providerId="ADAL" clId="{92736EAF-57D9-455F-9C30-F13D1704D384}" dt="2020-02-21T16:54:42.055" v="426"/>
          <ac:inkMkLst>
            <pc:docMk/>
            <pc:sldMk cId="638864601" sldId="265"/>
            <ac:inkMk id="223" creationId="{6968CF17-1483-4364-9C2D-0E9047B8A36E}"/>
          </ac:inkMkLst>
        </pc:inkChg>
        <pc:inkChg chg="add">
          <ac:chgData name="Kimberly Brehm" userId="8c2b6ab9-3f19-41de-a892-34e3c36865ec" providerId="ADAL" clId="{92736EAF-57D9-455F-9C30-F13D1704D384}" dt="2020-02-21T16:54:41.401" v="425" actId="9405"/>
          <ac:inkMkLst>
            <pc:docMk/>
            <pc:sldMk cId="638864601" sldId="265"/>
            <ac:inkMk id="224" creationId="{E35BC4F1-280D-47D2-A636-5B597921F792}"/>
          </ac:inkMkLst>
        </pc:inkChg>
        <pc:inkChg chg="add del mod">
          <ac:chgData name="Kimberly Brehm" userId="8c2b6ab9-3f19-41de-a892-34e3c36865ec" providerId="ADAL" clId="{92736EAF-57D9-455F-9C30-F13D1704D384}" dt="2020-02-21T16:54:54.366" v="437"/>
          <ac:inkMkLst>
            <pc:docMk/>
            <pc:sldMk cId="638864601" sldId="265"/>
            <ac:inkMk id="226" creationId="{5E28875A-35B5-4341-B4C1-9A8977093C5F}"/>
          </ac:inkMkLst>
        </pc:inkChg>
        <pc:inkChg chg="add del mod">
          <ac:chgData name="Kimberly Brehm" userId="8c2b6ab9-3f19-41de-a892-34e3c36865ec" providerId="ADAL" clId="{92736EAF-57D9-455F-9C30-F13D1704D384}" dt="2020-02-21T16:54:54.366" v="436"/>
          <ac:inkMkLst>
            <pc:docMk/>
            <pc:sldMk cId="638864601" sldId="265"/>
            <ac:inkMk id="227" creationId="{6E7CA012-7CB0-4C42-8D68-59C09CFE40F7}"/>
          </ac:inkMkLst>
        </pc:inkChg>
        <pc:inkChg chg="add del mod">
          <ac:chgData name="Kimberly Brehm" userId="8c2b6ab9-3f19-41de-a892-34e3c36865ec" providerId="ADAL" clId="{92736EAF-57D9-455F-9C30-F13D1704D384}" dt="2020-02-21T16:54:54.350" v="434"/>
          <ac:inkMkLst>
            <pc:docMk/>
            <pc:sldMk cId="638864601" sldId="265"/>
            <ac:inkMk id="229" creationId="{553DD701-489F-49C6-813D-0C4446842824}"/>
          </ac:inkMkLst>
        </pc:inkChg>
        <pc:inkChg chg="add del mod">
          <ac:chgData name="Kimberly Brehm" userId="8c2b6ab9-3f19-41de-a892-34e3c36865ec" providerId="ADAL" clId="{92736EAF-57D9-455F-9C30-F13D1704D384}" dt="2020-02-21T16:54:54.366" v="438"/>
          <ac:inkMkLst>
            <pc:docMk/>
            <pc:sldMk cId="638864601" sldId="265"/>
            <ac:inkMk id="230" creationId="{2815C9A2-F081-4A77-86AD-DB856890090E}"/>
          </ac:inkMkLst>
        </pc:inkChg>
        <pc:inkChg chg="add del mod">
          <ac:chgData name="Kimberly Brehm" userId="8c2b6ab9-3f19-41de-a892-34e3c36865ec" providerId="ADAL" clId="{92736EAF-57D9-455F-9C30-F13D1704D384}" dt="2020-02-21T16:54:54.366" v="435"/>
          <ac:inkMkLst>
            <pc:docMk/>
            <pc:sldMk cId="638864601" sldId="265"/>
            <ac:inkMk id="231" creationId="{9D387AB2-F8E8-44D5-895A-310669EE3AE5}"/>
          </ac:inkMkLst>
        </pc:inkChg>
        <pc:inkChg chg="add del mod">
          <ac:chgData name="Kimberly Brehm" userId="8c2b6ab9-3f19-41de-a892-34e3c36865ec" providerId="ADAL" clId="{92736EAF-57D9-455F-9C30-F13D1704D384}" dt="2020-02-21T16:55:10.477" v="460"/>
          <ac:inkMkLst>
            <pc:docMk/>
            <pc:sldMk cId="638864601" sldId="265"/>
            <ac:inkMk id="233" creationId="{4A54D2FB-0CC2-4EB9-B160-3103EB894726}"/>
          </ac:inkMkLst>
        </pc:inkChg>
        <pc:inkChg chg="add del mod">
          <ac:chgData name="Kimberly Brehm" userId="8c2b6ab9-3f19-41de-a892-34e3c36865ec" providerId="ADAL" clId="{92736EAF-57D9-455F-9C30-F13D1704D384}" dt="2020-02-21T16:55:10.477" v="459"/>
          <ac:inkMkLst>
            <pc:docMk/>
            <pc:sldMk cId="638864601" sldId="265"/>
            <ac:inkMk id="234" creationId="{D5056DBB-6621-461B-B003-3C364D7FCC4C}"/>
          </ac:inkMkLst>
        </pc:inkChg>
        <pc:inkChg chg="add del mod">
          <ac:chgData name="Kimberly Brehm" userId="8c2b6ab9-3f19-41de-a892-34e3c36865ec" providerId="ADAL" clId="{92736EAF-57D9-455F-9C30-F13D1704D384}" dt="2020-02-21T16:55:10.477" v="461"/>
          <ac:inkMkLst>
            <pc:docMk/>
            <pc:sldMk cId="638864601" sldId="265"/>
            <ac:inkMk id="235" creationId="{DE947D60-38FD-4E7D-BC10-9AEE48164A08}"/>
          </ac:inkMkLst>
        </pc:inkChg>
        <pc:inkChg chg="add del">
          <ac:chgData name="Kimberly Brehm" userId="8c2b6ab9-3f19-41de-a892-34e3c36865ec" providerId="ADAL" clId="{92736EAF-57D9-455F-9C30-F13D1704D384}" dt="2020-02-21T16:55:14.457" v="463"/>
          <ac:inkMkLst>
            <pc:docMk/>
            <pc:sldMk cId="638864601" sldId="265"/>
            <ac:inkMk id="237" creationId="{7EE3DFFA-1F87-4F33-8F2F-4AA036DE6478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38" creationId="{7E29D4A2-EC05-4AEA-B9C9-7F05269EE719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39" creationId="{21DF3DD8-8B99-4379-994A-74AFAF57989F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0" creationId="{26B16355-9D4B-4720-B998-0B0B9AA70F53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1" creationId="{2C7C2966-1B6A-44F2-94C0-A8EFBABEC32D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2" creationId="{2A9169F2-DA14-47F6-A1C5-BB124FB697CA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3" creationId="{2D5680E5-D102-49D6-AA7F-CCA1C17B12D9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4" creationId="{A0A210B2-B715-439F-8E76-AE9B228551CA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5" creationId="{8BB36009-511B-465B-ABC3-E0012C794AD5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6" creationId="{73A08D5F-F405-4334-9B21-8B0DD7318D4A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7" creationId="{B99E514D-771C-4387-861F-E67D9A23EE0E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8" creationId="{38B3801E-E751-48BC-B8B1-B2758773D27F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49" creationId="{A548FF9E-2C21-4FEA-BE7F-1A406E90F8E3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50" creationId="{F7D11AE1-E36C-4C77-A7D1-D74300D51B54}"/>
          </ac:inkMkLst>
        </pc:inkChg>
        <pc:inkChg chg="add mod">
          <ac:chgData name="Kimberly Brehm" userId="8c2b6ab9-3f19-41de-a892-34e3c36865ec" providerId="ADAL" clId="{92736EAF-57D9-455F-9C30-F13D1704D384}" dt="2020-02-21T16:55:27.343" v="484"/>
          <ac:inkMkLst>
            <pc:docMk/>
            <pc:sldMk cId="638864601" sldId="265"/>
            <ac:inkMk id="251" creationId="{43A7A137-B61B-442F-B90F-9884238CA998}"/>
          </ac:inkMkLst>
        </pc:inkChg>
        <pc:inkChg chg="add del mod">
          <ac:chgData name="Kimberly Brehm" userId="8c2b6ab9-3f19-41de-a892-34e3c36865ec" providerId="ADAL" clId="{92736EAF-57D9-455F-9C30-F13D1704D384}" dt="2020-02-21T16:56:04.616" v="527"/>
          <ac:inkMkLst>
            <pc:docMk/>
            <pc:sldMk cId="638864601" sldId="265"/>
            <ac:inkMk id="252" creationId="{8EF75641-31E7-4C85-A013-83EAB47FAC2E}"/>
          </ac:inkMkLst>
        </pc:inkChg>
        <pc:inkChg chg="add del mod">
          <ac:chgData name="Kimberly Brehm" userId="8c2b6ab9-3f19-41de-a892-34e3c36865ec" providerId="ADAL" clId="{92736EAF-57D9-455F-9C30-F13D1704D384}" dt="2020-02-21T16:56:04.616" v="526"/>
          <ac:inkMkLst>
            <pc:docMk/>
            <pc:sldMk cId="638864601" sldId="265"/>
            <ac:inkMk id="253" creationId="{9B63069E-8A95-4F2E-882F-88898EB7CED3}"/>
          </ac:inkMkLst>
        </pc:inkChg>
        <pc:inkChg chg="add del mod">
          <ac:chgData name="Kimberly Brehm" userId="8c2b6ab9-3f19-41de-a892-34e3c36865ec" providerId="ADAL" clId="{92736EAF-57D9-455F-9C30-F13D1704D384}" dt="2020-02-21T16:56:04.601" v="523"/>
          <ac:inkMkLst>
            <pc:docMk/>
            <pc:sldMk cId="638864601" sldId="265"/>
            <ac:inkMk id="254" creationId="{3E570971-0AA0-40B9-86C5-13E33F365EB0}"/>
          </ac:inkMkLst>
        </pc:inkChg>
        <pc:inkChg chg="add del mod">
          <ac:chgData name="Kimberly Brehm" userId="8c2b6ab9-3f19-41de-a892-34e3c36865ec" providerId="ADAL" clId="{92736EAF-57D9-455F-9C30-F13D1704D384}" dt="2020-02-21T16:56:04.616" v="525"/>
          <ac:inkMkLst>
            <pc:docMk/>
            <pc:sldMk cId="638864601" sldId="265"/>
            <ac:inkMk id="255" creationId="{6CE161A0-C64D-409C-A435-1E25090F8DAD}"/>
          </ac:inkMkLst>
        </pc:inkChg>
        <pc:inkChg chg="add del mod">
          <ac:chgData name="Kimberly Brehm" userId="8c2b6ab9-3f19-41de-a892-34e3c36865ec" providerId="ADAL" clId="{92736EAF-57D9-455F-9C30-F13D1704D384}" dt="2020-02-21T16:56:04.616" v="524"/>
          <ac:inkMkLst>
            <pc:docMk/>
            <pc:sldMk cId="638864601" sldId="265"/>
            <ac:inkMk id="256" creationId="{B30B8486-FB91-4CB2-9205-F5E8CF42915E}"/>
          </ac:inkMkLst>
        </pc:inkChg>
        <pc:inkChg chg="add del mod">
          <ac:chgData name="Kimberly Brehm" userId="8c2b6ab9-3f19-41de-a892-34e3c36865ec" providerId="ADAL" clId="{92736EAF-57D9-455F-9C30-F13D1704D384}" dt="2020-02-21T16:56:04.616" v="528"/>
          <ac:inkMkLst>
            <pc:docMk/>
            <pc:sldMk cId="638864601" sldId="265"/>
            <ac:inkMk id="257" creationId="{3208239F-F61F-435F-BE7C-C8E208C52732}"/>
          </ac:inkMkLst>
        </pc:inkChg>
        <pc:inkChg chg="add mod">
          <ac:chgData name="Kimberly Brehm" userId="8c2b6ab9-3f19-41de-a892-34e3c36865ec" providerId="ADAL" clId="{92736EAF-57D9-455F-9C30-F13D1704D384}" dt="2020-02-21T16:55:32.186" v="487"/>
          <ac:inkMkLst>
            <pc:docMk/>
            <pc:sldMk cId="638864601" sldId="265"/>
            <ac:inkMk id="261" creationId="{84EFB71F-9146-45DC-8AF0-1EE6A2860574}"/>
          </ac:inkMkLst>
        </pc:inkChg>
        <pc:inkChg chg="add mod">
          <ac:chgData name="Kimberly Brehm" userId="8c2b6ab9-3f19-41de-a892-34e3c36865ec" providerId="ADAL" clId="{92736EAF-57D9-455F-9C30-F13D1704D384}" dt="2020-02-21T16:55:32.186" v="487"/>
          <ac:inkMkLst>
            <pc:docMk/>
            <pc:sldMk cId="638864601" sldId="265"/>
            <ac:inkMk id="262" creationId="{3808662C-AB25-4863-9014-246CEA8F51EA}"/>
          </ac:inkMkLst>
        </pc:inkChg>
        <pc:inkChg chg="add mod">
          <ac:chgData name="Kimberly Brehm" userId="8c2b6ab9-3f19-41de-a892-34e3c36865ec" providerId="ADAL" clId="{92736EAF-57D9-455F-9C30-F13D1704D384}" dt="2020-02-21T16:55:37.901" v="495"/>
          <ac:inkMkLst>
            <pc:docMk/>
            <pc:sldMk cId="638864601" sldId="265"/>
            <ac:inkMk id="264" creationId="{C44CD6C8-62B7-4C54-B8CD-BD432C469510}"/>
          </ac:inkMkLst>
        </pc:inkChg>
        <pc:inkChg chg="add mod">
          <ac:chgData name="Kimberly Brehm" userId="8c2b6ab9-3f19-41de-a892-34e3c36865ec" providerId="ADAL" clId="{92736EAF-57D9-455F-9C30-F13D1704D384}" dt="2020-02-21T16:55:37.901" v="495"/>
          <ac:inkMkLst>
            <pc:docMk/>
            <pc:sldMk cId="638864601" sldId="265"/>
            <ac:inkMk id="265" creationId="{3E570B01-CD1C-4D7F-8EF7-DB6FB0EDD459}"/>
          </ac:inkMkLst>
        </pc:inkChg>
        <pc:inkChg chg="add mod">
          <ac:chgData name="Kimberly Brehm" userId="8c2b6ab9-3f19-41de-a892-34e3c36865ec" providerId="ADAL" clId="{92736EAF-57D9-455F-9C30-F13D1704D384}" dt="2020-02-21T16:55:37.901" v="495"/>
          <ac:inkMkLst>
            <pc:docMk/>
            <pc:sldMk cId="638864601" sldId="265"/>
            <ac:inkMk id="266" creationId="{6E90BC6D-5B10-45B7-9DC0-A028B8E89DEC}"/>
          </ac:inkMkLst>
        </pc:inkChg>
        <pc:inkChg chg="add mod">
          <ac:chgData name="Kimberly Brehm" userId="8c2b6ab9-3f19-41de-a892-34e3c36865ec" providerId="ADAL" clId="{92736EAF-57D9-455F-9C30-F13D1704D384}" dt="2020-02-21T16:55:37.901" v="495"/>
          <ac:inkMkLst>
            <pc:docMk/>
            <pc:sldMk cId="638864601" sldId="265"/>
            <ac:inkMk id="268" creationId="{A15917D7-C81F-462A-A7F0-B6285ABBD073}"/>
          </ac:inkMkLst>
        </pc:inkChg>
        <pc:inkChg chg="add mod">
          <ac:chgData name="Kimberly Brehm" userId="8c2b6ab9-3f19-41de-a892-34e3c36865ec" providerId="ADAL" clId="{92736EAF-57D9-455F-9C30-F13D1704D384}" dt="2020-02-21T16:55:37.901" v="495"/>
          <ac:inkMkLst>
            <pc:docMk/>
            <pc:sldMk cId="638864601" sldId="265"/>
            <ac:inkMk id="269" creationId="{47D1999F-0AC3-4474-B9A2-29BBBE260AC7}"/>
          </ac:inkMkLst>
        </pc:inkChg>
        <pc:inkChg chg="add mod">
          <ac:chgData name="Kimberly Brehm" userId="8c2b6ab9-3f19-41de-a892-34e3c36865ec" providerId="ADAL" clId="{92736EAF-57D9-455F-9C30-F13D1704D384}" dt="2020-02-21T16:55:37.901" v="495"/>
          <ac:inkMkLst>
            <pc:docMk/>
            <pc:sldMk cId="638864601" sldId="265"/>
            <ac:inkMk id="270" creationId="{6A99AC34-02B9-4485-ADA5-007FF80BB9D9}"/>
          </ac:inkMkLst>
        </pc:inkChg>
        <pc:inkChg chg="add mod">
          <ac:chgData name="Kimberly Brehm" userId="8c2b6ab9-3f19-41de-a892-34e3c36865ec" providerId="ADAL" clId="{92736EAF-57D9-455F-9C30-F13D1704D384}" dt="2020-02-21T16:55:49.240" v="500"/>
          <ac:inkMkLst>
            <pc:docMk/>
            <pc:sldMk cId="638864601" sldId="265"/>
            <ac:inkMk id="272" creationId="{1EBBCE78-8F41-4674-A0D7-6CB26D31BCEE}"/>
          </ac:inkMkLst>
        </pc:inkChg>
        <pc:inkChg chg="add mod">
          <ac:chgData name="Kimberly Brehm" userId="8c2b6ab9-3f19-41de-a892-34e3c36865ec" providerId="ADAL" clId="{92736EAF-57D9-455F-9C30-F13D1704D384}" dt="2020-02-21T16:55:49.240" v="500"/>
          <ac:inkMkLst>
            <pc:docMk/>
            <pc:sldMk cId="638864601" sldId="265"/>
            <ac:inkMk id="273" creationId="{62B34A61-D4A4-4726-860F-060A36735A80}"/>
          </ac:inkMkLst>
        </pc:inkChg>
        <pc:inkChg chg="add mod">
          <ac:chgData name="Kimberly Brehm" userId="8c2b6ab9-3f19-41de-a892-34e3c36865ec" providerId="ADAL" clId="{92736EAF-57D9-455F-9C30-F13D1704D384}" dt="2020-02-21T16:55:49.240" v="500"/>
          <ac:inkMkLst>
            <pc:docMk/>
            <pc:sldMk cId="638864601" sldId="265"/>
            <ac:inkMk id="274" creationId="{05F261AB-E933-4942-AB64-87AACCA3D650}"/>
          </ac:inkMkLst>
        </pc:inkChg>
        <pc:inkChg chg="add mod">
          <ac:chgData name="Kimberly Brehm" userId="8c2b6ab9-3f19-41de-a892-34e3c36865ec" providerId="ADAL" clId="{92736EAF-57D9-455F-9C30-F13D1704D384}" dt="2020-02-21T16:55:49.240" v="500"/>
          <ac:inkMkLst>
            <pc:docMk/>
            <pc:sldMk cId="638864601" sldId="265"/>
            <ac:inkMk id="275" creationId="{0F215E2C-6F01-45B4-9422-F24BAA498556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77" creationId="{4C33BD4A-F60A-4658-ACF4-3E6D2F8FD977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78" creationId="{B54C65BC-DBE8-4BDA-B39D-AB3C2A5E60A9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79" creationId="{70CFEA39-77C1-478C-8F8D-9023AAC667FF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0" creationId="{8F0CFD42-E4CB-4A97-B60E-EE845BBCD8E7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1" creationId="{B7C1A98F-A848-420C-B360-6A47AE746FC3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2" creationId="{F7634D9D-984C-464D-B25C-619FB9CF9A88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3" creationId="{5926B82B-0766-4DC2-9394-A025114EF7C7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4" creationId="{1080EBAF-68AF-4EFF-9F58-C5DF1C0C66D3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5" creationId="{9D2D25CD-A460-4E7E-9766-68BAC8350552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6" creationId="{BA87CE6F-2FE2-46BC-AEB2-B4FA01F67028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7" creationId="{8A37DE6D-F822-4554-BB20-19957BCA21AD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8" creationId="{AC007CFE-EC04-49FF-9EC1-87C80F19962C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89" creationId="{E25588D4-1061-4D63-9954-2FF650185958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90" creationId="{EDC5E8F0-FDDB-4E94-AEE8-F4875246E772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91" creationId="{350802F3-D814-44C6-838E-73932C533919}"/>
          </ac:inkMkLst>
        </pc:inkChg>
        <pc:inkChg chg="add mod">
          <ac:chgData name="Kimberly Brehm" userId="8c2b6ab9-3f19-41de-a892-34e3c36865ec" providerId="ADAL" clId="{92736EAF-57D9-455F-9C30-F13D1704D384}" dt="2020-02-21T16:55:58.589" v="517"/>
          <ac:inkMkLst>
            <pc:docMk/>
            <pc:sldMk cId="638864601" sldId="265"/>
            <ac:inkMk id="292" creationId="{175A0625-7E0F-4049-9E8D-FCA83865A718}"/>
          </ac:inkMkLst>
        </pc:inkChg>
        <pc:inkChg chg="add mod">
          <ac:chgData name="Kimberly Brehm" userId="8c2b6ab9-3f19-41de-a892-34e3c36865ec" providerId="ADAL" clId="{92736EAF-57D9-455F-9C30-F13D1704D384}" dt="2020-02-21T16:56:01.832" v="522"/>
          <ac:inkMkLst>
            <pc:docMk/>
            <pc:sldMk cId="638864601" sldId="265"/>
            <ac:inkMk id="296" creationId="{C5C1262A-0591-4224-AAE7-631337D235DC}"/>
          </ac:inkMkLst>
        </pc:inkChg>
        <pc:inkChg chg="add mod">
          <ac:chgData name="Kimberly Brehm" userId="8c2b6ab9-3f19-41de-a892-34e3c36865ec" providerId="ADAL" clId="{92736EAF-57D9-455F-9C30-F13D1704D384}" dt="2020-02-21T16:56:01.832" v="522"/>
          <ac:inkMkLst>
            <pc:docMk/>
            <pc:sldMk cId="638864601" sldId="265"/>
            <ac:inkMk id="297" creationId="{B0046A04-BBDE-4247-93AA-8B887BAC0D4C}"/>
          </ac:inkMkLst>
        </pc:inkChg>
        <pc:inkChg chg="add mod">
          <ac:chgData name="Kimberly Brehm" userId="8c2b6ab9-3f19-41de-a892-34e3c36865ec" providerId="ADAL" clId="{92736EAF-57D9-455F-9C30-F13D1704D384}" dt="2020-02-21T16:56:01.832" v="522"/>
          <ac:inkMkLst>
            <pc:docMk/>
            <pc:sldMk cId="638864601" sldId="265"/>
            <ac:inkMk id="298" creationId="{FA1143B0-E35F-4178-9A2C-077F8E7CC154}"/>
          </ac:inkMkLst>
        </pc:inkChg>
        <pc:inkChg chg="add mod">
          <ac:chgData name="Kimberly Brehm" userId="8c2b6ab9-3f19-41de-a892-34e3c36865ec" providerId="ADAL" clId="{92736EAF-57D9-455F-9C30-F13D1704D384}" dt="2020-02-21T16:56:01.832" v="522"/>
          <ac:inkMkLst>
            <pc:docMk/>
            <pc:sldMk cId="638864601" sldId="265"/>
            <ac:inkMk id="299" creationId="{7DBC9F22-9748-482D-AA9F-BB4CB9BE87B8}"/>
          </ac:inkMkLst>
        </pc:inkChg>
        <pc:inkChg chg="add mod">
          <ac:chgData name="Kimberly Brehm" userId="8c2b6ab9-3f19-41de-a892-34e3c36865ec" providerId="ADAL" clId="{92736EAF-57D9-455F-9C30-F13D1704D384}" dt="2020-02-21T16:56:08.179" v="533"/>
          <ac:inkMkLst>
            <pc:docMk/>
            <pc:sldMk cId="638864601" sldId="265"/>
            <ac:inkMk id="301" creationId="{7B5EA274-6E7E-4070-9067-6FC751539AF9}"/>
          </ac:inkMkLst>
        </pc:inkChg>
        <pc:inkChg chg="add mod">
          <ac:chgData name="Kimberly Brehm" userId="8c2b6ab9-3f19-41de-a892-34e3c36865ec" providerId="ADAL" clId="{92736EAF-57D9-455F-9C30-F13D1704D384}" dt="2020-02-21T16:56:08.179" v="533"/>
          <ac:inkMkLst>
            <pc:docMk/>
            <pc:sldMk cId="638864601" sldId="265"/>
            <ac:inkMk id="302" creationId="{C71382A2-3F6E-45DF-BFDB-AA60B0F4798B}"/>
          </ac:inkMkLst>
        </pc:inkChg>
        <pc:inkChg chg="add mod">
          <ac:chgData name="Kimberly Brehm" userId="8c2b6ab9-3f19-41de-a892-34e3c36865ec" providerId="ADAL" clId="{92736EAF-57D9-455F-9C30-F13D1704D384}" dt="2020-02-21T16:56:08.179" v="533"/>
          <ac:inkMkLst>
            <pc:docMk/>
            <pc:sldMk cId="638864601" sldId="265"/>
            <ac:inkMk id="303" creationId="{EF6020C2-7FF9-4EDE-A2D2-F582B984E39C}"/>
          </ac:inkMkLst>
        </pc:inkChg>
        <pc:inkChg chg="add mod">
          <ac:chgData name="Kimberly Brehm" userId="8c2b6ab9-3f19-41de-a892-34e3c36865ec" providerId="ADAL" clId="{92736EAF-57D9-455F-9C30-F13D1704D384}" dt="2020-02-21T16:56:08.179" v="533"/>
          <ac:inkMkLst>
            <pc:docMk/>
            <pc:sldMk cId="638864601" sldId="265"/>
            <ac:inkMk id="304" creationId="{12F518B5-CD27-4E25-A7C7-0797F7197A1F}"/>
          </ac:inkMkLst>
        </pc:inkChg>
        <pc:inkChg chg="add mod">
          <ac:chgData name="Kimberly Brehm" userId="8c2b6ab9-3f19-41de-a892-34e3c36865ec" providerId="ADAL" clId="{92736EAF-57D9-455F-9C30-F13D1704D384}" dt="2020-02-21T16:56:11.587" v="537"/>
          <ac:inkMkLst>
            <pc:docMk/>
            <pc:sldMk cId="638864601" sldId="265"/>
            <ac:inkMk id="306" creationId="{CFC36CB8-16AD-49FB-B35B-11868CE4C55D}"/>
          </ac:inkMkLst>
        </pc:inkChg>
        <pc:inkChg chg="add mod">
          <ac:chgData name="Kimberly Brehm" userId="8c2b6ab9-3f19-41de-a892-34e3c36865ec" providerId="ADAL" clId="{92736EAF-57D9-455F-9C30-F13D1704D384}" dt="2020-02-21T16:56:11.587" v="537"/>
          <ac:inkMkLst>
            <pc:docMk/>
            <pc:sldMk cId="638864601" sldId="265"/>
            <ac:inkMk id="307" creationId="{7208313F-AB9D-40F2-B029-082E7591297C}"/>
          </ac:inkMkLst>
        </pc:inkChg>
        <pc:inkChg chg="add">
          <ac:chgData name="Kimberly Brehm" userId="8c2b6ab9-3f19-41de-a892-34e3c36865ec" providerId="ADAL" clId="{92736EAF-57D9-455F-9C30-F13D1704D384}" dt="2020-02-21T16:56:10.854" v="536" actId="9405"/>
          <ac:inkMkLst>
            <pc:docMk/>
            <pc:sldMk cId="638864601" sldId="265"/>
            <ac:inkMk id="308" creationId="{2CC2C6A1-6CCB-4503-95D5-2BD40E97D50A}"/>
          </ac:inkMkLst>
        </pc:inkChg>
        <pc:inkChg chg="add mod">
          <ac:chgData name="Kimberly Brehm" userId="8c2b6ab9-3f19-41de-a892-34e3c36865ec" providerId="ADAL" clId="{92736EAF-57D9-455F-9C30-F13D1704D384}" dt="2020-02-21T16:56:21.552" v="542"/>
          <ac:inkMkLst>
            <pc:docMk/>
            <pc:sldMk cId="638864601" sldId="265"/>
            <ac:inkMk id="310" creationId="{773DC929-D12C-4F51-9C44-213D7188B039}"/>
          </ac:inkMkLst>
        </pc:inkChg>
        <pc:inkChg chg="add mod">
          <ac:chgData name="Kimberly Brehm" userId="8c2b6ab9-3f19-41de-a892-34e3c36865ec" providerId="ADAL" clId="{92736EAF-57D9-455F-9C30-F13D1704D384}" dt="2020-02-21T16:56:21.552" v="542"/>
          <ac:inkMkLst>
            <pc:docMk/>
            <pc:sldMk cId="638864601" sldId="265"/>
            <ac:inkMk id="311" creationId="{21824944-B479-49C3-9705-5FAA1C0B31B9}"/>
          </ac:inkMkLst>
        </pc:inkChg>
        <pc:inkChg chg="add mod">
          <ac:chgData name="Kimberly Brehm" userId="8c2b6ab9-3f19-41de-a892-34e3c36865ec" providerId="ADAL" clId="{92736EAF-57D9-455F-9C30-F13D1704D384}" dt="2020-02-21T16:56:21.552" v="542"/>
          <ac:inkMkLst>
            <pc:docMk/>
            <pc:sldMk cId="638864601" sldId="265"/>
            <ac:inkMk id="312" creationId="{C60B5DC4-B60E-436D-989D-E16F3556157E}"/>
          </ac:inkMkLst>
        </pc:inkChg>
        <pc:inkChg chg="add mod">
          <ac:chgData name="Kimberly Brehm" userId="8c2b6ab9-3f19-41de-a892-34e3c36865ec" providerId="ADAL" clId="{92736EAF-57D9-455F-9C30-F13D1704D384}" dt="2020-02-21T16:56:21.552" v="542"/>
          <ac:inkMkLst>
            <pc:docMk/>
            <pc:sldMk cId="638864601" sldId="265"/>
            <ac:inkMk id="313" creationId="{C7337FC2-2923-46FA-A911-E15BF8884389}"/>
          </ac:inkMkLst>
        </pc:inkChg>
        <pc:inkChg chg="add mod">
          <ac:chgData name="Kimberly Brehm" userId="8c2b6ab9-3f19-41de-a892-34e3c36865ec" providerId="ADAL" clId="{92736EAF-57D9-455F-9C30-F13D1704D384}" dt="2020-02-21T16:56:26.050" v="550"/>
          <ac:inkMkLst>
            <pc:docMk/>
            <pc:sldMk cId="638864601" sldId="265"/>
            <ac:inkMk id="315" creationId="{5F0F0F35-8405-4164-BA4C-0E3774598814}"/>
          </ac:inkMkLst>
        </pc:inkChg>
        <pc:inkChg chg="add mod">
          <ac:chgData name="Kimberly Brehm" userId="8c2b6ab9-3f19-41de-a892-34e3c36865ec" providerId="ADAL" clId="{92736EAF-57D9-455F-9C30-F13D1704D384}" dt="2020-02-21T16:56:26.050" v="550"/>
          <ac:inkMkLst>
            <pc:docMk/>
            <pc:sldMk cId="638864601" sldId="265"/>
            <ac:inkMk id="316" creationId="{409393CE-0ED7-464F-AC3A-9D6922DC2834}"/>
          </ac:inkMkLst>
        </pc:inkChg>
        <pc:inkChg chg="add mod">
          <ac:chgData name="Kimberly Brehm" userId="8c2b6ab9-3f19-41de-a892-34e3c36865ec" providerId="ADAL" clId="{92736EAF-57D9-455F-9C30-F13D1704D384}" dt="2020-02-21T16:56:26.050" v="550"/>
          <ac:inkMkLst>
            <pc:docMk/>
            <pc:sldMk cId="638864601" sldId="265"/>
            <ac:inkMk id="317" creationId="{E45E75DE-766F-4D92-8DED-9D897F3F57BE}"/>
          </ac:inkMkLst>
        </pc:inkChg>
        <pc:inkChg chg="add mod">
          <ac:chgData name="Kimberly Brehm" userId="8c2b6ab9-3f19-41de-a892-34e3c36865ec" providerId="ADAL" clId="{92736EAF-57D9-455F-9C30-F13D1704D384}" dt="2020-02-21T16:56:26.050" v="550"/>
          <ac:inkMkLst>
            <pc:docMk/>
            <pc:sldMk cId="638864601" sldId="265"/>
            <ac:inkMk id="318" creationId="{81FB5630-8E90-4F59-8ECC-F9CAC9DEC6E0}"/>
          </ac:inkMkLst>
        </pc:inkChg>
        <pc:inkChg chg="add mod">
          <ac:chgData name="Kimberly Brehm" userId="8c2b6ab9-3f19-41de-a892-34e3c36865ec" providerId="ADAL" clId="{92736EAF-57D9-455F-9C30-F13D1704D384}" dt="2020-02-21T16:56:26.050" v="550"/>
          <ac:inkMkLst>
            <pc:docMk/>
            <pc:sldMk cId="638864601" sldId="265"/>
            <ac:inkMk id="319" creationId="{3BCEF553-7F3D-437E-8E65-EF6C920073EA}"/>
          </ac:inkMkLst>
        </pc:inkChg>
        <pc:inkChg chg="add mod">
          <ac:chgData name="Kimberly Brehm" userId="8c2b6ab9-3f19-41de-a892-34e3c36865ec" providerId="ADAL" clId="{92736EAF-57D9-455F-9C30-F13D1704D384}" dt="2020-02-21T16:56:26.050" v="550"/>
          <ac:inkMkLst>
            <pc:docMk/>
            <pc:sldMk cId="638864601" sldId="265"/>
            <ac:inkMk id="320" creationId="{FF980C45-8807-4C92-A559-4D82E569CCD9}"/>
          </ac:inkMkLst>
        </pc:inkChg>
        <pc:inkChg chg="add mod">
          <ac:chgData name="Kimberly Brehm" userId="8c2b6ab9-3f19-41de-a892-34e3c36865ec" providerId="ADAL" clId="{92736EAF-57D9-455F-9C30-F13D1704D384}" dt="2020-02-21T16:56:26.050" v="550"/>
          <ac:inkMkLst>
            <pc:docMk/>
            <pc:sldMk cId="638864601" sldId="265"/>
            <ac:inkMk id="321" creationId="{6596D965-5DFA-4949-8D81-A52372AFCAD8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25" creationId="{E7801839-E001-4D76-AB17-F89283729F86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26" creationId="{16EAD47C-BDFE-4F10-B6C6-B98C38CCC228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27" creationId="{B23E8128-7A8C-441F-9D3B-AF239AE13064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28" creationId="{EA633358-1F73-473B-932B-4CB022445EA2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29" creationId="{3B6D093F-5324-43AC-AA58-32E36F4D76E5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0" creationId="{766C8B57-CF2C-4D0A-A0D9-4977DC737A77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1" creationId="{A48A029C-9F65-4F06-8C23-FA1E3BBDC795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2" creationId="{F9EF73C6-B828-40D8-BC0E-2895771C693F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3" creationId="{0F176C93-7D79-4EC0-9BA3-6CAFD1DC8A98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4" creationId="{76ACF251-6595-41B5-98AE-4A03F43E8730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5" creationId="{4EF0C677-A3BC-4252-AD22-119B24031CC0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6" creationId="{80295B10-F528-46F5-88B2-7AF8D108E290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7" creationId="{77C7EA59-021E-46BD-85E1-3F1091DAF823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8" creationId="{71A002B3-6AEE-49F1-A1DB-1A00AC732C64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39" creationId="{2ABD0EC1-EC58-454E-A6AC-B39745A305D4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40" creationId="{1DC6AC0C-B13A-4D4E-B00D-7276F6AD34C4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41" creationId="{C8DDB426-E3D0-4AFF-AF3C-0B79615DDC4B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42" creationId="{DDB8C443-F584-4C76-A053-6C2DE1187428}"/>
          </ac:inkMkLst>
        </pc:inkChg>
        <pc:inkChg chg="add mod">
          <ac:chgData name="Kimberly Brehm" userId="8c2b6ab9-3f19-41de-a892-34e3c36865ec" providerId="ADAL" clId="{92736EAF-57D9-455F-9C30-F13D1704D384}" dt="2020-02-21T16:56:36.375" v="570"/>
          <ac:inkMkLst>
            <pc:docMk/>
            <pc:sldMk cId="638864601" sldId="265"/>
            <ac:inkMk id="343" creationId="{81CA9DB9-AAE8-4AA0-8990-F01D2CADC1D5}"/>
          </ac:inkMkLst>
        </pc:inkChg>
        <pc:inkChg chg="add mod">
          <ac:chgData name="Kimberly Brehm" userId="8c2b6ab9-3f19-41de-a892-34e3c36865ec" providerId="ADAL" clId="{92736EAF-57D9-455F-9C30-F13D1704D384}" dt="2020-02-21T16:56:40.947" v="574"/>
          <ac:inkMkLst>
            <pc:docMk/>
            <pc:sldMk cId="638864601" sldId="265"/>
            <ac:inkMk id="347" creationId="{29B8AA52-36D0-47FC-8ADE-506090FA7ED4}"/>
          </ac:inkMkLst>
        </pc:inkChg>
        <pc:inkChg chg="add mod">
          <ac:chgData name="Kimberly Brehm" userId="8c2b6ab9-3f19-41de-a892-34e3c36865ec" providerId="ADAL" clId="{92736EAF-57D9-455F-9C30-F13D1704D384}" dt="2020-02-21T16:56:40.947" v="574"/>
          <ac:inkMkLst>
            <pc:docMk/>
            <pc:sldMk cId="638864601" sldId="265"/>
            <ac:inkMk id="348" creationId="{05A4A883-4C48-4AFE-AF16-7EDA3A401CF5}"/>
          </ac:inkMkLst>
        </pc:inkChg>
        <pc:inkChg chg="add mod">
          <ac:chgData name="Kimberly Brehm" userId="8c2b6ab9-3f19-41de-a892-34e3c36865ec" providerId="ADAL" clId="{92736EAF-57D9-455F-9C30-F13D1704D384}" dt="2020-02-21T16:56:40.947" v="574"/>
          <ac:inkMkLst>
            <pc:docMk/>
            <pc:sldMk cId="638864601" sldId="265"/>
            <ac:inkMk id="349" creationId="{9056D9D2-D9C5-4868-BE8A-E697BBA955D2}"/>
          </ac:inkMkLst>
        </pc:inkChg>
        <pc:inkChg chg="add mod">
          <ac:chgData name="Kimberly Brehm" userId="8c2b6ab9-3f19-41de-a892-34e3c36865ec" providerId="ADAL" clId="{92736EAF-57D9-455F-9C30-F13D1704D384}" dt="2020-02-21T16:56:53.810" v="584"/>
          <ac:inkMkLst>
            <pc:docMk/>
            <pc:sldMk cId="638864601" sldId="265"/>
            <ac:inkMk id="351" creationId="{88A29E42-0605-438E-833A-95E1BA4808F1}"/>
          </ac:inkMkLst>
        </pc:inkChg>
        <pc:inkChg chg="add mod">
          <ac:chgData name="Kimberly Brehm" userId="8c2b6ab9-3f19-41de-a892-34e3c36865ec" providerId="ADAL" clId="{92736EAF-57D9-455F-9C30-F13D1704D384}" dt="2020-02-21T16:56:53.810" v="584"/>
          <ac:inkMkLst>
            <pc:docMk/>
            <pc:sldMk cId="638864601" sldId="265"/>
            <ac:inkMk id="352" creationId="{3387C53B-D9F7-4531-9BA4-CBA3B158D32D}"/>
          </ac:inkMkLst>
        </pc:inkChg>
        <pc:inkChg chg="add mod">
          <ac:chgData name="Kimberly Brehm" userId="8c2b6ab9-3f19-41de-a892-34e3c36865ec" providerId="ADAL" clId="{92736EAF-57D9-455F-9C30-F13D1704D384}" dt="2020-02-21T16:56:53.810" v="584"/>
          <ac:inkMkLst>
            <pc:docMk/>
            <pc:sldMk cId="638864601" sldId="265"/>
            <ac:inkMk id="353" creationId="{EB331AA9-2553-4ACE-9525-4823A9D3617D}"/>
          </ac:inkMkLst>
        </pc:inkChg>
        <pc:inkChg chg="add mod">
          <ac:chgData name="Kimberly Brehm" userId="8c2b6ab9-3f19-41de-a892-34e3c36865ec" providerId="ADAL" clId="{92736EAF-57D9-455F-9C30-F13D1704D384}" dt="2020-02-21T16:56:53.810" v="584"/>
          <ac:inkMkLst>
            <pc:docMk/>
            <pc:sldMk cId="638864601" sldId="265"/>
            <ac:inkMk id="355" creationId="{BE9A8D82-F0E6-4908-AF42-55D07260F6C2}"/>
          </ac:inkMkLst>
        </pc:inkChg>
        <pc:inkChg chg="add mod">
          <ac:chgData name="Kimberly Brehm" userId="8c2b6ab9-3f19-41de-a892-34e3c36865ec" providerId="ADAL" clId="{92736EAF-57D9-455F-9C30-F13D1704D384}" dt="2020-02-21T16:56:53.810" v="584"/>
          <ac:inkMkLst>
            <pc:docMk/>
            <pc:sldMk cId="638864601" sldId="265"/>
            <ac:inkMk id="356" creationId="{EB68A6F0-EF15-4871-BC10-D9E42B23AA58}"/>
          </ac:inkMkLst>
        </pc:inkChg>
        <pc:inkChg chg="add mod">
          <ac:chgData name="Kimberly Brehm" userId="8c2b6ab9-3f19-41de-a892-34e3c36865ec" providerId="ADAL" clId="{92736EAF-57D9-455F-9C30-F13D1704D384}" dt="2020-02-21T16:56:53.810" v="584"/>
          <ac:inkMkLst>
            <pc:docMk/>
            <pc:sldMk cId="638864601" sldId="265"/>
            <ac:inkMk id="357" creationId="{F29230E2-1D4D-4BD8-8799-564A31F27C34}"/>
          </ac:inkMkLst>
        </pc:inkChg>
        <pc:inkChg chg="add mod">
          <ac:chgData name="Kimberly Brehm" userId="8c2b6ab9-3f19-41de-a892-34e3c36865ec" providerId="ADAL" clId="{92736EAF-57D9-455F-9C30-F13D1704D384}" dt="2020-02-21T16:56:53.810" v="584"/>
          <ac:inkMkLst>
            <pc:docMk/>
            <pc:sldMk cId="638864601" sldId="265"/>
            <ac:inkMk id="358" creationId="{4D818336-B84F-4CFD-A1C3-4B61A3ADB7A0}"/>
          </ac:inkMkLst>
        </pc:inkChg>
        <pc:inkChg chg="add mod">
          <ac:chgData name="Kimberly Brehm" userId="8c2b6ab9-3f19-41de-a892-34e3c36865ec" providerId="ADAL" clId="{92736EAF-57D9-455F-9C30-F13D1704D384}" dt="2020-02-21T16:56:53.810" v="584"/>
          <ac:inkMkLst>
            <pc:docMk/>
            <pc:sldMk cId="638864601" sldId="265"/>
            <ac:inkMk id="359" creationId="{92753E8D-3D65-4772-9002-E91DD40A3613}"/>
          </ac:inkMkLst>
        </pc:inkChg>
        <pc:inkChg chg="add">
          <ac:chgData name="Kimberly Brehm" userId="8c2b6ab9-3f19-41de-a892-34e3c36865ec" providerId="ADAL" clId="{92736EAF-57D9-455F-9C30-F13D1704D384}" dt="2020-02-21T16:56:57.276" v="585" actId="9405"/>
          <ac:inkMkLst>
            <pc:docMk/>
            <pc:sldMk cId="638864601" sldId="265"/>
            <ac:inkMk id="362" creationId="{1BAD1427-FF41-49DB-8AC2-AA83AD306556}"/>
          </ac:inkMkLst>
        </pc:inkChg>
        <pc:inkChg chg="add mod">
          <ac:chgData name="Kimberly Brehm" userId="8c2b6ab9-3f19-41de-a892-34e3c36865ec" providerId="ADAL" clId="{92736EAF-57D9-455F-9C30-F13D1704D384}" dt="2020-02-21T16:57:04.177" v="594"/>
          <ac:inkMkLst>
            <pc:docMk/>
            <pc:sldMk cId="638864601" sldId="265"/>
            <ac:inkMk id="363" creationId="{FC89254E-BAD7-4DD7-8095-03588FC6D16F}"/>
          </ac:inkMkLst>
        </pc:inkChg>
        <pc:inkChg chg="add mod">
          <ac:chgData name="Kimberly Brehm" userId="8c2b6ab9-3f19-41de-a892-34e3c36865ec" providerId="ADAL" clId="{92736EAF-57D9-455F-9C30-F13D1704D384}" dt="2020-02-21T16:57:04.177" v="594"/>
          <ac:inkMkLst>
            <pc:docMk/>
            <pc:sldMk cId="638864601" sldId="265"/>
            <ac:inkMk id="364" creationId="{C0BCC8E8-7CAF-4435-9638-05C2F2769B9B}"/>
          </ac:inkMkLst>
        </pc:inkChg>
        <pc:inkChg chg="add mod">
          <ac:chgData name="Kimberly Brehm" userId="8c2b6ab9-3f19-41de-a892-34e3c36865ec" providerId="ADAL" clId="{92736EAF-57D9-455F-9C30-F13D1704D384}" dt="2020-02-21T16:57:04.177" v="594"/>
          <ac:inkMkLst>
            <pc:docMk/>
            <pc:sldMk cId="638864601" sldId="265"/>
            <ac:inkMk id="365" creationId="{CC629AA0-3AFC-4949-A8D1-34F23D387280}"/>
          </ac:inkMkLst>
        </pc:inkChg>
        <pc:inkChg chg="add mod">
          <ac:chgData name="Kimberly Brehm" userId="8c2b6ab9-3f19-41de-a892-34e3c36865ec" providerId="ADAL" clId="{92736EAF-57D9-455F-9C30-F13D1704D384}" dt="2020-02-21T16:57:04.177" v="594"/>
          <ac:inkMkLst>
            <pc:docMk/>
            <pc:sldMk cId="638864601" sldId="265"/>
            <ac:inkMk id="367" creationId="{D5FEACEE-7A46-4755-A58F-AF59C341BA0C}"/>
          </ac:inkMkLst>
        </pc:inkChg>
        <pc:inkChg chg="add mod">
          <ac:chgData name="Kimberly Brehm" userId="8c2b6ab9-3f19-41de-a892-34e3c36865ec" providerId="ADAL" clId="{92736EAF-57D9-455F-9C30-F13D1704D384}" dt="2020-02-21T16:57:04.177" v="594"/>
          <ac:inkMkLst>
            <pc:docMk/>
            <pc:sldMk cId="638864601" sldId="265"/>
            <ac:inkMk id="368" creationId="{5A98C767-1623-40BC-8D98-309D7C33424F}"/>
          </ac:inkMkLst>
        </pc:inkChg>
        <pc:inkChg chg="add mod">
          <ac:chgData name="Kimberly Brehm" userId="8c2b6ab9-3f19-41de-a892-34e3c36865ec" providerId="ADAL" clId="{92736EAF-57D9-455F-9C30-F13D1704D384}" dt="2020-02-21T16:57:04.177" v="594"/>
          <ac:inkMkLst>
            <pc:docMk/>
            <pc:sldMk cId="638864601" sldId="265"/>
            <ac:inkMk id="369" creationId="{DA09C41C-59C1-46A5-AEB6-3CADB1510F12}"/>
          </ac:inkMkLst>
        </pc:inkChg>
        <pc:inkChg chg="add mod">
          <ac:chgData name="Kimberly Brehm" userId="8c2b6ab9-3f19-41de-a892-34e3c36865ec" providerId="ADAL" clId="{92736EAF-57D9-455F-9C30-F13D1704D384}" dt="2020-02-21T16:57:04.177" v="594"/>
          <ac:inkMkLst>
            <pc:docMk/>
            <pc:sldMk cId="638864601" sldId="265"/>
            <ac:inkMk id="370" creationId="{1ECA087D-A21D-4CBF-B8A2-6E9AF431890C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72" creationId="{F2587ACC-501D-4364-83E9-C5A7F02A6155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73" creationId="{ED8BD640-2F7B-416E-9EE5-4A542A3448E9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74" creationId="{11E6001C-3E50-46E1-BD9E-A49D60C997F1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75" creationId="{6F6377A2-A3ED-4674-A0E4-8D295FA0670C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76" creationId="{A1FF7854-DB61-4A16-BE95-9F31611E7EA4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77" creationId="{BA6D0488-0C5B-4DC4-9DE1-BC4FF2A0EC2C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78" creationId="{1A68061F-6659-474A-84EC-A5B523618852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79" creationId="{69E198B4-803C-41F2-A59C-AB830177A6CE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80" creationId="{C4168108-5144-4149-B3FA-C51002A43CA3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81" creationId="{87ACD5E3-BD2D-43E1-A91D-74B69958DECB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82" creationId="{2948EF96-4037-4521-A1CC-6D0010C1A23A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83" creationId="{BF9D4E44-895B-4AA3-B214-2376B283D0ED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84" creationId="{2BC6EBAF-F8BB-4E39-9028-8E2A2EC990C9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85" creationId="{CF451B66-C16C-4EE2-A5FF-F39B71CA69D3}"/>
          </ac:inkMkLst>
        </pc:inkChg>
        <pc:inkChg chg="add mod">
          <ac:chgData name="Kimberly Brehm" userId="8c2b6ab9-3f19-41de-a892-34e3c36865ec" providerId="ADAL" clId="{92736EAF-57D9-455F-9C30-F13D1704D384}" dt="2020-02-21T16:57:14.107" v="610"/>
          <ac:inkMkLst>
            <pc:docMk/>
            <pc:sldMk cId="638864601" sldId="265"/>
            <ac:inkMk id="386" creationId="{C2BFA0B8-B4C7-4325-9B9D-C8A8AB1608AA}"/>
          </ac:inkMkLst>
        </pc:inkChg>
        <pc:inkChg chg="add mod">
          <ac:chgData name="Kimberly Brehm" userId="8c2b6ab9-3f19-41de-a892-34e3c36865ec" providerId="ADAL" clId="{92736EAF-57D9-455F-9C30-F13D1704D384}" dt="2020-02-21T16:57:17.282" v="614"/>
          <ac:inkMkLst>
            <pc:docMk/>
            <pc:sldMk cId="638864601" sldId="265"/>
            <ac:inkMk id="391" creationId="{FE001614-2EA9-4C67-B9C2-9C3226B791A5}"/>
          </ac:inkMkLst>
        </pc:inkChg>
        <pc:inkChg chg="add mod">
          <ac:chgData name="Kimberly Brehm" userId="8c2b6ab9-3f19-41de-a892-34e3c36865ec" providerId="ADAL" clId="{92736EAF-57D9-455F-9C30-F13D1704D384}" dt="2020-02-21T16:57:17.282" v="614"/>
          <ac:inkMkLst>
            <pc:docMk/>
            <pc:sldMk cId="638864601" sldId="265"/>
            <ac:inkMk id="392" creationId="{8AE9BE66-B118-4B8D-9BC9-98B2A89B82D0}"/>
          </ac:inkMkLst>
        </pc:inkChg>
        <pc:inkChg chg="add mod">
          <ac:chgData name="Kimberly Brehm" userId="8c2b6ab9-3f19-41de-a892-34e3c36865ec" providerId="ADAL" clId="{92736EAF-57D9-455F-9C30-F13D1704D384}" dt="2020-02-21T16:57:17.282" v="614"/>
          <ac:inkMkLst>
            <pc:docMk/>
            <pc:sldMk cId="638864601" sldId="265"/>
            <ac:inkMk id="393" creationId="{BCBE636A-1512-4C80-8FCA-09594D81B73E}"/>
          </ac:inkMkLst>
        </pc:inkChg>
        <pc:inkChg chg="add mod">
          <ac:chgData name="Kimberly Brehm" userId="8c2b6ab9-3f19-41de-a892-34e3c36865ec" providerId="ADAL" clId="{92736EAF-57D9-455F-9C30-F13D1704D384}" dt="2020-02-21T16:57:37.480" v="617"/>
          <ac:inkMkLst>
            <pc:docMk/>
            <pc:sldMk cId="638864601" sldId="265"/>
            <ac:inkMk id="395" creationId="{130EFC29-58E2-4E54-A6D0-14FA85B5DA67}"/>
          </ac:inkMkLst>
        </pc:inkChg>
        <pc:inkChg chg="add mod">
          <ac:chgData name="Kimberly Brehm" userId="8c2b6ab9-3f19-41de-a892-34e3c36865ec" providerId="ADAL" clId="{92736EAF-57D9-455F-9C30-F13D1704D384}" dt="2020-02-21T16:57:37.480" v="617"/>
          <ac:inkMkLst>
            <pc:docMk/>
            <pc:sldMk cId="638864601" sldId="265"/>
            <ac:inkMk id="396" creationId="{48D43D1A-B583-40CD-84CA-BA9CBAF81B56}"/>
          </ac:inkMkLst>
        </pc:inkChg>
        <pc:inkChg chg="add">
          <ac:chgData name="Kimberly Brehm" userId="8c2b6ab9-3f19-41de-a892-34e3c36865ec" providerId="ADAL" clId="{92736EAF-57D9-455F-9C30-F13D1704D384}" dt="2020-02-21T16:57:41.482" v="618" actId="9405"/>
          <ac:inkMkLst>
            <pc:docMk/>
            <pc:sldMk cId="638864601" sldId="265"/>
            <ac:inkMk id="398" creationId="{976BE091-8FF2-4C7A-B5C6-0AF66F49872E}"/>
          </ac:inkMkLst>
        </pc:inkChg>
        <pc:inkChg chg="add mod">
          <ac:chgData name="Kimberly Brehm" userId="8c2b6ab9-3f19-41de-a892-34e3c36865ec" providerId="ADAL" clId="{92736EAF-57D9-455F-9C30-F13D1704D384}" dt="2020-02-21T16:57:46.950" v="626"/>
          <ac:inkMkLst>
            <pc:docMk/>
            <pc:sldMk cId="638864601" sldId="265"/>
            <ac:inkMk id="399" creationId="{CE7B4503-980F-4506-91BC-D092C8B239ED}"/>
          </ac:inkMkLst>
        </pc:inkChg>
        <pc:inkChg chg="add mod">
          <ac:chgData name="Kimberly Brehm" userId="8c2b6ab9-3f19-41de-a892-34e3c36865ec" providerId="ADAL" clId="{92736EAF-57D9-455F-9C30-F13D1704D384}" dt="2020-02-21T16:57:46.950" v="626"/>
          <ac:inkMkLst>
            <pc:docMk/>
            <pc:sldMk cId="638864601" sldId="265"/>
            <ac:inkMk id="400" creationId="{BFBD7768-DAF4-4F68-806D-7A97B79C4B38}"/>
          </ac:inkMkLst>
        </pc:inkChg>
        <pc:inkChg chg="add mod">
          <ac:chgData name="Kimberly Brehm" userId="8c2b6ab9-3f19-41de-a892-34e3c36865ec" providerId="ADAL" clId="{92736EAF-57D9-455F-9C30-F13D1704D384}" dt="2020-02-21T16:57:46.950" v="626"/>
          <ac:inkMkLst>
            <pc:docMk/>
            <pc:sldMk cId="638864601" sldId="265"/>
            <ac:inkMk id="401" creationId="{0467CB4C-7E8E-4094-BAB1-5660137F5E3E}"/>
          </ac:inkMkLst>
        </pc:inkChg>
        <pc:inkChg chg="add mod">
          <ac:chgData name="Kimberly Brehm" userId="8c2b6ab9-3f19-41de-a892-34e3c36865ec" providerId="ADAL" clId="{92736EAF-57D9-455F-9C30-F13D1704D384}" dt="2020-02-21T16:57:46.950" v="626"/>
          <ac:inkMkLst>
            <pc:docMk/>
            <pc:sldMk cId="638864601" sldId="265"/>
            <ac:inkMk id="402" creationId="{4774AA0D-33E8-4579-98F7-E5DD8311F3D3}"/>
          </ac:inkMkLst>
        </pc:inkChg>
        <pc:inkChg chg="add mod">
          <ac:chgData name="Kimberly Brehm" userId="8c2b6ab9-3f19-41de-a892-34e3c36865ec" providerId="ADAL" clId="{92736EAF-57D9-455F-9C30-F13D1704D384}" dt="2020-02-21T16:57:46.950" v="626"/>
          <ac:inkMkLst>
            <pc:docMk/>
            <pc:sldMk cId="638864601" sldId="265"/>
            <ac:inkMk id="403" creationId="{5CF2E2FD-1FD7-46F6-ADED-4FB002C3041E}"/>
          </ac:inkMkLst>
        </pc:inkChg>
        <pc:inkChg chg="add mod">
          <ac:chgData name="Kimberly Brehm" userId="8c2b6ab9-3f19-41de-a892-34e3c36865ec" providerId="ADAL" clId="{92736EAF-57D9-455F-9C30-F13D1704D384}" dt="2020-02-21T16:57:46.950" v="626"/>
          <ac:inkMkLst>
            <pc:docMk/>
            <pc:sldMk cId="638864601" sldId="265"/>
            <ac:inkMk id="404" creationId="{59AB6D0C-04FC-48CA-A98C-51952F78AD76}"/>
          </ac:inkMkLst>
        </pc:inkChg>
        <pc:inkChg chg="add mod">
          <ac:chgData name="Kimberly Brehm" userId="8c2b6ab9-3f19-41de-a892-34e3c36865ec" providerId="ADAL" clId="{92736EAF-57D9-455F-9C30-F13D1704D384}" dt="2020-02-21T16:57:46.950" v="626"/>
          <ac:inkMkLst>
            <pc:docMk/>
            <pc:sldMk cId="638864601" sldId="265"/>
            <ac:inkMk id="405" creationId="{6D36090E-3994-44E1-9717-A6AD83FC573B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08" creationId="{C1DF30BE-8C67-4F9D-A1CB-08143691305F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09" creationId="{17D3BAF5-FD51-470C-AC2B-DE5598FCC192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0" creationId="{BADF5FC1-4B7B-46CE-8363-E7541ECD44C9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1" creationId="{6D7D256B-0CB4-490F-AFB6-7C7DB7F9AC16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2" creationId="{8B21D697-3FAE-4E37-B384-14A37FC8665B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3" creationId="{C2A2A4FB-766F-45A5-845A-6FD24A989759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4" creationId="{AE9A12AC-91CB-433B-BE97-B046BD1D92D2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5" creationId="{8057B438-DDFD-483A-B4E4-D0FC6B83258B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6" creationId="{888A9B6B-2997-48CB-AEAF-3627A92627DF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7" creationId="{131AA5F2-FFD9-493A-B828-AC0FAF45837C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8" creationId="{CDB2D41E-FCA6-4401-B85E-52BBDA738E4D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19" creationId="{D3DEDD54-F5D8-478C-849C-24825DC1CD7D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20" creationId="{144D65DD-E52E-4A0A-ABA5-25E9FEEDF46A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21" creationId="{8A3AA8D8-183A-4BD8-B9BC-DF633B6774DB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22" creationId="{689784EA-2D07-45BF-B928-4656A1D993EF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23" creationId="{71DFA653-8E5A-4BDB-95DF-CBEF943FA448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24" creationId="{D867D62E-021C-4CD9-A6BE-E297E6256F88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25" creationId="{0D67FFCB-A115-4658-91E8-A19AE0F68DC9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26" creationId="{EF8AAC75-81B2-478F-A225-109C1F694AD3}"/>
          </ac:inkMkLst>
        </pc:inkChg>
        <pc:inkChg chg="add mod">
          <ac:chgData name="Kimberly Brehm" userId="8c2b6ab9-3f19-41de-a892-34e3c36865ec" providerId="ADAL" clId="{92736EAF-57D9-455F-9C30-F13D1704D384}" dt="2020-02-21T16:58:43.267" v="647"/>
          <ac:inkMkLst>
            <pc:docMk/>
            <pc:sldMk cId="638864601" sldId="265"/>
            <ac:inkMk id="427" creationId="{6712B78D-A113-4210-9FE4-E9D34D0773C3}"/>
          </ac:inkMkLst>
        </pc:inkChg>
        <pc:inkChg chg="add mod">
          <ac:chgData name="Kimberly Brehm" userId="8c2b6ab9-3f19-41de-a892-34e3c36865ec" providerId="ADAL" clId="{92736EAF-57D9-455F-9C30-F13D1704D384}" dt="2020-02-21T16:58:46.543" v="651"/>
          <ac:inkMkLst>
            <pc:docMk/>
            <pc:sldMk cId="638864601" sldId="265"/>
            <ac:inkMk id="431" creationId="{B655824A-D776-4B9A-9DE2-6C4204CC6E38}"/>
          </ac:inkMkLst>
        </pc:inkChg>
        <pc:inkChg chg="add mod">
          <ac:chgData name="Kimberly Brehm" userId="8c2b6ab9-3f19-41de-a892-34e3c36865ec" providerId="ADAL" clId="{92736EAF-57D9-455F-9C30-F13D1704D384}" dt="2020-02-21T16:58:46.543" v="651"/>
          <ac:inkMkLst>
            <pc:docMk/>
            <pc:sldMk cId="638864601" sldId="265"/>
            <ac:inkMk id="432" creationId="{AE7F8F4D-2C35-475F-82B4-CD1E40D07928}"/>
          </ac:inkMkLst>
        </pc:inkChg>
        <pc:inkChg chg="add">
          <ac:chgData name="Kimberly Brehm" userId="8c2b6ab9-3f19-41de-a892-34e3c36865ec" providerId="ADAL" clId="{92736EAF-57D9-455F-9C30-F13D1704D384}" dt="2020-02-21T16:58:45.873" v="650" actId="9405"/>
          <ac:inkMkLst>
            <pc:docMk/>
            <pc:sldMk cId="638864601" sldId="265"/>
            <ac:inkMk id="433" creationId="{39415053-64D7-4755-8BFA-D033AE270097}"/>
          </ac:inkMkLst>
        </pc:inkChg>
        <pc:inkChg chg="add mod">
          <ac:chgData name="Kimberly Brehm" userId="8c2b6ab9-3f19-41de-a892-34e3c36865ec" providerId="ADAL" clId="{92736EAF-57D9-455F-9C30-F13D1704D384}" dt="2020-02-21T16:58:58.694" v="656"/>
          <ac:inkMkLst>
            <pc:docMk/>
            <pc:sldMk cId="638864601" sldId="265"/>
            <ac:inkMk id="435" creationId="{3F0360D3-5A5C-4EF5-A1D4-92488E9A3B74}"/>
          </ac:inkMkLst>
        </pc:inkChg>
        <pc:inkChg chg="add mod">
          <ac:chgData name="Kimberly Brehm" userId="8c2b6ab9-3f19-41de-a892-34e3c36865ec" providerId="ADAL" clId="{92736EAF-57D9-455F-9C30-F13D1704D384}" dt="2020-02-21T16:58:58.694" v="656"/>
          <ac:inkMkLst>
            <pc:docMk/>
            <pc:sldMk cId="638864601" sldId="265"/>
            <ac:inkMk id="436" creationId="{CA5DBEA5-4968-4B2B-BB57-BE0D46D0076E}"/>
          </ac:inkMkLst>
        </pc:inkChg>
        <pc:inkChg chg="add mod">
          <ac:chgData name="Kimberly Brehm" userId="8c2b6ab9-3f19-41de-a892-34e3c36865ec" providerId="ADAL" clId="{92736EAF-57D9-455F-9C30-F13D1704D384}" dt="2020-02-21T16:58:58.694" v="656"/>
          <ac:inkMkLst>
            <pc:docMk/>
            <pc:sldMk cId="638864601" sldId="265"/>
            <ac:inkMk id="437" creationId="{39EB00B7-9D7A-47E2-9982-734E2ACE25B1}"/>
          </ac:inkMkLst>
        </pc:inkChg>
        <pc:inkChg chg="add mod">
          <ac:chgData name="Kimberly Brehm" userId="8c2b6ab9-3f19-41de-a892-34e3c36865ec" providerId="ADAL" clId="{92736EAF-57D9-455F-9C30-F13D1704D384}" dt="2020-02-21T16:58:58.694" v="656"/>
          <ac:inkMkLst>
            <pc:docMk/>
            <pc:sldMk cId="638864601" sldId="265"/>
            <ac:inkMk id="438" creationId="{0160981E-3442-4254-8AD8-FAB9DCB9A6E3}"/>
          </ac:inkMkLst>
        </pc:inkChg>
        <pc:inkChg chg="add">
          <ac:chgData name="Kimberly Brehm" userId="8c2b6ab9-3f19-41de-a892-34e3c36865ec" providerId="ADAL" clId="{92736EAF-57D9-455F-9C30-F13D1704D384}" dt="2020-02-21T16:58:59.367" v="657" actId="9405"/>
          <ac:inkMkLst>
            <pc:docMk/>
            <pc:sldMk cId="638864601" sldId="265"/>
            <ac:inkMk id="440" creationId="{2502D35A-3334-4A2F-9E71-9F25CF19E2FA}"/>
          </ac:inkMkLst>
        </pc:inkChg>
        <pc:inkChg chg="add mod">
          <ac:chgData name="Kimberly Brehm" userId="8c2b6ab9-3f19-41de-a892-34e3c36865ec" providerId="ADAL" clId="{92736EAF-57D9-455F-9C30-F13D1704D384}" dt="2020-02-21T16:59:04.331" v="664"/>
          <ac:inkMkLst>
            <pc:docMk/>
            <pc:sldMk cId="638864601" sldId="265"/>
            <ac:inkMk id="441" creationId="{691A3F21-B3B5-4211-BBD4-DE2EDB2ADFC6}"/>
          </ac:inkMkLst>
        </pc:inkChg>
        <pc:inkChg chg="add mod">
          <ac:chgData name="Kimberly Brehm" userId="8c2b6ab9-3f19-41de-a892-34e3c36865ec" providerId="ADAL" clId="{92736EAF-57D9-455F-9C30-F13D1704D384}" dt="2020-02-21T16:59:04.331" v="664"/>
          <ac:inkMkLst>
            <pc:docMk/>
            <pc:sldMk cId="638864601" sldId="265"/>
            <ac:inkMk id="442" creationId="{CA5D23C3-5780-49EC-8067-0A5997B9B0F5}"/>
          </ac:inkMkLst>
        </pc:inkChg>
        <pc:inkChg chg="add mod">
          <ac:chgData name="Kimberly Brehm" userId="8c2b6ab9-3f19-41de-a892-34e3c36865ec" providerId="ADAL" clId="{92736EAF-57D9-455F-9C30-F13D1704D384}" dt="2020-02-21T16:59:04.331" v="664"/>
          <ac:inkMkLst>
            <pc:docMk/>
            <pc:sldMk cId="638864601" sldId="265"/>
            <ac:inkMk id="443" creationId="{B1654CD8-C2D3-460B-B545-B958B24B8B53}"/>
          </ac:inkMkLst>
        </pc:inkChg>
        <pc:inkChg chg="add">
          <ac:chgData name="Kimberly Brehm" userId="8c2b6ab9-3f19-41de-a892-34e3c36865ec" providerId="ADAL" clId="{92736EAF-57D9-455F-9C30-F13D1704D384}" dt="2020-02-21T16:59:02.443" v="661" actId="9405"/>
          <ac:inkMkLst>
            <pc:docMk/>
            <pc:sldMk cId="638864601" sldId="265"/>
            <ac:inkMk id="444" creationId="{BA35396C-06BF-41AB-8C60-40BF55756099}"/>
          </ac:inkMkLst>
        </pc:inkChg>
        <pc:inkChg chg="add mod">
          <ac:chgData name="Kimberly Brehm" userId="8c2b6ab9-3f19-41de-a892-34e3c36865ec" providerId="ADAL" clId="{92736EAF-57D9-455F-9C30-F13D1704D384}" dt="2020-02-21T16:59:04.331" v="664"/>
          <ac:inkMkLst>
            <pc:docMk/>
            <pc:sldMk cId="638864601" sldId="265"/>
            <ac:inkMk id="445" creationId="{E33CBE61-F52C-4762-884A-6A8F9FAE45BD}"/>
          </ac:inkMkLst>
        </pc:inkChg>
        <pc:inkChg chg="add mod">
          <ac:chgData name="Kimberly Brehm" userId="8c2b6ab9-3f19-41de-a892-34e3c36865ec" providerId="ADAL" clId="{92736EAF-57D9-455F-9C30-F13D1704D384}" dt="2020-02-21T16:59:04.331" v="664"/>
          <ac:inkMkLst>
            <pc:docMk/>
            <pc:sldMk cId="638864601" sldId="265"/>
            <ac:inkMk id="446" creationId="{7603A8B5-6CB9-4420-98F0-FF26777C060C}"/>
          </ac:inkMkLst>
        </pc:inkChg>
        <pc:inkChg chg="add mod">
          <ac:chgData name="Kimberly Brehm" userId="8c2b6ab9-3f19-41de-a892-34e3c36865ec" providerId="ADAL" clId="{92736EAF-57D9-455F-9C30-F13D1704D384}" dt="2020-02-21T16:59:07.727" v="668"/>
          <ac:inkMkLst>
            <pc:docMk/>
            <pc:sldMk cId="638864601" sldId="265"/>
            <ac:inkMk id="449" creationId="{BF6B3A91-6313-4829-8DA6-4874A182D748}"/>
          </ac:inkMkLst>
        </pc:inkChg>
        <pc:inkChg chg="add mod">
          <ac:chgData name="Kimberly Brehm" userId="8c2b6ab9-3f19-41de-a892-34e3c36865ec" providerId="ADAL" clId="{92736EAF-57D9-455F-9C30-F13D1704D384}" dt="2020-02-21T16:59:07.727" v="668"/>
          <ac:inkMkLst>
            <pc:docMk/>
            <pc:sldMk cId="638864601" sldId="265"/>
            <ac:inkMk id="450" creationId="{71699E72-EB90-449F-923F-0E1A3F7EE1F4}"/>
          </ac:inkMkLst>
        </pc:inkChg>
        <pc:inkChg chg="add mod">
          <ac:chgData name="Kimberly Brehm" userId="8c2b6ab9-3f19-41de-a892-34e3c36865ec" providerId="ADAL" clId="{92736EAF-57D9-455F-9C30-F13D1704D384}" dt="2020-02-21T16:59:07.727" v="668"/>
          <ac:inkMkLst>
            <pc:docMk/>
            <pc:sldMk cId="638864601" sldId="265"/>
            <ac:inkMk id="451" creationId="{7A39DF9E-1048-442E-A274-2F4C19A41250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53" creationId="{8AA0437C-D634-4320-97BB-AF1234DE3631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54" creationId="{8293F705-F4D0-4484-B61F-9DBBAAF9F590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55" creationId="{22033D40-6C1C-45F3-9E0A-6773E6C7442C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56" creationId="{5F620641-5561-4BAB-BBAB-770E9ACA061A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57" creationId="{CD174698-7B78-4396-994E-A2F2A7AA2DB7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58" creationId="{67979971-E9C3-4593-949F-CBC263663FDA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59" creationId="{4EBCD405-4ECF-4CB5-AB81-CB29AF26BE25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0" creationId="{C86B0739-B2BD-4CFA-9164-E6B90B89BC3A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1" creationId="{1C35E616-9908-45BD-86BF-A6524B6A0BEA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2" creationId="{8DE5F598-2C6C-481C-B8C8-92C5966F9A4D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3" creationId="{74D23E2C-AF25-41A6-8586-C236A89574A7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4" creationId="{BE0692AF-C0B2-4B35-A475-93C0834E7594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5" creationId="{0856A2DF-A962-4565-BC7E-1D26AC0970D0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6" creationId="{6FFBB3A3-CD2B-4C67-924D-294E664F8F40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7" creationId="{7DF9A875-C190-4B39-A7BC-A73210A3B7CB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8" creationId="{CE5BA923-C33F-43ED-8F1A-78D5B6A4A7E6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69" creationId="{B1BCDBA8-8501-49E7-A4DC-56F0162897DF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70" creationId="{BDEEF22A-3DED-47A7-A190-5AE100840C20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71" creationId="{2303A2C7-6DF7-4A20-9FC2-007A78EE8A52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72" creationId="{9302994A-88F4-4992-98C2-5C5E609D53E9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73" creationId="{D11FCF4E-0E85-412A-8C4C-F972B3F53EAC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74" creationId="{E6AC158C-5706-4E5E-AB7C-7F568E681B16}"/>
          </ac:inkMkLst>
        </pc:inkChg>
        <pc:inkChg chg="add mod">
          <ac:chgData name="Kimberly Brehm" userId="8c2b6ab9-3f19-41de-a892-34e3c36865ec" providerId="ADAL" clId="{92736EAF-57D9-455F-9C30-F13D1704D384}" dt="2020-02-21T16:59:20.935" v="692"/>
          <ac:inkMkLst>
            <pc:docMk/>
            <pc:sldMk cId="638864601" sldId="265"/>
            <ac:inkMk id="475" creationId="{D530C0C7-78DD-4D99-BF00-5E33F9BF9951}"/>
          </ac:inkMkLst>
        </pc:inkChg>
        <pc:inkChg chg="add mod">
          <ac:chgData name="Kimberly Brehm" userId="8c2b6ab9-3f19-41de-a892-34e3c36865ec" providerId="ADAL" clId="{92736EAF-57D9-455F-9C30-F13D1704D384}" dt="2020-02-21T16:59:25.699" v="696"/>
          <ac:inkMkLst>
            <pc:docMk/>
            <pc:sldMk cId="638864601" sldId="265"/>
            <ac:inkMk id="478" creationId="{8011E276-07A1-4240-8A94-ED0581DC238F}"/>
          </ac:inkMkLst>
        </pc:inkChg>
        <pc:inkChg chg="add mod">
          <ac:chgData name="Kimberly Brehm" userId="8c2b6ab9-3f19-41de-a892-34e3c36865ec" providerId="ADAL" clId="{92736EAF-57D9-455F-9C30-F13D1704D384}" dt="2020-02-21T16:59:25.699" v="696"/>
          <ac:inkMkLst>
            <pc:docMk/>
            <pc:sldMk cId="638864601" sldId="265"/>
            <ac:inkMk id="479" creationId="{9180BA58-3CBF-4B2A-88E5-D7F470E5DCA3}"/>
          </ac:inkMkLst>
        </pc:inkChg>
        <pc:inkChg chg="add mod">
          <ac:chgData name="Kimberly Brehm" userId="8c2b6ab9-3f19-41de-a892-34e3c36865ec" providerId="ADAL" clId="{92736EAF-57D9-455F-9C30-F13D1704D384}" dt="2020-02-21T16:59:25.699" v="696"/>
          <ac:inkMkLst>
            <pc:docMk/>
            <pc:sldMk cId="638864601" sldId="265"/>
            <ac:inkMk id="480" creationId="{82F45E9D-2D5E-412D-83E8-0951EB4F8351}"/>
          </ac:inkMkLst>
        </pc:inkChg>
        <pc:inkChg chg="add mod">
          <ac:chgData name="Kimberly Brehm" userId="8c2b6ab9-3f19-41de-a892-34e3c36865ec" providerId="ADAL" clId="{92736EAF-57D9-455F-9C30-F13D1704D384}" dt="2020-02-21T16:59:32.508" v="700"/>
          <ac:inkMkLst>
            <pc:docMk/>
            <pc:sldMk cId="638864601" sldId="265"/>
            <ac:inkMk id="482" creationId="{EFB55BBC-6533-4C66-BDBC-EEAA145AD2CD}"/>
          </ac:inkMkLst>
        </pc:inkChg>
        <pc:inkChg chg="add mod">
          <ac:chgData name="Kimberly Brehm" userId="8c2b6ab9-3f19-41de-a892-34e3c36865ec" providerId="ADAL" clId="{92736EAF-57D9-455F-9C30-F13D1704D384}" dt="2020-02-21T16:59:32.508" v="700"/>
          <ac:inkMkLst>
            <pc:docMk/>
            <pc:sldMk cId="638864601" sldId="265"/>
            <ac:inkMk id="483" creationId="{9A08FF9F-0F14-4CD1-89AB-D5BB97647915}"/>
          </ac:inkMkLst>
        </pc:inkChg>
        <pc:inkChg chg="add mod">
          <ac:chgData name="Kimberly Brehm" userId="8c2b6ab9-3f19-41de-a892-34e3c36865ec" providerId="ADAL" clId="{92736EAF-57D9-455F-9C30-F13D1704D384}" dt="2020-02-21T16:59:34.899" v="703"/>
          <ac:inkMkLst>
            <pc:docMk/>
            <pc:sldMk cId="638864601" sldId="265"/>
            <ac:inkMk id="484" creationId="{6E0C21DF-8310-4CD4-ABB9-912DF5B74079}"/>
          </ac:inkMkLst>
        </pc:inkChg>
        <pc:inkChg chg="add mod">
          <ac:chgData name="Kimberly Brehm" userId="8c2b6ab9-3f19-41de-a892-34e3c36865ec" providerId="ADAL" clId="{92736EAF-57D9-455F-9C30-F13D1704D384}" dt="2020-02-21T16:59:34.899" v="703"/>
          <ac:inkMkLst>
            <pc:docMk/>
            <pc:sldMk cId="638864601" sldId="265"/>
            <ac:inkMk id="486" creationId="{1B9B5872-5B7E-425C-AED7-F95FEB2D5E53}"/>
          </ac:inkMkLst>
        </pc:inkChg>
        <pc:inkChg chg="add mod">
          <ac:chgData name="Kimberly Brehm" userId="8c2b6ab9-3f19-41de-a892-34e3c36865ec" providerId="ADAL" clId="{92736EAF-57D9-455F-9C30-F13D1704D384}" dt="2020-02-21T16:59:34.899" v="703"/>
          <ac:inkMkLst>
            <pc:docMk/>
            <pc:sldMk cId="638864601" sldId="265"/>
            <ac:inkMk id="487" creationId="{48D37FCD-4C28-41BF-B739-EBE67DFAE685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89" creationId="{B92094AF-DDA4-4620-BACF-02A3AF06FE6E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0" creationId="{CB328B4C-8199-4421-A162-FC3D34297985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1" creationId="{749B72AC-57D5-4315-8DB9-B0DABAF86089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2" creationId="{564E9A4A-0F32-4F7D-8F4A-20FADBAA892F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3" creationId="{D4895511-4031-4539-A31B-D074CD147B3B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4" creationId="{55D81685-9F15-405C-9872-A41FB1C82191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5" creationId="{7B14B80D-CC70-4910-93F3-72105F591F85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6" creationId="{3E76AABA-4697-4422-8D72-800DBA17E707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7" creationId="{6E225283-B983-4D32-8F36-82A00E2CAA1E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8" creationId="{E47C151F-BF9B-444F-961A-098CA840027C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499" creationId="{A1525487-76DA-4960-BC78-5693662A9C24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500" creationId="{25EF7CC0-C392-44A7-A0FD-9F346F2D34A9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501" creationId="{D59AD4F0-3ADE-4B22-B8AD-85846CC61B8B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502" creationId="{7C44AEE0-568F-4BFA-B72D-21C3E9CBD9E7}"/>
          </ac:inkMkLst>
        </pc:inkChg>
        <pc:inkChg chg="add mod">
          <ac:chgData name="Kimberly Brehm" userId="8c2b6ab9-3f19-41de-a892-34e3c36865ec" providerId="ADAL" clId="{92736EAF-57D9-455F-9C30-F13D1704D384}" dt="2020-02-21T16:59:46.624" v="719"/>
          <ac:inkMkLst>
            <pc:docMk/>
            <pc:sldMk cId="638864601" sldId="265"/>
            <ac:inkMk id="503" creationId="{4F4A17CD-8A9F-44A1-A647-E42BEB940B84}"/>
          </ac:inkMkLst>
        </pc:inkChg>
        <pc:inkChg chg="add">
          <ac:chgData name="Kimberly Brehm" userId="8c2b6ab9-3f19-41de-a892-34e3c36865ec" providerId="ADAL" clId="{92736EAF-57D9-455F-9C30-F13D1704D384}" dt="2020-02-21T17:04:16.475" v="720"/>
          <ac:inkMkLst>
            <pc:docMk/>
            <pc:sldMk cId="638864601" sldId="265"/>
            <ac:inkMk id="507" creationId="{3BE0D69C-6B86-45F2-8381-5BCF46B0FC74}"/>
          </ac:inkMkLst>
        </pc:inkChg>
      </pc:sldChg>
      <pc:sldChg chg="addSp delSp modSp modTransition modAnim">
        <pc:chgData name="Kimberly Brehm" userId="8c2b6ab9-3f19-41de-a892-34e3c36865ec" providerId="ADAL" clId="{92736EAF-57D9-455F-9C30-F13D1704D384}" dt="2020-02-21T16:49:08.813" v="260"/>
        <pc:sldMkLst>
          <pc:docMk/>
          <pc:sldMk cId="132198538" sldId="266"/>
        </pc:sldMkLst>
        <pc:grpChg chg="mod">
          <ac:chgData name="Kimberly Brehm" userId="8c2b6ab9-3f19-41de-a892-34e3c36865ec" providerId="ADAL" clId="{92736EAF-57D9-455F-9C30-F13D1704D384}" dt="2020-02-21T16:41:10.503" v="12"/>
          <ac:grpSpMkLst>
            <pc:docMk/>
            <pc:sldMk cId="132198538" sldId="266"/>
            <ac:grpSpMk id="109" creationId="{85D539DF-F1F8-4080-8272-F750C2B60099}"/>
          </ac:grpSpMkLst>
        </pc:grpChg>
        <pc:grpChg chg="mod">
          <ac:chgData name="Kimberly Brehm" userId="8c2b6ab9-3f19-41de-a892-34e3c36865ec" providerId="ADAL" clId="{92736EAF-57D9-455F-9C30-F13D1704D384}" dt="2020-02-21T16:41:16.089" v="18"/>
          <ac:grpSpMkLst>
            <pc:docMk/>
            <pc:sldMk cId="132198538" sldId="266"/>
            <ac:grpSpMk id="115" creationId="{AD8657E1-6ED7-4466-AECA-B50C3A106E57}"/>
          </ac:grpSpMkLst>
        </pc:grpChg>
        <pc:grpChg chg="mod">
          <ac:chgData name="Kimberly Brehm" userId="8c2b6ab9-3f19-41de-a892-34e3c36865ec" providerId="ADAL" clId="{92736EAF-57D9-455F-9C30-F13D1704D384}" dt="2020-02-21T16:41:16.089" v="18"/>
          <ac:grpSpMkLst>
            <pc:docMk/>
            <pc:sldMk cId="132198538" sldId="266"/>
            <ac:grpSpMk id="116" creationId="{B5D2E44D-0A80-4332-B498-733B1BBAB16A}"/>
          </ac:grpSpMkLst>
        </pc:grpChg>
        <pc:grpChg chg="del mod">
          <ac:chgData name="Kimberly Brehm" userId="8c2b6ab9-3f19-41de-a892-34e3c36865ec" providerId="ADAL" clId="{92736EAF-57D9-455F-9C30-F13D1704D384}" dt="2020-02-21T16:41:23.211" v="25"/>
          <ac:grpSpMkLst>
            <pc:docMk/>
            <pc:sldMk cId="132198538" sldId="266"/>
            <ac:grpSpMk id="120" creationId="{4A0794BE-E55D-4581-B868-F096AA895D03}"/>
          </ac:grpSpMkLst>
        </pc:grpChg>
        <pc:grpChg chg="del mod">
          <ac:chgData name="Kimberly Brehm" userId="8c2b6ab9-3f19-41de-a892-34e3c36865ec" providerId="ADAL" clId="{92736EAF-57D9-455F-9C30-F13D1704D384}" dt="2020-02-21T16:43:47.578" v="218"/>
          <ac:grpSpMkLst>
            <pc:docMk/>
            <pc:sldMk cId="132198538" sldId="266"/>
            <ac:grpSpMk id="123" creationId="{B39EE5F2-3667-43A3-B529-20675C3DEB88}"/>
          </ac:grpSpMkLst>
        </pc:grpChg>
        <pc:grpChg chg="del mod">
          <ac:chgData name="Kimberly Brehm" userId="8c2b6ab9-3f19-41de-a892-34e3c36865ec" providerId="ADAL" clId="{92736EAF-57D9-455F-9C30-F13D1704D384}" dt="2020-02-21T16:43:47.578" v="216"/>
          <ac:grpSpMkLst>
            <pc:docMk/>
            <pc:sldMk cId="132198538" sldId="266"/>
            <ac:grpSpMk id="132" creationId="{A5086B95-1150-447A-A719-ADBA566E48E8}"/>
          </ac:grpSpMkLst>
        </pc:grpChg>
        <pc:grpChg chg="del mod">
          <ac:chgData name="Kimberly Brehm" userId="8c2b6ab9-3f19-41de-a892-34e3c36865ec" providerId="ADAL" clId="{92736EAF-57D9-455F-9C30-F13D1704D384}" dt="2020-02-21T16:41:51.780" v="48"/>
          <ac:grpSpMkLst>
            <pc:docMk/>
            <pc:sldMk cId="132198538" sldId="266"/>
            <ac:grpSpMk id="136" creationId="{D917A591-0483-46BB-9B15-F84935D397E8}"/>
          </ac:grpSpMkLst>
        </pc:grpChg>
        <pc:grpChg chg="del mod">
          <ac:chgData name="Kimberly Brehm" userId="8c2b6ab9-3f19-41de-a892-34e3c36865ec" providerId="ADAL" clId="{92736EAF-57D9-455F-9C30-F13D1704D384}" dt="2020-02-21T16:43:45.832" v="203"/>
          <ac:grpSpMkLst>
            <pc:docMk/>
            <pc:sldMk cId="132198538" sldId="266"/>
            <ac:grpSpMk id="146" creationId="{5AAD23AD-FB08-4CB4-915B-95D2D10909BC}"/>
          </ac:grpSpMkLst>
        </pc:grpChg>
        <pc:grpChg chg="del mod">
          <ac:chgData name="Kimberly Brehm" userId="8c2b6ab9-3f19-41de-a892-34e3c36865ec" providerId="ADAL" clId="{92736EAF-57D9-455F-9C30-F13D1704D384}" dt="2020-02-21T16:41:58.531" v="56"/>
          <ac:grpSpMkLst>
            <pc:docMk/>
            <pc:sldMk cId="132198538" sldId="266"/>
            <ac:grpSpMk id="151" creationId="{37B57035-E802-40A5-82D8-18CFEC7436D5}"/>
          </ac:grpSpMkLst>
        </pc:grpChg>
        <pc:grpChg chg="del mod">
          <ac:chgData name="Kimberly Brehm" userId="8c2b6ab9-3f19-41de-a892-34e3c36865ec" providerId="ADAL" clId="{92736EAF-57D9-455F-9C30-F13D1704D384}" dt="2020-02-21T16:43:45.791" v="184"/>
          <ac:grpSpMkLst>
            <pc:docMk/>
            <pc:sldMk cId="132198538" sldId="266"/>
            <ac:grpSpMk id="157" creationId="{FF0167AA-37B8-469C-99A8-606947478CBB}"/>
          </ac:grpSpMkLst>
        </pc:grpChg>
        <pc:grpChg chg="mod">
          <ac:chgData name="Kimberly Brehm" userId="8c2b6ab9-3f19-41de-a892-34e3c36865ec" providerId="ADAL" clId="{92736EAF-57D9-455F-9C30-F13D1704D384}" dt="2020-02-21T16:42:13.125" v="82"/>
          <ac:grpSpMkLst>
            <pc:docMk/>
            <pc:sldMk cId="132198538" sldId="266"/>
            <ac:grpSpMk id="176" creationId="{696DA390-FE38-454C-B25E-9BCB5A4F7336}"/>
          </ac:grpSpMkLst>
        </pc:grpChg>
        <pc:grpChg chg="mod">
          <ac:chgData name="Kimberly Brehm" userId="8c2b6ab9-3f19-41de-a892-34e3c36865ec" providerId="ADAL" clId="{92736EAF-57D9-455F-9C30-F13D1704D384}" dt="2020-02-21T16:42:13.125" v="82"/>
          <ac:grpSpMkLst>
            <pc:docMk/>
            <pc:sldMk cId="132198538" sldId="266"/>
            <ac:grpSpMk id="177" creationId="{646BF1A2-8723-46BD-89F4-E12758C4A48F}"/>
          </ac:grpSpMkLst>
        </pc:grpChg>
        <pc:grpChg chg="mod">
          <ac:chgData name="Kimberly Brehm" userId="8c2b6ab9-3f19-41de-a892-34e3c36865ec" providerId="ADAL" clId="{92736EAF-57D9-455F-9C30-F13D1704D384}" dt="2020-02-21T16:42:13.125" v="82"/>
          <ac:grpSpMkLst>
            <pc:docMk/>
            <pc:sldMk cId="132198538" sldId="266"/>
            <ac:grpSpMk id="178" creationId="{460CC20E-1D40-440A-BE02-50754458AFC5}"/>
          </ac:grpSpMkLst>
        </pc:grpChg>
        <pc:grpChg chg="mod">
          <ac:chgData name="Kimberly Brehm" userId="8c2b6ab9-3f19-41de-a892-34e3c36865ec" providerId="ADAL" clId="{92736EAF-57D9-455F-9C30-F13D1704D384}" dt="2020-02-21T16:42:13.125" v="82"/>
          <ac:grpSpMkLst>
            <pc:docMk/>
            <pc:sldMk cId="132198538" sldId="266"/>
            <ac:grpSpMk id="179" creationId="{C88E5C4B-9133-4B59-A689-160DC71FD466}"/>
          </ac:grpSpMkLst>
        </pc:grpChg>
        <pc:grpChg chg="mod">
          <ac:chgData name="Kimberly Brehm" userId="8c2b6ab9-3f19-41de-a892-34e3c36865ec" providerId="ADAL" clId="{92736EAF-57D9-455F-9C30-F13D1704D384}" dt="2020-02-21T16:42:13.125" v="82"/>
          <ac:grpSpMkLst>
            <pc:docMk/>
            <pc:sldMk cId="132198538" sldId="266"/>
            <ac:grpSpMk id="180" creationId="{E1D8D797-D2FA-4359-BBCA-F2070D91B7B1}"/>
          </ac:grpSpMkLst>
        </pc:grpChg>
        <pc:grpChg chg="mod">
          <ac:chgData name="Kimberly Brehm" userId="8c2b6ab9-3f19-41de-a892-34e3c36865ec" providerId="ADAL" clId="{92736EAF-57D9-455F-9C30-F13D1704D384}" dt="2020-02-21T16:42:13.125" v="82"/>
          <ac:grpSpMkLst>
            <pc:docMk/>
            <pc:sldMk cId="132198538" sldId="266"/>
            <ac:grpSpMk id="181" creationId="{4F8F86BB-FA2F-4124-A4D5-9AFBA5F78BCF}"/>
          </ac:grpSpMkLst>
        </pc:grpChg>
        <pc:grpChg chg="mod">
          <ac:chgData name="Kimberly Brehm" userId="8c2b6ab9-3f19-41de-a892-34e3c36865ec" providerId="ADAL" clId="{92736EAF-57D9-455F-9C30-F13D1704D384}" dt="2020-02-21T16:42:13.125" v="82"/>
          <ac:grpSpMkLst>
            <pc:docMk/>
            <pc:sldMk cId="132198538" sldId="266"/>
            <ac:grpSpMk id="182" creationId="{C39B0B8A-96B6-40FF-9C6F-728BAB5252D1}"/>
          </ac:grpSpMkLst>
        </pc:grpChg>
        <pc:grpChg chg="mod">
          <ac:chgData name="Kimberly Brehm" userId="8c2b6ab9-3f19-41de-a892-34e3c36865ec" providerId="ADAL" clId="{92736EAF-57D9-455F-9C30-F13D1704D384}" dt="2020-02-21T16:42:13.125" v="82"/>
          <ac:grpSpMkLst>
            <pc:docMk/>
            <pc:sldMk cId="132198538" sldId="266"/>
            <ac:grpSpMk id="183" creationId="{91324A15-E66F-4A96-9541-78AA4FD43435}"/>
          </ac:grpSpMkLst>
        </pc:grpChg>
        <pc:grpChg chg="mod">
          <ac:chgData name="Kimberly Brehm" userId="8c2b6ab9-3f19-41de-a892-34e3c36865ec" providerId="ADAL" clId="{92736EAF-57D9-455F-9C30-F13D1704D384}" dt="2020-02-21T16:42:15.447" v="87"/>
          <ac:grpSpMkLst>
            <pc:docMk/>
            <pc:sldMk cId="132198538" sldId="266"/>
            <ac:grpSpMk id="188" creationId="{927903FA-9D05-4C6F-813E-FEBE72332619}"/>
          </ac:grpSpMkLst>
        </pc:grpChg>
        <pc:grpChg chg="mod">
          <ac:chgData name="Kimberly Brehm" userId="8c2b6ab9-3f19-41de-a892-34e3c36865ec" providerId="ADAL" clId="{92736EAF-57D9-455F-9C30-F13D1704D384}" dt="2020-02-21T16:42:15.447" v="87"/>
          <ac:grpSpMkLst>
            <pc:docMk/>
            <pc:sldMk cId="132198538" sldId="266"/>
            <ac:grpSpMk id="189" creationId="{F6C68D09-F252-46AA-8FDD-CA88C90CCB42}"/>
          </ac:grpSpMkLst>
        </pc:grpChg>
        <pc:grpChg chg="mod">
          <ac:chgData name="Kimberly Brehm" userId="8c2b6ab9-3f19-41de-a892-34e3c36865ec" providerId="ADAL" clId="{92736EAF-57D9-455F-9C30-F13D1704D384}" dt="2020-02-21T16:42:16.633" v="90"/>
          <ac:grpSpMkLst>
            <pc:docMk/>
            <pc:sldMk cId="132198538" sldId="266"/>
            <ac:grpSpMk id="192" creationId="{EA26AABF-3689-4D9B-AC7F-CC05C2D4553C}"/>
          </ac:grpSpMkLst>
        </pc:grpChg>
        <pc:grpChg chg="mod">
          <ac:chgData name="Kimberly Brehm" userId="8c2b6ab9-3f19-41de-a892-34e3c36865ec" providerId="ADAL" clId="{92736EAF-57D9-455F-9C30-F13D1704D384}" dt="2020-02-21T16:42:17.656" v="93"/>
          <ac:grpSpMkLst>
            <pc:docMk/>
            <pc:sldMk cId="132198538" sldId="266"/>
            <ac:grpSpMk id="195" creationId="{E5453E23-3A76-413C-BECE-789A988B1AB9}"/>
          </ac:grpSpMkLst>
        </pc:grpChg>
        <pc:grpChg chg="mod">
          <ac:chgData name="Kimberly Brehm" userId="8c2b6ab9-3f19-41de-a892-34e3c36865ec" providerId="ADAL" clId="{92736EAF-57D9-455F-9C30-F13D1704D384}" dt="2020-02-21T16:42:22.736" v="102"/>
          <ac:grpSpMkLst>
            <pc:docMk/>
            <pc:sldMk cId="132198538" sldId="266"/>
            <ac:grpSpMk id="204" creationId="{74ADD988-64BA-4B60-B2FC-CF2D09BFA751}"/>
          </ac:grpSpMkLst>
        </pc:grpChg>
        <pc:grpChg chg="mod">
          <ac:chgData name="Kimberly Brehm" userId="8c2b6ab9-3f19-41de-a892-34e3c36865ec" providerId="ADAL" clId="{92736EAF-57D9-455F-9C30-F13D1704D384}" dt="2020-02-21T16:42:22.736" v="102"/>
          <ac:grpSpMkLst>
            <pc:docMk/>
            <pc:sldMk cId="132198538" sldId="266"/>
            <ac:grpSpMk id="205" creationId="{BAEA1E42-8464-465E-B58F-4BD5C5C1EF58}"/>
          </ac:grpSpMkLst>
        </pc:grpChg>
        <pc:grpChg chg="mod">
          <ac:chgData name="Kimberly Brehm" userId="8c2b6ab9-3f19-41de-a892-34e3c36865ec" providerId="ADAL" clId="{92736EAF-57D9-455F-9C30-F13D1704D384}" dt="2020-02-21T16:42:22.736" v="102"/>
          <ac:grpSpMkLst>
            <pc:docMk/>
            <pc:sldMk cId="132198538" sldId="266"/>
            <ac:grpSpMk id="206" creationId="{88138C44-7922-4F28-B861-A55E5946AF43}"/>
          </ac:grpSpMkLst>
        </pc:grpChg>
        <pc:grpChg chg="mod">
          <ac:chgData name="Kimberly Brehm" userId="8c2b6ab9-3f19-41de-a892-34e3c36865ec" providerId="ADAL" clId="{92736EAF-57D9-455F-9C30-F13D1704D384}" dt="2020-02-21T16:42:22.736" v="102"/>
          <ac:grpSpMkLst>
            <pc:docMk/>
            <pc:sldMk cId="132198538" sldId="266"/>
            <ac:grpSpMk id="207" creationId="{FBD447B7-DBC1-4F41-83D8-07498357BC28}"/>
          </ac:grpSpMkLst>
        </pc:grpChg>
        <pc:grpChg chg="del mod">
          <ac:chgData name="Kimberly Brehm" userId="8c2b6ab9-3f19-41de-a892-34e3c36865ec" providerId="ADAL" clId="{92736EAF-57D9-455F-9C30-F13D1704D384}" dt="2020-02-21T16:42:48.369" v="118"/>
          <ac:grpSpMkLst>
            <pc:docMk/>
            <pc:sldMk cId="132198538" sldId="266"/>
            <ac:grpSpMk id="216" creationId="{B933A5D0-923A-444C-A2CB-3B45AA1BE378}"/>
          </ac:grpSpMkLst>
        </pc:grpChg>
        <pc:grpChg chg="del mod">
          <ac:chgData name="Kimberly Brehm" userId="8c2b6ab9-3f19-41de-a892-34e3c36865ec" providerId="ADAL" clId="{92736EAF-57D9-455F-9C30-F13D1704D384}" dt="2020-02-21T16:42:48.353" v="114"/>
          <ac:grpSpMkLst>
            <pc:docMk/>
            <pc:sldMk cId="132198538" sldId="266"/>
            <ac:grpSpMk id="217" creationId="{DE9BBFB8-54D7-4807-82A9-91FB61FEE8D9}"/>
          </ac:grpSpMkLst>
        </pc:grpChg>
        <pc:grpChg chg="del mod">
          <ac:chgData name="Kimberly Brehm" userId="8c2b6ab9-3f19-41de-a892-34e3c36865ec" providerId="ADAL" clId="{92736EAF-57D9-455F-9C30-F13D1704D384}" dt="2020-02-21T16:42:48.353" v="116"/>
          <ac:grpSpMkLst>
            <pc:docMk/>
            <pc:sldMk cId="132198538" sldId="266"/>
            <ac:grpSpMk id="218" creationId="{63E20189-8E20-4EB2-9F7D-5433A742B53F}"/>
          </ac:grpSpMkLst>
        </pc:grpChg>
        <pc:grpChg chg="del mod">
          <ac:chgData name="Kimberly Brehm" userId="8c2b6ab9-3f19-41de-a892-34e3c36865ec" providerId="ADAL" clId="{92736EAF-57D9-455F-9C30-F13D1704D384}" dt="2020-02-21T16:42:48.353" v="112"/>
          <ac:grpSpMkLst>
            <pc:docMk/>
            <pc:sldMk cId="132198538" sldId="266"/>
            <ac:grpSpMk id="219" creationId="{C4D44022-CDDF-4B94-8F58-92B936D99AD3}"/>
          </ac:grpSpMkLst>
        </pc:grpChg>
        <pc:grpChg chg="del mod">
          <ac:chgData name="Kimberly Brehm" userId="8c2b6ab9-3f19-41de-a892-34e3c36865ec" providerId="ADAL" clId="{92736EAF-57D9-455F-9C30-F13D1704D384}" dt="2020-02-21T16:43:45.801" v="189"/>
          <ac:grpSpMkLst>
            <pc:docMk/>
            <pc:sldMk cId="132198538" sldId="266"/>
            <ac:grpSpMk id="228" creationId="{F5993B2A-9368-4F79-84C7-D0F7EC04BFE3}"/>
          </ac:grpSpMkLst>
        </pc:grpChg>
        <pc:grpChg chg="del mod">
          <ac:chgData name="Kimberly Brehm" userId="8c2b6ab9-3f19-41de-a892-34e3c36865ec" providerId="ADAL" clId="{92736EAF-57D9-455F-9C30-F13D1704D384}" dt="2020-02-21T16:43:45.721" v="165"/>
          <ac:grpSpMkLst>
            <pc:docMk/>
            <pc:sldMk cId="132198538" sldId="266"/>
            <ac:grpSpMk id="229" creationId="{E5002F23-4C7A-4096-8B2A-39B3EAA254EE}"/>
          </ac:grpSpMkLst>
        </pc:grpChg>
        <pc:grpChg chg="del mod">
          <ac:chgData name="Kimberly Brehm" userId="8c2b6ab9-3f19-41de-a892-34e3c36865ec" providerId="ADAL" clId="{92736EAF-57D9-455F-9C30-F13D1704D384}" dt="2020-02-21T16:43:45.721" v="166"/>
          <ac:grpSpMkLst>
            <pc:docMk/>
            <pc:sldMk cId="132198538" sldId="266"/>
            <ac:grpSpMk id="230" creationId="{D77D0396-50BC-4287-997D-AD32D4C0A074}"/>
          </ac:grpSpMkLst>
        </pc:grpChg>
        <pc:grpChg chg="del mod">
          <ac:chgData name="Kimberly Brehm" userId="8c2b6ab9-3f19-41de-a892-34e3c36865ec" providerId="ADAL" clId="{92736EAF-57D9-455F-9C30-F13D1704D384}" dt="2020-02-21T16:43:45.739" v="171"/>
          <ac:grpSpMkLst>
            <pc:docMk/>
            <pc:sldMk cId="132198538" sldId="266"/>
            <ac:grpSpMk id="231" creationId="{CF8AB7C0-5C20-4C4B-8B81-A1433A7A5E79}"/>
          </ac:grpSpMkLst>
        </pc:grpChg>
        <pc:grpChg chg="del mod">
          <ac:chgData name="Kimberly Brehm" userId="8c2b6ab9-3f19-41de-a892-34e3c36865ec" providerId="ADAL" clId="{92736EAF-57D9-455F-9C30-F13D1704D384}" dt="2020-02-21T16:43:45.731" v="170"/>
          <ac:grpSpMkLst>
            <pc:docMk/>
            <pc:sldMk cId="132198538" sldId="266"/>
            <ac:grpSpMk id="234" creationId="{E4C99768-EE1B-457A-B3AC-0899DC7A385F}"/>
          </ac:grpSpMkLst>
        </pc:grpChg>
        <pc:grpChg chg="del mod">
          <ac:chgData name="Kimberly Brehm" userId="8c2b6ab9-3f19-41de-a892-34e3c36865ec" providerId="ADAL" clId="{92736EAF-57D9-455F-9C30-F13D1704D384}" dt="2020-02-21T16:43:45.761" v="173"/>
          <ac:grpSpMkLst>
            <pc:docMk/>
            <pc:sldMk cId="132198538" sldId="266"/>
            <ac:grpSpMk id="237" creationId="{8142A424-D683-459B-9E59-BCE660A86832}"/>
          </ac:grpSpMkLst>
        </pc:grpChg>
        <pc:grpChg chg="del mod">
          <ac:chgData name="Kimberly Brehm" userId="8c2b6ab9-3f19-41de-a892-34e3c36865ec" providerId="ADAL" clId="{92736EAF-57D9-455F-9C30-F13D1704D384}" dt="2020-02-21T16:43:45.711" v="162"/>
          <ac:grpSpMkLst>
            <pc:docMk/>
            <pc:sldMk cId="132198538" sldId="266"/>
            <ac:grpSpMk id="242" creationId="{7AD87005-E24B-4E57-A16C-5EA4F86FED43}"/>
          </ac:grpSpMkLst>
        </pc:grpChg>
        <pc:grpChg chg="del mod">
          <ac:chgData name="Kimberly Brehm" userId="8c2b6ab9-3f19-41de-a892-34e3c36865ec" providerId="ADAL" clId="{92736EAF-57D9-455F-9C30-F13D1704D384}" dt="2020-02-21T16:43:45.812" v="195"/>
          <ac:grpSpMkLst>
            <pc:docMk/>
            <pc:sldMk cId="132198538" sldId="266"/>
            <ac:grpSpMk id="243" creationId="{E1B0B0F8-631F-4797-BD4D-AA42FC75B794}"/>
          </ac:grpSpMkLst>
        </pc:grpChg>
        <pc:grpChg chg="del mod">
          <ac:chgData name="Kimberly Brehm" userId="8c2b6ab9-3f19-41de-a892-34e3c36865ec" providerId="ADAL" clId="{92736EAF-57D9-455F-9C30-F13D1704D384}" dt="2020-02-21T16:43:45.701" v="158"/>
          <ac:grpSpMkLst>
            <pc:docMk/>
            <pc:sldMk cId="132198538" sldId="266"/>
            <ac:grpSpMk id="252" creationId="{D2087057-7527-425F-B339-1C631A79DDEF}"/>
          </ac:grpSpMkLst>
        </pc:grpChg>
        <pc:grpChg chg="del mod">
          <ac:chgData name="Kimberly Brehm" userId="8c2b6ab9-3f19-41de-a892-34e3c36865ec" providerId="ADAL" clId="{92736EAF-57D9-455F-9C30-F13D1704D384}" dt="2020-02-21T16:43:45.801" v="190"/>
          <ac:grpSpMkLst>
            <pc:docMk/>
            <pc:sldMk cId="132198538" sldId="266"/>
            <ac:grpSpMk id="253" creationId="{7ADA248C-3049-486E-9F9C-FECC85AE88A9}"/>
          </ac:grpSpMkLst>
        </pc:grpChg>
        <pc:grpChg chg="del mod">
          <ac:chgData name="Kimberly Brehm" userId="8c2b6ab9-3f19-41de-a892-34e3c36865ec" providerId="ADAL" clId="{92736EAF-57D9-455F-9C30-F13D1704D384}" dt="2020-02-21T16:43:45.789" v="183"/>
          <ac:grpSpMkLst>
            <pc:docMk/>
            <pc:sldMk cId="132198538" sldId="266"/>
            <ac:grpSpMk id="254" creationId="{F2E6F242-AAAB-445C-B13B-19389BEADE0C}"/>
          </ac:grpSpMkLst>
        </pc:grpChg>
        <pc:grpChg chg="del mod">
          <ac:chgData name="Kimberly Brehm" userId="8c2b6ab9-3f19-41de-a892-34e3c36865ec" providerId="ADAL" clId="{92736EAF-57D9-455F-9C30-F13D1704D384}" dt="2020-02-21T16:43:45.731" v="169"/>
          <ac:grpSpMkLst>
            <pc:docMk/>
            <pc:sldMk cId="132198538" sldId="266"/>
            <ac:grpSpMk id="255" creationId="{6A85DBAD-1115-4B77-9A01-ABA3FD5F51F7}"/>
          </ac:grpSpMkLst>
        </pc:grpChg>
        <pc:grpChg chg="del mod">
          <ac:chgData name="Kimberly Brehm" userId="8c2b6ab9-3f19-41de-a892-34e3c36865ec" providerId="ADAL" clId="{92736EAF-57D9-455F-9C30-F13D1704D384}" dt="2020-02-21T16:43:45.769" v="174"/>
          <ac:grpSpMkLst>
            <pc:docMk/>
            <pc:sldMk cId="132198538" sldId="266"/>
            <ac:grpSpMk id="258" creationId="{AB930CD8-C328-4BE1-B2E9-5D914E08B84A}"/>
          </ac:grpSpMkLst>
        </pc:grpChg>
        <pc:grpChg chg="mod">
          <ac:chgData name="Kimberly Brehm" userId="8c2b6ab9-3f19-41de-a892-34e3c36865ec" providerId="ADAL" clId="{92736EAF-57D9-455F-9C30-F13D1704D384}" dt="2020-02-21T16:43:54.093" v="225"/>
          <ac:grpSpMkLst>
            <pc:docMk/>
            <pc:sldMk cId="132198538" sldId="266"/>
            <ac:grpSpMk id="270" creationId="{5F54D3FE-B318-43C7-A987-522ECAC05739}"/>
          </ac:grpSpMkLst>
        </pc:grpChg>
        <pc:grpChg chg="del mod">
          <ac:chgData name="Kimberly Brehm" userId="8c2b6ab9-3f19-41de-a892-34e3c36865ec" providerId="ADAL" clId="{92736EAF-57D9-455F-9C30-F13D1704D384}" dt="2020-02-21T16:44:00.256" v="233"/>
          <ac:grpSpMkLst>
            <pc:docMk/>
            <pc:sldMk cId="132198538" sldId="266"/>
            <ac:grpSpMk id="273" creationId="{49D54AA6-E269-461B-8746-EE39A0BF3B7B}"/>
          </ac:grpSpMkLst>
        </pc:grpChg>
        <pc:grpChg chg="del mod">
          <ac:chgData name="Kimberly Brehm" userId="8c2b6ab9-3f19-41de-a892-34e3c36865ec" providerId="ADAL" clId="{92736EAF-57D9-455F-9C30-F13D1704D384}" dt="2020-02-21T16:44:01.984" v="235"/>
          <ac:grpSpMkLst>
            <pc:docMk/>
            <pc:sldMk cId="132198538" sldId="266"/>
            <ac:grpSpMk id="278" creationId="{8D698301-AD63-4A48-BE2F-382F565A5D22}"/>
          </ac:grpSpMkLst>
        </pc:grpChg>
        <pc:grpChg chg="del mod">
          <ac:chgData name="Kimberly Brehm" userId="8c2b6ab9-3f19-41de-a892-34e3c36865ec" providerId="ADAL" clId="{92736EAF-57D9-455F-9C30-F13D1704D384}" dt="2020-02-21T16:44:03.517" v="238"/>
          <ac:grpSpMkLst>
            <pc:docMk/>
            <pc:sldMk cId="132198538" sldId="266"/>
            <ac:grpSpMk id="280" creationId="{14CD2B16-B7EB-46ED-87C6-C5D78FE1B0ED}"/>
          </ac:grpSpMkLst>
        </pc:grpChg>
        <pc:grpChg chg="mod">
          <ac:chgData name="Kimberly Brehm" userId="8c2b6ab9-3f19-41de-a892-34e3c36865ec" providerId="ADAL" clId="{92736EAF-57D9-455F-9C30-F13D1704D384}" dt="2020-02-21T16:44:03.517" v="238"/>
          <ac:grpSpMkLst>
            <pc:docMk/>
            <pc:sldMk cId="132198538" sldId="266"/>
            <ac:grpSpMk id="283" creationId="{18F5E7E9-DA16-43FE-9A72-E29A212FA6FA}"/>
          </ac:grpSpMkLst>
        </pc:grpChg>
        <pc:grpChg chg="del mod">
          <ac:chgData name="Kimberly Brehm" userId="8c2b6ab9-3f19-41de-a892-34e3c36865ec" providerId="ADAL" clId="{92736EAF-57D9-455F-9C30-F13D1704D384}" dt="2020-02-21T16:44:13.199" v="251"/>
          <ac:grpSpMkLst>
            <pc:docMk/>
            <pc:sldMk cId="132198538" sldId="266"/>
            <ac:grpSpMk id="286" creationId="{8178302D-93DD-4160-9A65-3EAD0536CA2C}"/>
          </ac:grpSpMkLst>
        </pc:grpChg>
        <pc:grpChg chg="mod">
          <ac:chgData name="Kimberly Brehm" userId="8c2b6ab9-3f19-41de-a892-34e3c36865ec" providerId="ADAL" clId="{92736EAF-57D9-455F-9C30-F13D1704D384}" dt="2020-02-21T16:44:13.199" v="251"/>
          <ac:grpSpMkLst>
            <pc:docMk/>
            <pc:sldMk cId="132198538" sldId="266"/>
            <ac:grpSpMk id="296" creationId="{7FAB22A0-93F7-4010-815B-BB2073833865}"/>
          </ac:grpSpMkLst>
        </pc:grpChg>
        <pc:grpChg chg="mod">
          <ac:chgData name="Kimberly Brehm" userId="8c2b6ab9-3f19-41de-a892-34e3c36865ec" providerId="ADAL" clId="{92736EAF-57D9-455F-9C30-F13D1704D384}" dt="2020-02-21T16:44:18.354" v="258"/>
          <ac:grpSpMkLst>
            <pc:docMk/>
            <pc:sldMk cId="132198538" sldId="266"/>
            <ac:grpSpMk id="303" creationId="{B2DF4B58-6591-486F-8B9B-6C1BC17C31EE}"/>
          </ac:grpSpMkLst>
        </pc:grpChg>
        <pc:graphicFrameChg chg="mod modGraphic">
          <ac:chgData name="Kimberly Brehm" userId="8c2b6ab9-3f19-41de-a892-34e3c36865ec" providerId="ADAL" clId="{92736EAF-57D9-455F-9C30-F13D1704D384}" dt="2020-02-21T16:41:00.544" v="8" actId="14100"/>
          <ac:graphicFrameMkLst>
            <pc:docMk/>
            <pc:sldMk cId="132198538" sldId="266"/>
            <ac:graphicFrameMk id="104" creationId="{4444E8F5-44A8-4002-8562-CC58340794E1}"/>
          </ac:graphicFrameMkLst>
        </pc:graphicFrameChg>
        <pc:picChg chg="del">
          <ac:chgData name="Kimberly Brehm" userId="8c2b6ab9-3f19-41de-a892-34e3c36865ec" providerId="ADAL" clId="{92736EAF-57D9-455F-9C30-F13D1704D384}" dt="2020-02-21T16:40:36.963" v="2"/>
          <ac:picMkLst>
            <pc:docMk/>
            <pc:sldMk cId="132198538" sldId="266"/>
            <ac:picMk id="107" creationId="{CA36EB6E-CB5E-46A3-BB25-9E18E0545AE8}"/>
          </ac:picMkLst>
        </pc:picChg>
        <pc:picChg chg="add del mod">
          <ac:chgData name="Kimberly Brehm" userId="8c2b6ab9-3f19-41de-a892-34e3c36865ec" providerId="ADAL" clId="{92736EAF-57D9-455F-9C30-F13D1704D384}" dt="2020-02-21T16:49:08.813" v="260"/>
          <ac:picMkLst>
            <pc:docMk/>
            <pc:sldMk cId="132198538" sldId="266"/>
            <ac:picMk id="305" creationId="{EB149596-5512-461C-8600-503F583E86DC}"/>
          </ac:picMkLst>
        </pc:picChg>
        <pc:picChg chg="add mod">
          <ac:chgData name="Kimberly Brehm" userId="8c2b6ab9-3f19-41de-a892-34e3c36865ec" providerId="ADAL" clId="{92736EAF-57D9-455F-9C30-F13D1704D384}" dt="2020-02-21T16:49:08.813" v="260"/>
          <ac:picMkLst>
            <pc:docMk/>
            <pc:sldMk cId="132198538" sldId="266"/>
            <ac:picMk id="307" creationId="{922BBE8D-9FB1-47FA-9213-2D146AF11F02}"/>
          </ac:picMkLst>
        </pc:picChg>
        <pc:inkChg chg="add del">
          <ac:chgData name="Kimberly Brehm" userId="8c2b6ab9-3f19-41de-a892-34e3c36865ec" providerId="ADAL" clId="{92736EAF-57D9-455F-9C30-F13D1704D384}" dt="2020-02-21T16:40:41.919" v="3"/>
          <ac:inkMkLst>
            <pc:docMk/>
            <pc:sldMk cId="132198538" sldId="266"/>
            <ac:inkMk id="2" creationId="{B76B714F-1101-487F-AEC8-1EDF15E37F1F}"/>
          </ac:inkMkLst>
        </pc:inkChg>
        <pc:inkChg chg="add">
          <ac:chgData name="Kimberly Brehm" userId="8c2b6ab9-3f19-41de-a892-34e3c36865ec" providerId="ADAL" clId="{92736EAF-57D9-455F-9C30-F13D1704D384}" dt="2020-02-21T16:40:46.171" v="4" actId="9405"/>
          <ac:inkMkLst>
            <pc:docMk/>
            <pc:sldMk cId="132198538" sldId="266"/>
            <ac:inkMk id="31" creationId="{FA9E3D33-2B9D-474F-BB88-CA025BBD90A5}"/>
          </ac:inkMkLst>
        </pc:inkChg>
        <pc:inkChg chg="add">
          <ac:chgData name="Kimberly Brehm" userId="8c2b6ab9-3f19-41de-a892-34e3c36865ec" providerId="ADAL" clId="{92736EAF-57D9-455F-9C30-F13D1704D384}" dt="2020-02-21T16:40:47.659" v="5" actId="9405"/>
          <ac:inkMkLst>
            <pc:docMk/>
            <pc:sldMk cId="132198538" sldId="266"/>
            <ac:inkMk id="84" creationId="{DB7EA992-487D-4C0F-BC2F-D49DF2E85D6B}"/>
          </ac:inkMkLst>
        </pc:inkChg>
        <pc:inkChg chg="add mod">
          <ac:chgData name="Kimberly Brehm" userId="8c2b6ab9-3f19-41de-a892-34e3c36865ec" providerId="ADAL" clId="{92736EAF-57D9-455F-9C30-F13D1704D384}" dt="2020-02-21T16:41:10.503" v="12"/>
          <ac:inkMkLst>
            <pc:docMk/>
            <pc:sldMk cId="132198538" sldId="266"/>
            <ac:inkMk id="88" creationId="{D413A34A-41A0-443A-958D-5E1274072243}"/>
          </ac:inkMkLst>
        </pc:inkChg>
        <pc:inkChg chg="add mod">
          <ac:chgData name="Kimberly Brehm" userId="8c2b6ab9-3f19-41de-a892-34e3c36865ec" providerId="ADAL" clId="{92736EAF-57D9-455F-9C30-F13D1704D384}" dt="2020-02-21T16:41:10.503" v="12"/>
          <ac:inkMkLst>
            <pc:docMk/>
            <pc:sldMk cId="132198538" sldId="266"/>
            <ac:inkMk id="105" creationId="{6B9A60E2-8CDE-4317-BFB5-9DDA5519C502}"/>
          </ac:inkMkLst>
        </pc:inkChg>
        <pc:inkChg chg="del">
          <ac:chgData name="Kimberly Brehm" userId="8c2b6ab9-3f19-41de-a892-34e3c36865ec" providerId="ADAL" clId="{92736EAF-57D9-455F-9C30-F13D1704D384}" dt="2020-02-21T16:40:36.963" v="2"/>
          <ac:inkMkLst>
            <pc:docMk/>
            <pc:sldMk cId="132198538" sldId="266"/>
            <ac:inkMk id="106" creationId="{2D67595F-FC33-40AB-BFFC-0154FAE3A578}"/>
          </ac:inkMkLst>
        </pc:inkChg>
        <pc:inkChg chg="add">
          <ac:chgData name="Kimberly Brehm" userId="8c2b6ab9-3f19-41de-a892-34e3c36865ec" providerId="ADAL" clId="{92736EAF-57D9-455F-9C30-F13D1704D384}" dt="2020-02-21T16:41:09.795" v="11" actId="9405"/>
          <ac:inkMkLst>
            <pc:docMk/>
            <pc:sldMk cId="132198538" sldId="266"/>
            <ac:inkMk id="108" creationId="{3EBEF1C2-A3D1-438D-A70D-238B9F019E54}"/>
          </ac:inkMkLst>
        </pc:inkChg>
        <pc:inkChg chg="add mod">
          <ac:chgData name="Kimberly Brehm" userId="8c2b6ab9-3f19-41de-a892-34e3c36865ec" providerId="ADAL" clId="{92736EAF-57D9-455F-9C30-F13D1704D384}" dt="2020-02-21T16:41:16.089" v="18"/>
          <ac:inkMkLst>
            <pc:docMk/>
            <pc:sldMk cId="132198538" sldId="266"/>
            <ac:inkMk id="110" creationId="{9E25023E-F059-4DA2-B062-3BEC7A9A7396}"/>
          </ac:inkMkLst>
        </pc:inkChg>
        <pc:inkChg chg="add mod">
          <ac:chgData name="Kimberly Brehm" userId="8c2b6ab9-3f19-41de-a892-34e3c36865ec" providerId="ADAL" clId="{92736EAF-57D9-455F-9C30-F13D1704D384}" dt="2020-02-21T16:41:16.089" v="18"/>
          <ac:inkMkLst>
            <pc:docMk/>
            <pc:sldMk cId="132198538" sldId="266"/>
            <ac:inkMk id="111" creationId="{FB27725E-8AED-4A0E-9BE7-74895B127A74}"/>
          </ac:inkMkLst>
        </pc:inkChg>
        <pc:inkChg chg="add mod">
          <ac:chgData name="Kimberly Brehm" userId="8c2b6ab9-3f19-41de-a892-34e3c36865ec" providerId="ADAL" clId="{92736EAF-57D9-455F-9C30-F13D1704D384}" dt="2020-02-21T16:41:16.089" v="18"/>
          <ac:inkMkLst>
            <pc:docMk/>
            <pc:sldMk cId="132198538" sldId="266"/>
            <ac:inkMk id="112" creationId="{36E3C0D8-E618-40D5-83C7-571B5DEF0922}"/>
          </ac:inkMkLst>
        </pc:inkChg>
        <pc:inkChg chg="add mod">
          <ac:chgData name="Kimberly Brehm" userId="8c2b6ab9-3f19-41de-a892-34e3c36865ec" providerId="ADAL" clId="{92736EAF-57D9-455F-9C30-F13D1704D384}" dt="2020-02-21T16:41:16.089" v="18"/>
          <ac:inkMkLst>
            <pc:docMk/>
            <pc:sldMk cId="132198538" sldId="266"/>
            <ac:inkMk id="113" creationId="{72BB140D-E1F8-43C0-956E-43A6BDA58921}"/>
          </ac:inkMkLst>
        </pc:inkChg>
        <pc:inkChg chg="add mod">
          <ac:chgData name="Kimberly Brehm" userId="8c2b6ab9-3f19-41de-a892-34e3c36865ec" providerId="ADAL" clId="{92736EAF-57D9-455F-9C30-F13D1704D384}" dt="2020-02-21T16:41:16.089" v="18"/>
          <ac:inkMkLst>
            <pc:docMk/>
            <pc:sldMk cId="132198538" sldId="266"/>
            <ac:inkMk id="114" creationId="{6944BC01-9A1A-4908-ACE4-F1106B07FEF0}"/>
          </ac:inkMkLst>
        </pc:inkChg>
        <pc:inkChg chg="add del mod">
          <ac:chgData name="Kimberly Brehm" userId="8c2b6ab9-3f19-41de-a892-34e3c36865ec" providerId="ADAL" clId="{92736EAF-57D9-455F-9C30-F13D1704D384}" dt="2020-02-21T16:43:47.557" v="211"/>
          <ac:inkMkLst>
            <pc:docMk/>
            <pc:sldMk cId="132198538" sldId="266"/>
            <ac:inkMk id="117" creationId="{5B5D6915-6FD0-415E-9360-581744F12C24}"/>
          </ac:inkMkLst>
        </pc:inkChg>
        <pc:inkChg chg="add del mod">
          <ac:chgData name="Kimberly Brehm" userId="8c2b6ab9-3f19-41de-a892-34e3c36865ec" providerId="ADAL" clId="{92736EAF-57D9-455F-9C30-F13D1704D384}" dt="2020-02-21T16:43:47.578" v="219"/>
          <ac:inkMkLst>
            <pc:docMk/>
            <pc:sldMk cId="132198538" sldId="266"/>
            <ac:inkMk id="118" creationId="{DBA05315-2947-477A-B43E-D6A40996064D}"/>
          </ac:inkMkLst>
        </pc:inkChg>
        <pc:inkChg chg="add del mod">
          <ac:chgData name="Kimberly Brehm" userId="8c2b6ab9-3f19-41de-a892-34e3c36865ec" providerId="ADAL" clId="{92736EAF-57D9-455F-9C30-F13D1704D384}" dt="2020-02-21T16:43:47.578" v="218"/>
          <ac:inkMkLst>
            <pc:docMk/>
            <pc:sldMk cId="132198538" sldId="266"/>
            <ac:inkMk id="119" creationId="{EA46A48E-EF0A-438D-B515-EC8BF002CA83}"/>
          </ac:inkMkLst>
        </pc:inkChg>
        <pc:inkChg chg="add del mod">
          <ac:chgData name="Kimberly Brehm" userId="8c2b6ab9-3f19-41de-a892-34e3c36865ec" providerId="ADAL" clId="{92736EAF-57D9-455F-9C30-F13D1704D384}" dt="2020-02-21T16:43:47.573" v="214"/>
          <ac:inkMkLst>
            <pc:docMk/>
            <pc:sldMk cId="132198538" sldId="266"/>
            <ac:inkMk id="121" creationId="{26968421-FF23-4B29-A5D4-0D6E741A72E2}"/>
          </ac:inkMkLst>
        </pc:inkChg>
        <pc:inkChg chg="add del mod">
          <ac:chgData name="Kimberly Brehm" userId="8c2b6ab9-3f19-41de-a892-34e3c36865ec" providerId="ADAL" clId="{92736EAF-57D9-455F-9C30-F13D1704D384}" dt="2020-02-21T16:43:47.573" v="213"/>
          <ac:inkMkLst>
            <pc:docMk/>
            <pc:sldMk cId="132198538" sldId="266"/>
            <ac:inkMk id="122" creationId="{114F0534-9A68-4FD8-8B39-3AA00205C9D4}"/>
          </ac:inkMkLst>
        </pc:inkChg>
        <pc:inkChg chg="add del mod">
          <ac:chgData name="Kimberly Brehm" userId="8c2b6ab9-3f19-41de-a892-34e3c36865ec" providerId="ADAL" clId="{92736EAF-57D9-455F-9C30-F13D1704D384}" dt="2020-02-21T16:43:47.573" v="212"/>
          <ac:inkMkLst>
            <pc:docMk/>
            <pc:sldMk cId="132198538" sldId="266"/>
            <ac:inkMk id="124" creationId="{BE4892B0-A963-4EC9-BCFF-BEBE342BD3CB}"/>
          </ac:inkMkLst>
        </pc:inkChg>
        <pc:inkChg chg="add del mod">
          <ac:chgData name="Kimberly Brehm" userId="8c2b6ab9-3f19-41de-a892-34e3c36865ec" providerId="ADAL" clId="{92736EAF-57D9-455F-9C30-F13D1704D384}" dt="2020-02-21T16:43:47.578" v="216"/>
          <ac:inkMkLst>
            <pc:docMk/>
            <pc:sldMk cId="132198538" sldId="266"/>
            <ac:inkMk id="125" creationId="{AAF55E4B-DAD9-4AAD-8DE9-7E2478F8BA2E}"/>
          </ac:inkMkLst>
        </pc:inkChg>
        <pc:inkChg chg="add del mod">
          <ac:chgData name="Kimberly Brehm" userId="8c2b6ab9-3f19-41de-a892-34e3c36865ec" providerId="ADAL" clId="{92736EAF-57D9-455F-9C30-F13D1704D384}" dt="2020-02-21T16:43:47.557" v="207"/>
          <ac:inkMkLst>
            <pc:docMk/>
            <pc:sldMk cId="132198538" sldId="266"/>
            <ac:inkMk id="126" creationId="{0CB47D9A-3D0D-40EB-9BF7-1066EE5061C4}"/>
          </ac:inkMkLst>
        </pc:inkChg>
        <pc:inkChg chg="add del mod">
          <ac:chgData name="Kimberly Brehm" userId="8c2b6ab9-3f19-41de-a892-34e3c36865ec" providerId="ADAL" clId="{92736EAF-57D9-455F-9C30-F13D1704D384}" dt="2020-02-21T16:43:47.557" v="210"/>
          <ac:inkMkLst>
            <pc:docMk/>
            <pc:sldMk cId="132198538" sldId="266"/>
            <ac:inkMk id="127" creationId="{ECBC3084-5C40-448A-AD5D-9343E25CE4C4}"/>
          </ac:inkMkLst>
        </pc:inkChg>
        <pc:inkChg chg="add del mod">
          <ac:chgData name="Kimberly Brehm" userId="8c2b6ab9-3f19-41de-a892-34e3c36865ec" providerId="ADAL" clId="{92736EAF-57D9-455F-9C30-F13D1704D384}" dt="2020-02-21T16:43:47.557" v="209"/>
          <ac:inkMkLst>
            <pc:docMk/>
            <pc:sldMk cId="132198538" sldId="266"/>
            <ac:inkMk id="128" creationId="{EB990F30-2C40-4259-9D75-C51190B76294}"/>
          </ac:inkMkLst>
        </pc:inkChg>
        <pc:inkChg chg="add del mod">
          <ac:chgData name="Kimberly Brehm" userId="8c2b6ab9-3f19-41de-a892-34e3c36865ec" providerId="ADAL" clId="{92736EAF-57D9-455F-9C30-F13D1704D384}" dt="2020-02-21T16:43:47.557" v="208"/>
          <ac:inkMkLst>
            <pc:docMk/>
            <pc:sldMk cId="132198538" sldId="266"/>
            <ac:inkMk id="129" creationId="{A853BF28-956B-4D22-84A9-DF8867F289CB}"/>
          </ac:inkMkLst>
        </pc:inkChg>
        <pc:inkChg chg="add del mod">
          <ac:chgData name="Kimberly Brehm" userId="8c2b6ab9-3f19-41de-a892-34e3c36865ec" providerId="ADAL" clId="{92736EAF-57D9-455F-9C30-F13D1704D384}" dt="2020-02-21T16:43:47.578" v="217"/>
          <ac:inkMkLst>
            <pc:docMk/>
            <pc:sldMk cId="132198538" sldId="266"/>
            <ac:inkMk id="130" creationId="{87A22A3D-3897-4AF8-A2BE-057E25C5E8FF}"/>
          </ac:inkMkLst>
        </pc:inkChg>
        <pc:inkChg chg="add del mod">
          <ac:chgData name="Kimberly Brehm" userId="8c2b6ab9-3f19-41de-a892-34e3c36865ec" providerId="ADAL" clId="{92736EAF-57D9-455F-9C30-F13D1704D384}" dt="2020-02-21T16:43:47.578" v="215"/>
          <ac:inkMkLst>
            <pc:docMk/>
            <pc:sldMk cId="132198538" sldId="266"/>
            <ac:inkMk id="131" creationId="{3A2241CD-E7B7-4DCC-8D36-BD0E5C60C7B2}"/>
          </ac:inkMkLst>
        </pc:inkChg>
        <pc:inkChg chg="add del mod">
          <ac:chgData name="Kimberly Brehm" userId="8c2b6ab9-3f19-41de-a892-34e3c36865ec" providerId="ADAL" clId="{92736EAF-57D9-455F-9C30-F13D1704D384}" dt="2020-02-21T16:43:45.830" v="202"/>
          <ac:inkMkLst>
            <pc:docMk/>
            <pc:sldMk cId="132198538" sldId="266"/>
            <ac:inkMk id="133" creationId="{A9D40105-4DC9-4278-9938-49D12C06F99A}"/>
          </ac:inkMkLst>
        </pc:inkChg>
        <pc:inkChg chg="add del mod">
          <ac:chgData name="Kimberly Brehm" userId="8c2b6ab9-3f19-41de-a892-34e3c36865ec" providerId="ADAL" clId="{92736EAF-57D9-455F-9C30-F13D1704D384}" dt="2020-02-21T16:43:45.729" v="167"/>
          <ac:inkMkLst>
            <pc:docMk/>
            <pc:sldMk cId="132198538" sldId="266"/>
            <ac:inkMk id="134" creationId="{72C78986-D874-4CEF-91CA-8B348DE9988F}"/>
          </ac:inkMkLst>
        </pc:inkChg>
        <pc:inkChg chg="add del mod">
          <ac:chgData name="Kimberly Brehm" userId="8c2b6ab9-3f19-41de-a892-34e3c36865ec" providerId="ADAL" clId="{92736EAF-57D9-455F-9C30-F13D1704D384}" dt="2020-02-21T16:43:45.721" v="164"/>
          <ac:inkMkLst>
            <pc:docMk/>
            <pc:sldMk cId="132198538" sldId="266"/>
            <ac:inkMk id="135" creationId="{F8F36FC7-4518-45C7-B76E-3D4FC7B63E0E}"/>
          </ac:inkMkLst>
        </pc:inkChg>
        <pc:inkChg chg="add del mod">
          <ac:chgData name="Kimberly Brehm" userId="8c2b6ab9-3f19-41de-a892-34e3c36865ec" providerId="ADAL" clId="{92736EAF-57D9-455F-9C30-F13D1704D384}" dt="2020-02-21T16:43:45.711" v="161"/>
          <ac:inkMkLst>
            <pc:docMk/>
            <pc:sldMk cId="132198538" sldId="266"/>
            <ac:inkMk id="137" creationId="{FDB5DFC5-BEBD-4F86-A29F-538A1862CE75}"/>
          </ac:inkMkLst>
        </pc:inkChg>
        <pc:inkChg chg="add del mod">
          <ac:chgData name="Kimberly Brehm" userId="8c2b6ab9-3f19-41de-a892-34e3c36865ec" providerId="ADAL" clId="{92736EAF-57D9-455F-9C30-F13D1704D384}" dt="2020-02-21T16:43:45.832" v="205"/>
          <ac:inkMkLst>
            <pc:docMk/>
            <pc:sldMk cId="132198538" sldId="266"/>
            <ac:inkMk id="138" creationId="{AFC232AA-8B33-4004-987F-5361B2C744AD}"/>
          </ac:inkMkLst>
        </pc:inkChg>
        <pc:inkChg chg="add del mod">
          <ac:chgData name="Kimberly Brehm" userId="8c2b6ab9-3f19-41de-a892-34e3c36865ec" providerId="ADAL" clId="{92736EAF-57D9-455F-9C30-F13D1704D384}" dt="2020-02-21T16:43:45.779" v="178"/>
          <ac:inkMkLst>
            <pc:docMk/>
            <pc:sldMk cId="132198538" sldId="266"/>
            <ac:inkMk id="139" creationId="{F7EFCC41-B3E4-4416-A682-E5B1F38F2063}"/>
          </ac:inkMkLst>
        </pc:inkChg>
        <pc:inkChg chg="add del mod">
          <ac:chgData name="Kimberly Brehm" userId="8c2b6ab9-3f19-41de-a892-34e3c36865ec" providerId="ADAL" clId="{92736EAF-57D9-455F-9C30-F13D1704D384}" dt="2020-02-21T16:43:45.731" v="168"/>
          <ac:inkMkLst>
            <pc:docMk/>
            <pc:sldMk cId="132198538" sldId="266"/>
            <ac:inkMk id="140" creationId="{7A2AB075-F5F2-46A5-A6EF-90D71D6953A6}"/>
          </ac:inkMkLst>
        </pc:inkChg>
        <pc:inkChg chg="add del mod">
          <ac:chgData name="Kimberly Brehm" userId="8c2b6ab9-3f19-41de-a892-34e3c36865ec" providerId="ADAL" clId="{92736EAF-57D9-455F-9C30-F13D1704D384}" dt="2020-02-21T16:43:45.832" v="203"/>
          <ac:inkMkLst>
            <pc:docMk/>
            <pc:sldMk cId="132198538" sldId="266"/>
            <ac:inkMk id="141" creationId="{6CD860DB-D625-4C15-BC51-FFAAA0FA31B5}"/>
          </ac:inkMkLst>
        </pc:inkChg>
        <pc:inkChg chg="add del mod">
          <ac:chgData name="Kimberly Brehm" userId="8c2b6ab9-3f19-41de-a892-34e3c36865ec" providerId="ADAL" clId="{92736EAF-57D9-455F-9C30-F13D1704D384}" dt="2020-02-21T16:43:45.781" v="181"/>
          <ac:inkMkLst>
            <pc:docMk/>
            <pc:sldMk cId="132198538" sldId="266"/>
            <ac:inkMk id="142" creationId="{0277FD87-2545-4CEE-9032-AEB377FB797C}"/>
          </ac:inkMkLst>
        </pc:inkChg>
        <pc:inkChg chg="add del mod">
          <ac:chgData name="Kimberly Brehm" userId="8c2b6ab9-3f19-41de-a892-34e3c36865ec" providerId="ADAL" clId="{92736EAF-57D9-455F-9C30-F13D1704D384}" dt="2020-02-21T16:43:45.810" v="192"/>
          <ac:inkMkLst>
            <pc:docMk/>
            <pc:sldMk cId="132198538" sldId="266"/>
            <ac:inkMk id="143" creationId="{6B9A63E5-9ACD-470C-8737-3A9E67C10A5B}"/>
          </ac:inkMkLst>
        </pc:inkChg>
        <pc:inkChg chg="add del mod">
          <ac:chgData name="Kimberly Brehm" userId="8c2b6ab9-3f19-41de-a892-34e3c36865ec" providerId="ADAL" clId="{92736EAF-57D9-455F-9C30-F13D1704D384}" dt="2020-02-21T16:43:45.791" v="185"/>
          <ac:inkMkLst>
            <pc:docMk/>
            <pc:sldMk cId="132198538" sldId="266"/>
            <ac:inkMk id="144" creationId="{FC08E70C-1633-4887-8AEB-D39E60BAB4E1}"/>
          </ac:inkMkLst>
        </pc:inkChg>
        <pc:inkChg chg="add del mod">
          <ac:chgData name="Kimberly Brehm" userId="8c2b6ab9-3f19-41de-a892-34e3c36865ec" providerId="ADAL" clId="{92736EAF-57D9-455F-9C30-F13D1704D384}" dt="2020-02-21T16:43:45.781" v="180"/>
          <ac:inkMkLst>
            <pc:docMk/>
            <pc:sldMk cId="132198538" sldId="266"/>
            <ac:inkMk id="145" creationId="{EA719AB8-976D-4F65-A1AD-B568A3791CED}"/>
          </ac:inkMkLst>
        </pc:inkChg>
        <pc:inkChg chg="add del mod">
          <ac:chgData name="Kimberly Brehm" userId="8c2b6ab9-3f19-41de-a892-34e3c36865ec" providerId="ADAL" clId="{92736EAF-57D9-455F-9C30-F13D1704D384}" dt="2020-02-21T16:41:58.531" v="55"/>
          <ac:inkMkLst>
            <pc:docMk/>
            <pc:sldMk cId="132198538" sldId="266"/>
            <ac:inkMk id="147" creationId="{30E7C7C5-72D2-489B-8AF7-A770FDF8298A}"/>
          </ac:inkMkLst>
        </pc:inkChg>
        <pc:inkChg chg="add del mod">
          <ac:chgData name="Kimberly Brehm" userId="8c2b6ab9-3f19-41de-a892-34e3c36865ec" providerId="ADAL" clId="{92736EAF-57D9-455F-9C30-F13D1704D384}" dt="2020-02-21T16:41:58.531" v="54"/>
          <ac:inkMkLst>
            <pc:docMk/>
            <pc:sldMk cId="132198538" sldId="266"/>
            <ac:inkMk id="148" creationId="{F5E7C6F3-08CB-4005-8992-E7422FC9A6E8}"/>
          </ac:inkMkLst>
        </pc:inkChg>
        <pc:inkChg chg="add del mod">
          <ac:chgData name="Kimberly Brehm" userId="8c2b6ab9-3f19-41de-a892-34e3c36865ec" providerId="ADAL" clId="{92736EAF-57D9-455F-9C30-F13D1704D384}" dt="2020-02-21T16:41:58.531" v="56"/>
          <ac:inkMkLst>
            <pc:docMk/>
            <pc:sldMk cId="132198538" sldId="266"/>
            <ac:inkMk id="149" creationId="{C760334A-B4C0-47C2-8723-D42C615A2F76}"/>
          </ac:inkMkLst>
        </pc:inkChg>
        <pc:inkChg chg="add del mod">
          <ac:chgData name="Kimberly Brehm" userId="8c2b6ab9-3f19-41de-a892-34e3c36865ec" providerId="ADAL" clId="{92736EAF-57D9-455F-9C30-F13D1704D384}" dt="2020-02-21T16:41:58.531" v="57"/>
          <ac:inkMkLst>
            <pc:docMk/>
            <pc:sldMk cId="132198538" sldId="266"/>
            <ac:inkMk id="150" creationId="{9EC0C814-A1F6-493D-A6DC-0F0271E02A36}"/>
          </ac:inkMkLst>
        </pc:inkChg>
        <pc:inkChg chg="add del mod">
          <ac:chgData name="Kimberly Brehm" userId="8c2b6ab9-3f19-41de-a892-34e3c36865ec" providerId="ADAL" clId="{92736EAF-57D9-455F-9C30-F13D1704D384}" dt="2020-02-21T16:43:45.761" v="172"/>
          <ac:inkMkLst>
            <pc:docMk/>
            <pc:sldMk cId="132198538" sldId="266"/>
            <ac:inkMk id="152" creationId="{204061DB-5882-40FD-8D18-D77CD91423D3}"/>
          </ac:inkMkLst>
        </pc:inkChg>
        <pc:inkChg chg="add del mod">
          <ac:chgData name="Kimberly Brehm" userId="8c2b6ab9-3f19-41de-a892-34e3c36865ec" providerId="ADAL" clId="{92736EAF-57D9-455F-9C30-F13D1704D384}" dt="2020-02-21T16:43:45.791" v="184"/>
          <ac:inkMkLst>
            <pc:docMk/>
            <pc:sldMk cId="132198538" sldId="266"/>
            <ac:inkMk id="153" creationId="{38F31340-34E7-47F1-AAE0-C69B5BE480EE}"/>
          </ac:inkMkLst>
        </pc:inkChg>
        <pc:inkChg chg="add del mod">
          <ac:chgData name="Kimberly Brehm" userId="8c2b6ab9-3f19-41de-a892-34e3c36865ec" providerId="ADAL" clId="{92736EAF-57D9-455F-9C30-F13D1704D384}" dt="2020-02-21T16:43:45.711" v="160"/>
          <ac:inkMkLst>
            <pc:docMk/>
            <pc:sldMk cId="132198538" sldId="266"/>
            <ac:inkMk id="154" creationId="{AE5DD726-84D6-45E7-99AD-6A68278DB18F}"/>
          </ac:inkMkLst>
        </pc:inkChg>
        <pc:inkChg chg="add del mod">
          <ac:chgData name="Kimberly Brehm" userId="8c2b6ab9-3f19-41de-a892-34e3c36865ec" providerId="ADAL" clId="{92736EAF-57D9-455F-9C30-F13D1704D384}" dt="2020-02-21T16:43:45.820" v="196"/>
          <ac:inkMkLst>
            <pc:docMk/>
            <pc:sldMk cId="132198538" sldId="266"/>
            <ac:inkMk id="155" creationId="{DF6067C5-AECF-440A-83FD-C10AC5EEEFFE}"/>
          </ac:inkMkLst>
        </pc:inkChg>
        <pc:inkChg chg="add del mod">
          <ac:chgData name="Kimberly Brehm" userId="8c2b6ab9-3f19-41de-a892-34e3c36865ec" providerId="ADAL" clId="{92736EAF-57D9-455F-9C30-F13D1704D384}" dt="2020-02-21T16:43:45.709" v="159"/>
          <ac:inkMkLst>
            <pc:docMk/>
            <pc:sldMk cId="132198538" sldId="266"/>
            <ac:inkMk id="156" creationId="{89739F75-9948-4DA1-8435-12EC15D2E4F0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58" creationId="{38509FD4-6E9D-462F-A0C3-83DA873A093C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59" creationId="{CFDE190F-586F-43BB-963F-80C4355CBDEB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0" creationId="{49C994F3-A8B5-4A58-8E23-745F23F38081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1" creationId="{418D512E-CABB-4372-BAF4-5EC68B0D0E39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2" creationId="{7D733AEA-7DBB-4E92-B507-947E1B6567ED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3" creationId="{2504B7A8-9D74-410E-9309-B86A160FEFED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4" creationId="{19727DAE-D633-47C3-9B27-B3EF04578F27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5" creationId="{97A0B65B-6399-4F68-AB50-C1BCA2478202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6" creationId="{A51B8461-5EA4-4140-9C65-A8830B0A4B27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7" creationId="{52F0CF9B-A815-4350-BCF4-56CBC133D50C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8" creationId="{518FDAA3-93C1-454C-8CBC-BF08668EDC1B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69" creationId="{14211A38-1AD7-4C55-9668-652E1AB5150F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70" creationId="{55C12FC7-060E-446F-881F-4905095C59A1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71" creationId="{5B355FFD-A740-4437-925B-60304F5AD81E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72" creationId="{B95588F4-5780-4788-9303-BB092F160F14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73" creationId="{ABEA4F32-753E-4CFB-B185-2AED715045C7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74" creationId="{F6C2F646-49DF-4550-81D7-5E4E7CE28C99}"/>
          </ac:inkMkLst>
        </pc:inkChg>
        <pc:inkChg chg="add mod">
          <ac:chgData name="Kimberly Brehm" userId="8c2b6ab9-3f19-41de-a892-34e3c36865ec" providerId="ADAL" clId="{92736EAF-57D9-455F-9C30-F13D1704D384}" dt="2020-02-21T16:42:13.125" v="82"/>
          <ac:inkMkLst>
            <pc:docMk/>
            <pc:sldMk cId="132198538" sldId="266"/>
            <ac:inkMk id="175" creationId="{0C210B2B-98F7-459C-B4DC-D26CCCD36C3C}"/>
          </ac:inkMkLst>
        </pc:inkChg>
        <pc:inkChg chg="add mod">
          <ac:chgData name="Kimberly Brehm" userId="8c2b6ab9-3f19-41de-a892-34e3c36865ec" providerId="ADAL" clId="{92736EAF-57D9-455F-9C30-F13D1704D384}" dt="2020-02-21T16:42:15.447" v="87"/>
          <ac:inkMkLst>
            <pc:docMk/>
            <pc:sldMk cId="132198538" sldId="266"/>
            <ac:inkMk id="184" creationId="{E84590AE-2ABB-4E41-B366-317B71DD242C}"/>
          </ac:inkMkLst>
        </pc:inkChg>
        <pc:inkChg chg="add mod">
          <ac:chgData name="Kimberly Brehm" userId="8c2b6ab9-3f19-41de-a892-34e3c36865ec" providerId="ADAL" clId="{92736EAF-57D9-455F-9C30-F13D1704D384}" dt="2020-02-21T16:42:15.447" v="87"/>
          <ac:inkMkLst>
            <pc:docMk/>
            <pc:sldMk cId="132198538" sldId="266"/>
            <ac:inkMk id="185" creationId="{86332C41-7C80-4C45-88E8-6BC808D05EE8}"/>
          </ac:inkMkLst>
        </pc:inkChg>
        <pc:inkChg chg="add mod">
          <ac:chgData name="Kimberly Brehm" userId="8c2b6ab9-3f19-41de-a892-34e3c36865ec" providerId="ADAL" clId="{92736EAF-57D9-455F-9C30-F13D1704D384}" dt="2020-02-21T16:42:15.447" v="87"/>
          <ac:inkMkLst>
            <pc:docMk/>
            <pc:sldMk cId="132198538" sldId="266"/>
            <ac:inkMk id="186" creationId="{2CDD31A1-29FF-40B3-AAB0-099E4917F6EF}"/>
          </ac:inkMkLst>
        </pc:inkChg>
        <pc:inkChg chg="add mod">
          <ac:chgData name="Kimberly Brehm" userId="8c2b6ab9-3f19-41de-a892-34e3c36865ec" providerId="ADAL" clId="{92736EAF-57D9-455F-9C30-F13D1704D384}" dt="2020-02-21T16:42:15.447" v="87"/>
          <ac:inkMkLst>
            <pc:docMk/>
            <pc:sldMk cId="132198538" sldId="266"/>
            <ac:inkMk id="187" creationId="{F921B3FA-98B0-4BAC-99C7-91AC7B2EE29E}"/>
          </ac:inkMkLst>
        </pc:inkChg>
        <pc:inkChg chg="add mod">
          <ac:chgData name="Kimberly Brehm" userId="8c2b6ab9-3f19-41de-a892-34e3c36865ec" providerId="ADAL" clId="{92736EAF-57D9-455F-9C30-F13D1704D384}" dt="2020-02-21T16:42:16.633" v="90"/>
          <ac:inkMkLst>
            <pc:docMk/>
            <pc:sldMk cId="132198538" sldId="266"/>
            <ac:inkMk id="190" creationId="{A4529B9B-185D-448B-867B-0C14FA519D1A}"/>
          </ac:inkMkLst>
        </pc:inkChg>
        <pc:inkChg chg="add mod">
          <ac:chgData name="Kimberly Brehm" userId="8c2b6ab9-3f19-41de-a892-34e3c36865ec" providerId="ADAL" clId="{92736EAF-57D9-455F-9C30-F13D1704D384}" dt="2020-02-21T16:42:16.633" v="90"/>
          <ac:inkMkLst>
            <pc:docMk/>
            <pc:sldMk cId="132198538" sldId="266"/>
            <ac:inkMk id="191" creationId="{34E92F2C-77F7-45F4-8305-09DE10CE4A89}"/>
          </ac:inkMkLst>
        </pc:inkChg>
        <pc:inkChg chg="add mod">
          <ac:chgData name="Kimberly Brehm" userId="8c2b6ab9-3f19-41de-a892-34e3c36865ec" providerId="ADAL" clId="{92736EAF-57D9-455F-9C30-F13D1704D384}" dt="2020-02-21T16:42:17.656" v="93"/>
          <ac:inkMkLst>
            <pc:docMk/>
            <pc:sldMk cId="132198538" sldId="266"/>
            <ac:inkMk id="193" creationId="{1AA7A18C-094F-4B3E-9324-C87599CA4256}"/>
          </ac:inkMkLst>
        </pc:inkChg>
        <pc:inkChg chg="add mod">
          <ac:chgData name="Kimberly Brehm" userId="8c2b6ab9-3f19-41de-a892-34e3c36865ec" providerId="ADAL" clId="{92736EAF-57D9-455F-9C30-F13D1704D384}" dt="2020-02-21T16:42:17.656" v="93"/>
          <ac:inkMkLst>
            <pc:docMk/>
            <pc:sldMk cId="132198538" sldId="266"/>
            <ac:inkMk id="194" creationId="{4EA5F186-C4FE-48A2-A216-9E9BE4198B37}"/>
          </ac:inkMkLst>
        </pc:inkChg>
        <pc:inkChg chg="add mod">
          <ac:chgData name="Kimberly Brehm" userId="8c2b6ab9-3f19-41de-a892-34e3c36865ec" providerId="ADAL" clId="{92736EAF-57D9-455F-9C30-F13D1704D384}" dt="2020-02-21T16:42:22.736" v="102"/>
          <ac:inkMkLst>
            <pc:docMk/>
            <pc:sldMk cId="132198538" sldId="266"/>
            <ac:inkMk id="196" creationId="{8AA0C0FB-B57C-4911-B257-765603F9CE2B}"/>
          </ac:inkMkLst>
        </pc:inkChg>
        <pc:inkChg chg="add mod">
          <ac:chgData name="Kimberly Brehm" userId="8c2b6ab9-3f19-41de-a892-34e3c36865ec" providerId="ADAL" clId="{92736EAF-57D9-455F-9C30-F13D1704D384}" dt="2020-02-21T16:42:22.736" v="102"/>
          <ac:inkMkLst>
            <pc:docMk/>
            <pc:sldMk cId="132198538" sldId="266"/>
            <ac:inkMk id="197" creationId="{FE880DC1-0929-4953-9EA5-13026E6302D4}"/>
          </ac:inkMkLst>
        </pc:inkChg>
        <pc:inkChg chg="add mod">
          <ac:chgData name="Kimberly Brehm" userId="8c2b6ab9-3f19-41de-a892-34e3c36865ec" providerId="ADAL" clId="{92736EAF-57D9-455F-9C30-F13D1704D384}" dt="2020-02-21T16:42:22.736" v="102"/>
          <ac:inkMkLst>
            <pc:docMk/>
            <pc:sldMk cId="132198538" sldId="266"/>
            <ac:inkMk id="198" creationId="{E719E0BE-71F6-4DCD-91AC-CC3554060FDF}"/>
          </ac:inkMkLst>
        </pc:inkChg>
        <pc:inkChg chg="add mod">
          <ac:chgData name="Kimberly Brehm" userId="8c2b6ab9-3f19-41de-a892-34e3c36865ec" providerId="ADAL" clId="{92736EAF-57D9-455F-9C30-F13D1704D384}" dt="2020-02-21T16:42:22.736" v="102"/>
          <ac:inkMkLst>
            <pc:docMk/>
            <pc:sldMk cId="132198538" sldId="266"/>
            <ac:inkMk id="199" creationId="{4959D1CA-C22D-4489-BAA4-CF77E38ABA68}"/>
          </ac:inkMkLst>
        </pc:inkChg>
        <pc:inkChg chg="add mod">
          <ac:chgData name="Kimberly Brehm" userId="8c2b6ab9-3f19-41de-a892-34e3c36865ec" providerId="ADAL" clId="{92736EAF-57D9-455F-9C30-F13D1704D384}" dt="2020-02-21T16:42:22.736" v="102"/>
          <ac:inkMkLst>
            <pc:docMk/>
            <pc:sldMk cId="132198538" sldId="266"/>
            <ac:inkMk id="200" creationId="{C386E5D5-783F-4EA8-9E88-DFB5936C51A8}"/>
          </ac:inkMkLst>
        </pc:inkChg>
        <pc:inkChg chg="add mod">
          <ac:chgData name="Kimberly Brehm" userId="8c2b6ab9-3f19-41de-a892-34e3c36865ec" providerId="ADAL" clId="{92736EAF-57D9-455F-9C30-F13D1704D384}" dt="2020-02-21T16:42:22.736" v="102"/>
          <ac:inkMkLst>
            <pc:docMk/>
            <pc:sldMk cId="132198538" sldId="266"/>
            <ac:inkMk id="201" creationId="{CBD48558-13D6-4386-A7B6-9D88CBF8238B}"/>
          </ac:inkMkLst>
        </pc:inkChg>
        <pc:inkChg chg="add mod">
          <ac:chgData name="Kimberly Brehm" userId="8c2b6ab9-3f19-41de-a892-34e3c36865ec" providerId="ADAL" clId="{92736EAF-57D9-455F-9C30-F13D1704D384}" dt="2020-02-21T16:42:22.736" v="102"/>
          <ac:inkMkLst>
            <pc:docMk/>
            <pc:sldMk cId="132198538" sldId="266"/>
            <ac:inkMk id="202" creationId="{89B3BA59-0F3F-4F95-BB02-D02A9023E850}"/>
          </ac:inkMkLst>
        </pc:inkChg>
        <pc:inkChg chg="add mod">
          <ac:chgData name="Kimberly Brehm" userId="8c2b6ab9-3f19-41de-a892-34e3c36865ec" providerId="ADAL" clId="{92736EAF-57D9-455F-9C30-F13D1704D384}" dt="2020-02-21T16:42:22.736" v="102"/>
          <ac:inkMkLst>
            <pc:docMk/>
            <pc:sldMk cId="132198538" sldId="266"/>
            <ac:inkMk id="203" creationId="{DC4D4EA0-9066-46E4-A9BE-8657CB57381E}"/>
          </ac:inkMkLst>
        </pc:inkChg>
        <pc:inkChg chg="add del mod">
          <ac:chgData name="Kimberly Brehm" userId="8c2b6ab9-3f19-41de-a892-34e3c36865ec" providerId="ADAL" clId="{92736EAF-57D9-455F-9C30-F13D1704D384}" dt="2020-02-21T16:42:48.353" v="112"/>
          <ac:inkMkLst>
            <pc:docMk/>
            <pc:sldMk cId="132198538" sldId="266"/>
            <ac:inkMk id="208" creationId="{8B5A0BCE-DE57-4AB3-99D0-AF3F34CFC81D}"/>
          </ac:inkMkLst>
        </pc:inkChg>
        <pc:inkChg chg="add del mod">
          <ac:chgData name="Kimberly Brehm" userId="8c2b6ab9-3f19-41de-a892-34e3c36865ec" providerId="ADAL" clId="{92736EAF-57D9-455F-9C30-F13D1704D384}" dt="2020-02-21T16:42:48.353" v="113"/>
          <ac:inkMkLst>
            <pc:docMk/>
            <pc:sldMk cId="132198538" sldId="266"/>
            <ac:inkMk id="209" creationId="{F32CEE44-6F8E-4235-B05D-1968FDC6158D}"/>
          </ac:inkMkLst>
        </pc:inkChg>
        <pc:inkChg chg="add del mod">
          <ac:chgData name="Kimberly Brehm" userId="8c2b6ab9-3f19-41de-a892-34e3c36865ec" providerId="ADAL" clId="{92736EAF-57D9-455F-9C30-F13D1704D384}" dt="2020-02-21T16:42:48.353" v="116"/>
          <ac:inkMkLst>
            <pc:docMk/>
            <pc:sldMk cId="132198538" sldId="266"/>
            <ac:inkMk id="210" creationId="{017D1C9E-C347-4BF6-94F9-CC8E2F33DD0E}"/>
          </ac:inkMkLst>
        </pc:inkChg>
        <pc:inkChg chg="add del mod">
          <ac:chgData name="Kimberly Brehm" userId="8c2b6ab9-3f19-41de-a892-34e3c36865ec" providerId="ADAL" clId="{92736EAF-57D9-455F-9C30-F13D1704D384}" dt="2020-02-21T16:42:48.369" v="117"/>
          <ac:inkMkLst>
            <pc:docMk/>
            <pc:sldMk cId="132198538" sldId="266"/>
            <ac:inkMk id="211" creationId="{640B0A49-90C0-471A-A5BB-2B94843A0356}"/>
          </ac:inkMkLst>
        </pc:inkChg>
        <pc:inkChg chg="add del mod">
          <ac:chgData name="Kimberly Brehm" userId="8c2b6ab9-3f19-41de-a892-34e3c36865ec" providerId="ADAL" clId="{92736EAF-57D9-455F-9C30-F13D1704D384}" dt="2020-02-21T16:42:48.353" v="114"/>
          <ac:inkMkLst>
            <pc:docMk/>
            <pc:sldMk cId="132198538" sldId="266"/>
            <ac:inkMk id="212" creationId="{6798BC4A-61CD-46AC-8436-91C4B35B0A00}"/>
          </ac:inkMkLst>
        </pc:inkChg>
        <pc:inkChg chg="add del mod">
          <ac:chgData name="Kimberly Brehm" userId="8c2b6ab9-3f19-41de-a892-34e3c36865ec" providerId="ADAL" clId="{92736EAF-57D9-455F-9C30-F13D1704D384}" dt="2020-02-21T16:42:48.353" v="115"/>
          <ac:inkMkLst>
            <pc:docMk/>
            <pc:sldMk cId="132198538" sldId="266"/>
            <ac:inkMk id="213" creationId="{33D4BC96-E1F3-410E-B6B3-96FE3D0DC9A4}"/>
          </ac:inkMkLst>
        </pc:inkChg>
        <pc:inkChg chg="add del mod">
          <ac:chgData name="Kimberly Brehm" userId="8c2b6ab9-3f19-41de-a892-34e3c36865ec" providerId="ADAL" clId="{92736EAF-57D9-455F-9C30-F13D1704D384}" dt="2020-02-21T16:42:48.369" v="119"/>
          <ac:inkMkLst>
            <pc:docMk/>
            <pc:sldMk cId="132198538" sldId="266"/>
            <ac:inkMk id="214" creationId="{30F68E0F-30A6-4151-A979-8E7C91E8C5EE}"/>
          </ac:inkMkLst>
        </pc:inkChg>
        <pc:inkChg chg="add del mod">
          <ac:chgData name="Kimberly Brehm" userId="8c2b6ab9-3f19-41de-a892-34e3c36865ec" providerId="ADAL" clId="{92736EAF-57D9-455F-9C30-F13D1704D384}" dt="2020-02-21T16:42:48.369" v="118"/>
          <ac:inkMkLst>
            <pc:docMk/>
            <pc:sldMk cId="132198538" sldId="266"/>
            <ac:inkMk id="215" creationId="{6E243DDD-C45B-4243-9654-B418172CAFBE}"/>
          </ac:inkMkLst>
        </pc:inkChg>
        <pc:inkChg chg="add del mod">
          <ac:chgData name="Kimberly Brehm" userId="8c2b6ab9-3f19-41de-a892-34e3c36865ec" providerId="ADAL" clId="{92736EAF-57D9-455F-9C30-F13D1704D384}" dt="2020-02-21T16:43:45.801" v="191"/>
          <ac:inkMkLst>
            <pc:docMk/>
            <pc:sldMk cId="132198538" sldId="266"/>
            <ac:inkMk id="220" creationId="{2B24A5F6-C2DC-47A5-A29F-63B33246CEDE}"/>
          </ac:inkMkLst>
        </pc:inkChg>
        <pc:inkChg chg="add del mod">
          <ac:chgData name="Kimberly Brehm" userId="8c2b6ab9-3f19-41de-a892-34e3c36865ec" providerId="ADAL" clId="{92736EAF-57D9-455F-9C30-F13D1704D384}" dt="2020-02-21T16:43:45.739" v="171"/>
          <ac:inkMkLst>
            <pc:docMk/>
            <pc:sldMk cId="132198538" sldId="266"/>
            <ac:inkMk id="221" creationId="{A953F82E-E380-4C93-A9C9-626111225D10}"/>
          </ac:inkMkLst>
        </pc:inkChg>
        <pc:inkChg chg="add del mod">
          <ac:chgData name="Kimberly Brehm" userId="8c2b6ab9-3f19-41de-a892-34e3c36865ec" providerId="ADAL" clId="{92736EAF-57D9-455F-9C30-F13D1704D384}" dt="2020-02-21T16:43:45.822" v="200"/>
          <ac:inkMkLst>
            <pc:docMk/>
            <pc:sldMk cId="132198538" sldId="266"/>
            <ac:inkMk id="222" creationId="{95482884-9279-4C9C-B3E9-D71E351F1F44}"/>
          </ac:inkMkLst>
        </pc:inkChg>
        <pc:inkChg chg="add del mod">
          <ac:chgData name="Kimberly Brehm" userId="8c2b6ab9-3f19-41de-a892-34e3c36865ec" providerId="ADAL" clId="{92736EAF-57D9-455F-9C30-F13D1704D384}" dt="2020-02-21T16:43:45.721" v="166"/>
          <ac:inkMkLst>
            <pc:docMk/>
            <pc:sldMk cId="132198538" sldId="266"/>
            <ac:inkMk id="223" creationId="{D2364AEC-497C-4B16-814B-13A727801AB9}"/>
          </ac:inkMkLst>
        </pc:inkChg>
        <pc:inkChg chg="add del mod">
          <ac:chgData name="Kimberly Brehm" userId="8c2b6ab9-3f19-41de-a892-34e3c36865ec" providerId="ADAL" clId="{92736EAF-57D9-455F-9C30-F13D1704D384}" dt="2020-02-21T16:43:45.781" v="182"/>
          <ac:inkMkLst>
            <pc:docMk/>
            <pc:sldMk cId="132198538" sldId="266"/>
            <ac:inkMk id="224" creationId="{A5A27535-9F84-4DA5-8008-C07B2C768EC3}"/>
          </ac:inkMkLst>
        </pc:inkChg>
        <pc:inkChg chg="add del mod">
          <ac:chgData name="Kimberly Brehm" userId="8c2b6ab9-3f19-41de-a892-34e3c36865ec" providerId="ADAL" clId="{92736EAF-57D9-455F-9C30-F13D1704D384}" dt="2020-02-21T16:43:45.721" v="165"/>
          <ac:inkMkLst>
            <pc:docMk/>
            <pc:sldMk cId="132198538" sldId="266"/>
            <ac:inkMk id="225" creationId="{C5EB444C-58B2-4B2E-A925-E3C3C8FD4185}"/>
          </ac:inkMkLst>
        </pc:inkChg>
        <pc:inkChg chg="add del mod">
          <ac:chgData name="Kimberly Brehm" userId="8c2b6ab9-3f19-41de-a892-34e3c36865ec" providerId="ADAL" clId="{92736EAF-57D9-455F-9C30-F13D1704D384}" dt="2020-02-21T16:43:45.832" v="204"/>
          <ac:inkMkLst>
            <pc:docMk/>
            <pc:sldMk cId="132198538" sldId="266"/>
            <ac:inkMk id="226" creationId="{8E5A6EAD-346A-42B1-9783-DE6DE7FD03D2}"/>
          </ac:inkMkLst>
        </pc:inkChg>
        <pc:inkChg chg="add del mod">
          <ac:chgData name="Kimberly Brehm" userId="8c2b6ab9-3f19-41de-a892-34e3c36865ec" providerId="ADAL" clId="{92736EAF-57D9-455F-9C30-F13D1704D384}" dt="2020-02-21T16:43:45.801" v="189"/>
          <ac:inkMkLst>
            <pc:docMk/>
            <pc:sldMk cId="132198538" sldId="266"/>
            <ac:inkMk id="227" creationId="{DC89A940-BC56-4ADB-A3A8-803BB57BB383}"/>
          </ac:inkMkLst>
        </pc:inkChg>
        <pc:inkChg chg="add del mod">
          <ac:chgData name="Kimberly Brehm" userId="8c2b6ab9-3f19-41de-a892-34e3c36865ec" providerId="ADAL" clId="{92736EAF-57D9-455F-9C30-F13D1704D384}" dt="2020-02-21T16:43:45.731" v="170"/>
          <ac:inkMkLst>
            <pc:docMk/>
            <pc:sldMk cId="132198538" sldId="266"/>
            <ac:inkMk id="232" creationId="{D3C8328F-9DE9-413E-A268-422C43B5074C}"/>
          </ac:inkMkLst>
        </pc:inkChg>
        <pc:inkChg chg="add del mod">
          <ac:chgData name="Kimberly Brehm" userId="8c2b6ab9-3f19-41de-a892-34e3c36865ec" providerId="ADAL" clId="{92736EAF-57D9-455F-9C30-F13D1704D384}" dt="2020-02-21T16:43:45.781" v="179"/>
          <ac:inkMkLst>
            <pc:docMk/>
            <pc:sldMk cId="132198538" sldId="266"/>
            <ac:inkMk id="233" creationId="{3B866B43-B122-4771-80B3-959219B692F0}"/>
          </ac:inkMkLst>
        </pc:inkChg>
        <pc:inkChg chg="add del mod">
          <ac:chgData name="Kimberly Brehm" userId="8c2b6ab9-3f19-41de-a892-34e3c36865ec" providerId="ADAL" clId="{92736EAF-57D9-455F-9C30-F13D1704D384}" dt="2020-02-21T16:43:45.791" v="186"/>
          <ac:inkMkLst>
            <pc:docMk/>
            <pc:sldMk cId="132198538" sldId="266"/>
            <ac:inkMk id="235" creationId="{2DA0C260-352C-43FC-B5C1-116CF41C23B8}"/>
          </ac:inkMkLst>
        </pc:inkChg>
        <pc:inkChg chg="add del mod">
          <ac:chgData name="Kimberly Brehm" userId="8c2b6ab9-3f19-41de-a892-34e3c36865ec" providerId="ADAL" clId="{92736EAF-57D9-455F-9C30-F13D1704D384}" dt="2020-02-21T16:43:45.761" v="173"/>
          <ac:inkMkLst>
            <pc:docMk/>
            <pc:sldMk cId="132198538" sldId="266"/>
            <ac:inkMk id="236" creationId="{D192674F-E426-4C6F-9443-7C414F64C0FA}"/>
          </ac:inkMkLst>
        </pc:inkChg>
        <pc:inkChg chg="add del mod">
          <ac:chgData name="Kimberly Brehm" userId="8c2b6ab9-3f19-41de-a892-34e3c36865ec" providerId="ADAL" clId="{92736EAF-57D9-455F-9C30-F13D1704D384}" dt="2020-02-21T16:43:45.822" v="198"/>
          <ac:inkMkLst>
            <pc:docMk/>
            <pc:sldMk cId="132198538" sldId="266"/>
            <ac:inkMk id="238" creationId="{C0B9FB37-1844-47FE-9E27-4317FFEFF165}"/>
          </ac:inkMkLst>
        </pc:inkChg>
        <pc:inkChg chg="add del mod">
          <ac:chgData name="Kimberly Brehm" userId="8c2b6ab9-3f19-41de-a892-34e3c36865ec" providerId="ADAL" clId="{92736EAF-57D9-455F-9C30-F13D1704D384}" dt="2020-02-21T16:43:45.812" v="195"/>
          <ac:inkMkLst>
            <pc:docMk/>
            <pc:sldMk cId="132198538" sldId="266"/>
            <ac:inkMk id="239" creationId="{835D5883-A3A9-4FB6-A110-7FCB11CE74B5}"/>
          </ac:inkMkLst>
        </pc:inkChg>
        <pc:inkChg chg="add del mod">
          <ac:chgData name="Kimberly Brehm" userId="8c2b6ab9-3f19-41de-a892-34e3c36865ec" providerId="ADAL" clId="{92736EAF-57D9-455F-9C30-F13D1704D384}" dt="2020-02-21T16:43:45.719" v="163"/>
          <ac:inkMkLst>
            <pc:docMk/>
            <pc:sldMk cId="132198538" sldId="266"/>
            <ac:inkMk id="240" creationId="{E14C3AB9-ECF3-4F91-A34C-B45A17B03CA8}"/>
          </ac:inkMkLst>
        </pc:inkChg>
        <pc:inkChg chg="add del mod">
          <ac:chgData name="Kimberly Brehm" userId="8c2b6ab9-3f19-41de-a892-34e3c36865ec" providerId="ADAL" clId="{92736EAF-57D9-455F-9C30-F13D1704D384}" dt="2020-02-21T16:43:45.711" v="162"/>
          <ac:inkMkLst>
            <pc:docMk/>
            <pc:sldMk cId="132198538" sldId="266"/>
            <ac:inkMk id="241" creationId="{BBA6711E-F887-4740-B474-048AADA10027}"/>
          </ac:inkMkLst>
        </pc:inkChg>
        <pc:inkChg chg="add del mod">
          <ac:chgData name="Kimberly Brehm" userId="8c2b6ab9-3f19-41de-a892-34e3c36865ec" providerId="ADAL" clId="{92736EAF-57D9-455F-9C30-F13D1704D384}" dt="2020-02-21T16:43:45.731" v="169"/>
          <ac:inkMkLst>
            <pc:docMk/>
            <pc:sldMk cId="132198538" sldId="266"/>
            <ac:inkMk id="244" creationId="{3C919457-F385-4941-9E47-7D44504DAF7A}"/>
          </ac:inkMkLst>
        </pc:inkChg>
        <pc:inkChg chg="add del mod">
          <ac:chgData name="Kimberly Brehm" userId="8c2b6ab9-3f19-41de-a892-34e3c36865ec" providerId="ADAL" clId="{92736EAF-57D9-455F-9C30-F13D1704D384}" dt="2020-02-21T16:43:45.822" v="201"/>
          <ac:inkMkLst>
            <pc:docMk/>
            <pc:sldMk cId="132198538" sldId="266"/>
            <ac:inkMk id="245" creationId="{2416D15A-3594-4AA6-85C3-19DD686BD797}"/>
          </ac:inkMkLst>
        </pc:inkChg>
        <pc:inkChg chg="add del mod">
          <ac:chgData name="Kimberly Brehm" userId="8c2b6ab9-3f19-41de-a892-34e3c36865ec" providerId="ADAL" clId="{92736EAF-57D9-455F-9C30-F13D1704D384}" dt="2020-02-21T16:43:45.791" v="187"/>
          <ac:inkMkLst>
            <pc:docMk/>
            <pc:sldMk cId="132198538" sldId="266"/>
            <ac:inkMk id="246" creationId="{05567DCE-8B43-4AD2-BCA7-604C59D39746}"/>
          </ac:inkMkLst>
        </pc:inkChg>
        <pc:inkChg chg="add del mod">
          <ac:chgData name="Kimberly Brehm" userId="8c2b6ab9-3f19-41de-a892-34e3c36865ec" providerId="ADAL" clId="{92736EAF-57D9-455F-9C30-F13D1704D384}" dt="2020-02-21T16:43:45.789" v="183"/>
          <ac:inkMkLst>
            <pc:docMk/>
            <pc:sldMk cId="132198538" sldId="266"/>
            <ac:inkMk id="247" creationId="{C5DE9EB0-B5CF-4BB2-8F0C-45EAFCDEB626}"/>
          </ac:inkMkLst>
        </pc:inkChg>
        <pc:inkChg chg="add del mod">
          <ac:chgData name="Kimberly Brehm" userId="8c2b6ab9-3f19-41de-a892-34e3c36865ec" providerId="ADAL" clId="{92736EAF-57D9-455F-9C30-F13D1704D384}" dt="2020-02-21T16:43:45.812" v="193"/>
          <ac:inkMkLst>
            <pc:docMk/>
            <pc:sldMk cId="132198538" sldId="266"/>
            <ac:inkMk id="248" creationId="{A9FFC745-B687-4AF5-BC67-D5C2B6FE8417}"/>
          </ac:inkMkLst>
        </pc:inkChg>
        <pc:inkChg chg="add del mod">
          <ac:chgData name="Kimberly Brehm" userId="8c2b6ab9-3f19-41de-a892-34e3c36865ec" providerId="ADAL" clId="{92736EAF-57D9-455F-9C30-F13D1704D384}" dt="2020-02-21T16:43:45.801" v="190"/>
          <ac:inkMkLst>
            <pc:docMk/>
            <pc:sldMk cId="132198538" sldId="266"/>
            <ac:inkMk id="249" creationId="{66E638B1-03B0-423B-A50E-404A581010ED}"/>
          </ac:inkMkLst>
        </pc:inkChg>
        <pc:inkChg chg="add del mod">
          <ac:chgData name="Kimberly Brehm" userId="8c2b6ab9-3f19-41de-a892-34e3c36865ec" providerId="ADAL" clId="{92736EAF-57D9-455F-9C30-F13D1704D384}" dt="2020-02-21T16:43:45.701" v="158"/>
          <ac:inkMkLst>
            <pc:docMk/>
            <pc:sldMk cId="132198538" sldId="266"/>
            <ac:inkMk id="250" creationId="{DBCBEBD4-677E-4F2B-8F6B-8C41741B251F}"/>
          </ac:inkMkLst>
        </pc:inkChg>
        <pc:inkChg chg="add del mod">
          <ac:chgData name="Kimberly Brehm" userId="8c2b6ab9-3f19-41de-a892-34e3c36865ec" providerId="ADAL" clId="{92736EAF-57D9-455F-9C30-F13D1704D384}" dt="2020-02-21T16:43:45.840" v="206"/>
          <ac:inkMkLst>
            <pc:docMk/>
            <pc:sldMk cId="132198538" sldId="266"/>
            <ac:inkMk id="251" creationId="{8D003DED-8F59-4159-81BE-DCC6036F618C}"/>
          </ac:inkMkLst>
        </pc:inkChg>
        <pc:inkChg chg="add del mod">
          <ac:chgData name="Kimberly Brehm" userId="8c2b6ab9-3f19-41de-a892-34e3c36865ec" providerId="ADAL" clId="{92736EAF-57D9-455F-9C30-F13D1704D384}" dt="2020-02-21T16:43:45.769" v="174"/>
          <ac:inkMkLst>
            <pc:docMk/>
            <pc:sldMk cId="132198538" sldId="266"/>
            <ac:inkMk id="256" creationId="{3D1AB222-263C-41D4-B101-D8CC3D467694}"/>
          </ac:inkMkLst>
        </pc:inkChg>
        <pc:inkChg chg="add del mod">
          <ac:chgData name="Kimberly Brehm" userId="8c2b6ab9-3f19-41de-a892-34e3c36865ec" providerId="ADAL" clId="{92736EAF-57D9-455F-9C30-F13D1704D384}" dt="2020-02-21T16:43:45.822" v="199"/>
          <ac:inkMkLst>
            <pc:docMk/>
            <pc:sldMk cId="132198538" sldId="266"/>
            <ac:inkMk id="257" creationId="{1ACAADA3-159A-4552-923D-782E496D1A8E}"/>
          </ac:inkMkLst>
        </pc:inkChg>
        <pc:inkChg chg="add del">
          <ac:chgData name="Kimberly Brehm" userId="8c2b6ab9-3f19-41de-a892-34e3c36865ec" providerId="ADAL" clId="{92736EAF-57D9-455F-9C30-F13D1704D384}" dt="2020-02-21T16:43:45.771" v="177"/>
          <ac:inkMkLst>
            <pc:docMk/>
            <pc:sldMk cId="132198538" sldId="266"/>
            <ac:inkMk id="259" creationId="{0D721E2B-45A2-4619-870F-155F79B00CE9}"/>
          </ac:inkMkLst>
        </pc:inkChg>
        <pc:inkChg chg="add del">
          <ac:chgData name="Kimberly Brehm" userId="8c2b6ab9-3f19-41de-a892-34e3c36865ec" providerId="ADAL" clId="{92736EAF-57D9-455F-9C30-F13D1704D384}" dt="2020-02-21T16:43:45.771" v="176"/>
          <ac:inkMkLst>
            <pc:docMk/>
            <pc:sldMk cId="132198538" sldId="266"/>
            <ac:inkMk id="260" creationId="{9654878B-2CF7-4CBB-AB97-BE20C1F70626}"/>
          </ac:inkMkLst>
        </pc:inkChg>
        <pc:inkChg chg="add del">
          <ac:chgData name="Kimberly Brehm" userId="8c2b6ab9-3f19-41de-a892-34e3c36865ec" providerId="ADAL" clId="{92736EAF-57D9-455F-9C30-F13D1704D384}" dt="2020-02-21T16:43:45.812" v="194"/>
          <ac:inkMkLst>
            <pc:docMk/>
            <pc:sldMk cId="132198538" sldId="266"/>
            <ac:inkMk id="261" creationId="{6C23EE33-4E4A-4EDA-AEEE-341FF3053031}"/>
          </ac:inkMkLst>
        </pc:inkChg>
        <pc:inkChg chg="add del">
          <ac:chgData name="Kimberly Brehm" userId="8c2b6ab9-3f19-41de-a892-34e3c36865ec" providerId="ADAL" clId="{92736EAF-57D9-455F-9C30-F13D1704D384}" dt="2020-02-21T16:43:45.799" v="188"/>
          <ac:inkMkLst>
            <pc:docMk/>
            <pc:sldMk cId="132198538" sldId="266"/>
            <ac:inkMk id="262" creationId="{44B9D828-BEAA-48FA-B585-6D1A28FC764A}"/>
          </ac:inkMkLst>
        </pc:inkChg>
        <pc:inkChg chg="add del">
          <ac:chgData name="Kimberly Brehm" userId="8c2b6ab9-3f19-41de-a892-34e3c36865ec" providerId="ADAL" clId="{92736EAF-57D9-455F-9C30-F13D1704D384}" dt="2020-02-21T16:43:45.771" v="175"/>
          <ac:inkMkLst>
            <pc:docMk/>
            <pc:sldMk cId="132198538" sldId="266"/>
            <ac:inkMk id="263" creationId="{6C2D54DC-6025-438D-8417-4207B1F287EB}"/>
          </ac:inkMkLst>
        </pc:inkChg>
        <pc:inkChg chg="add del">
          <ac:chgData name="Kimberly Brehm" userId="8c2b6ab9-3f19-41de-a892-34e3c36865ec" providerId="ADAL" clId="{92736EAF-57D9-455F-9C30-F13D1704D384}" dt="2020-02-21T16:43:45.820" v="197"/>
          <ac:inkMkLst>
            <pc:docMk/>
            <pc:sldMk cId="132198538" sldId="266"/>
            <ac:inkMk id="264" creationId="{B18E8349-1B08-47F8-852F-5850BAA9502F}"/>
          </ac:inkMkLst>
        </pc:inkChg>
        <pc:inkChg chg="add mod">
          <ac:chgData name="Kimberly Brehm" userId="8c2b6ab9-3f19-41de-a892-34e3c36865ec" providerId="ADAL" clId="{92736EAF-57D9-455F-9C30-F13D1704D384}" dt="2020-02-21T16:43:54.093" v="225"/>
          <ac:inkMkLst>
            <pc:docMk/>
            <pc:sldMk cId="132198538" sldId="266"/>
            <ac:inkMk id="265" creationId="{0884935E-F111-4240-9519-65418B2FF608}"/>
          </ac:inkMkLst>
        </pc:inkChg>
        <pc:inkChg chg="add mod">
          <ac:chgData name="Kimberly Brehm" userId="8c2b6ab9-3f19-41de-a892-34e3c36865ec" providerId="ADAL" clId="{92736EAF-57D9-455F-9C30-F13D1704D384}" dt="2020-02-21T16:43:54.093" v="225"/>
          <ac:inkMkLst>
            <pc:docMk/>
            <pc:sldMk cId="132198538" sldId="266"/>
            <ac:inkMk id="266" creationId="{244835D0-3CC2-44C7-9956-ED754C7F524E}"/>
          </ac:inkMkLst>
        </pc:inkChg>
        <pc:inkChg chg="add mod">
          <ac:chgData name="Kimberly Brehm" userId="8c2b6ab9-3f19-41de-a892-34e3c36865ec" providerId="ADAL" clId="{92736EAF-57D9-455F-9C30-F13D1704D384}" dt="2020-02-21T16:43:54.093" v="225"/>
          <ac:inkMkLst>
            <pc:docMk/>
            <pc:sldMk cId="132198538" sldId="266"/>
            <ac:inkMk id="267" creationId="{2ED1AB30-AE11-4BA7-9DE6-9035DF5715B7}"/>
          </ac:inkMkLst>
        </pc:inkChg>
        <pc:inkChg chg="add mod">
          <ac:chgData name="Kimberly Brehm" userId="8c2b6ab9-3f19-41de-a892-34e3c36865ec" providerId="ADAL" clId="{92736EAF-57D9-455F-9C30-F13D1704D384}" dt="2020-02-21T16:43:54.093" v="225"/>
          <ac:inkMkLst>
            <pc:docMk/>
            <pc:sldMk cId="132198538" sldId="266"/>
            <ac:inkMk id="268" creationId="{AE1F3C87-0F52-4668-B99C-A9E69C66C810}"/>
          </ac:inkMkLst>
        </pc:inkChg>
        <pc:inkChg chg="add mod">
          <ac:chgData name="Kimberly Brehm" userId="8c2b6ab9-3f19-41de-a892-34e3c36865ec" providerId="ADAL" clId="{92736EAF-57D9-455F-9C30-F13D1704D384}" dt="2020-02-21T16:43:54.093" v="225"/>
          <ac:inkMkLst>
            <pc:docMk/>
            <pc:sldMk cId="132198538" sldId="266"/>
            <ac:inkMk id="269" creationId="{E0DF9171-7338-4242-AE81-18B7144A29AF}"/>
          </ac:inkMkLst>
        </pc:inkChg>
        <pc:inkChg chg="add mod">
          <ac:chgData name="Kimberly Brehm" userId="8c2b6ab9-3f19-41de-a892-34e3c36865ec" providerId="ADAL" clId="{92736EAF-57D9-455F-9C30-F13D1704D384}" dt="2020-02-21T16:44:03.517" v="238"/>
          <ac:inkMkLst>
            <pc:docMk/>
            <pc:sldMk cId="132198538" sldId="266"/>
            <ac:inkMk id="271" creationId="{59AA7741-70DB-418E-90A2-086959D35809}"/>
          </ac:inkMkLst>
        </pc:inkChg>
        <pc:inkChg chg="add mod">
          <ac:chgData name="Kimberly Brehm" userId="8c2b6ab9-3f19-41de-a892-34e3c36865ec" providerId="ADAL" clId="{92736EAF-57D9-455F-9C30-F13D1704D384}" dt="2020-02-21T16:44:03.517" v="238"/>
          <ac:inkMkLst>
            <pc:docMk/>
            <pc:sldMk cId="132198538" sldId="266"/>
            <ac:inkMk id="272" creationId="{C5B72CAC-05E5-436F-A4D1-813CD936B78A}"/>
          </ac:inkMkLst>
        </pc:inkChg>
        <pc:inkChg chg="add mod">
          <ac:chgData name="Kimberly Brehm" userId="8c2b6ab9-3f19-41de-a892-34e3c36865ec" providerId="ADAL" clId="{92736EAF-57D9-455F-9C30-F13D1704D384}" dt="2020-02-21T16:44:03.517" v="238"/>
          <ac:inkMkLst>
            <pc:docMk/>
            <pc:sldMk cId="132198538" sldId="266"/>
            <ac:inkMk id="274" creationId="{7D115FDB-2D06-4C2B-BDEC-8E3B0372EF4A}"/>
          </ac:inkMkLst>
        </pc:inkChg>
        <pc:inkChg chg="add mod">
          <ac:chgData name="Kimberly Brehm" userId="8c2b6ab9-3f19-41de-a892-34e3c36865ec" providerId="ADAL" clId="{92736EAF-57D9-455F-9C30-F13D1704D384}" dt="2020-02-21T16:44:03.517" v="238"/>
          <ac:inkMkLst>
            <pc:docMk/>
            <pc:sldMk cId="132198538" sldId="266"/>
            <ac:inkMk id="275" creationId="{9BA5D111-039E-47F3-82CD-87915417B56F}"/>
          </ac:inkMkLst>
        </pc:inkChg>
        <pc:inkChg chg="add mod">
          <ac:chgData name="Kimberly Brehm" userId="8c2b6ab9-3f19-41de-a892-34e3c36865ec" providerId="ADAL" clId="{92736EAF-57D9-455F-9C30-F13D1704D384}" dt="2020-02-21T16:44:03.517" v="238"/>
          <ac:inkMkLst>
            <pc:docMk/>
            <pc:sldMk cId="132198538" sldId="266"/>
            <ac:inkMk id="276" creationId="{34679658-02E3-45E5-A05D-B55F7CDAD31A}"/>
          </ac:inkMkLst>
        </pc:inkChg>
        <pc:inkChg chg="add mod">
          <ac:chgData name="Kimberly Brehm" userId="8c2b6ab9-3f19-41de-a892-34e3c36865ec" providerId="ADAL" clId="{92736EAF-57D9-455F-9C30-F13D1704D384}" dt="2020-02-21T16:44:03.517" v="238"/>
          <ac:inkMkLst>
            <pc:docMk/>
            <pc:sldMk cId="132198538" sldId="266"/>
            <ac:inkMk id="277" creationId="{63A85681-14E7-4DE2-9FCE-B5C0A2BEE407}"/>
          </ac:inkMkLst>
        </pc:inkChg>
        <pc:inkChg chg="add mod">
          <ac:chgData name="Kimberly Brehm" userId="8c2b6ab9-3f19-41de-a892-34e3c36865ec" providerId="ADAL" clId="{92736EAF-57D9-455F-9C30-F13D1704D384}" dt="2020-02-21T16:44:03.517" v="238"/>
          <ac:inkMkLst>
            <pc:docMk/>
            <pc:sldMk cId="132198538" sldId="266"/>
            <ac:inkMk id="279" creationId="{63B6F45B-C88F-4B61-A4A3-1E1BFFE01FAC}"/>
          </ac:inkMkLst>
        </pc:inkChg>
        <pc:inkChg chg="add mod">
          <ac:chgData name="Kimberly Brehm" userId="8c2b6ab9-3f19-41de-a892-34e3c36865ec" providerId="ADAL" clId="{92736EAF-57D9-455F-9C30-F13D1704D384}" dt="2020-02-21T16:44:03.517" v="238"/>
          <ac:inkMkLst>
            <pc:docMk/>
            <pc:sldMk cId="132198538" sldId="266"/>
            <ac:inkMk id="281" creationId="{78EF953A-F090-423B-B6C7-C5A66AC2F21E}"/>
          </ac:inkMkLst>
        </pc:inkChg>
        <pc:inkChg chg="add mod">
          <ac:chgData name="Kimberly Brehm" userId="8c2b6ab9-3f19-41de-a892-34e3c36865ec" providerId="ADAL" clId="{92736EAF-57D9-455F-9C30-F13D1704D384}" dt="2020-02-21T16:44:03.517" v="238"/>
          <ac:inkMkLst>
            <pc:docMk/>
            <pc:sldMk cId="132198538" sldId="266"/>
            <ac:inkMk id="282" creationId="{9FB7922B-9541-4A71-A40D-F87C416B386B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84" creationId="{44B3C949-3D0B-4BA7-A1DD-700DFF9F86BF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85" creationId="{0D43B7A4-12D2-429C-BCA6-B6C2C8B559C8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87" creationId="{80E1ABB3-DB42-45E4-96C4-ED715AA86474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88" creationId="{8150082B-BA48-4ECA-8921-046111AFEAF3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89" creationId="{C68FDF89-E90D-4C39-A574-E0E8C789AC78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90" creationId="{2D11C4FA-42C8-4F3F-AE3F-7BD5306CAA57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91" creationId="{F99C68A2-9C74-4ECA-B4A2-408F6986F5A5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92" creationId="{C8C1C80E-E899-4BAA-9643-3042313096DE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93" creationId="{AED46652-3931-41F2-AC14-EDB09EFF153D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94" creationId="{B3C1E4F6-3921-417E-9FB5-EC6CDF77993A}"/>
          </ac:inkMkLst>
        </pc:inkChg>
        <pc:inkChg chg="add mod">
          <ac:chgData name="Kimberly Brehm" userId="8c2b6ab9-3f19-41de-a892-34e3c36865ec" providerId="ADAL" clId="{92736EAF-57D9-455F-9C30-F13D1704D384}" dt="2020-02-21T16:44:13.199" v="251"/>
          <ac:inkMkLst>
            <pc:docMk/>
            <pc:sldMk cId="132198538" sldId="266"/>
            <ac:inkMk id="295" creationId="{8A9E54EC-1EFE-487D-98B7-77391C5FAEFC}"/>
          </ac:inkMkLst>
        </pc:inkChg>
        <pc:inkChg chg="add mod">
          <ac:chgData name="Kimberly Brehm" userId="8c2b6ab9-3f19-41de-a892-34e3c36865ec" providerId="ADAL" clId="{92736EAF-57D9-455F-9C30-F13D1704D384}" dt="2020-02-21T16:44:18.354" v="258"/>
          <ac:inkMkLst>
            <pc:docMk/>
            <pc:sldMk cId="132198538" sldId="266"/>
            <ac:inkMk id="297" creationId="{175FD26C-2D48-4766-83AE-17C5183535F1}"/>
          </ac:inkMkLst>
        </pc:inkChg>
        <pc:inkChg chg="add mod">
          <ac:chgData name="Kimberly Brehm" userId="8c2b6ab9-3f19-41de-a892-34e3c36865ec" providerId="ADAL" clId="{92736EAF-57D9-455F-9C30-F13D1704D384}" dt="2020-02-21T16:44:18.354" v="258"/>
          <ac:inkMkLst>
            <pc:docMk/>
            <pc:sldMk cId="132198538" sldId="266"/>
            <ac:inkMk id="298" creationId="{6701116B-FF4F-433A-B149-1E9416F95A4E}"/>
          </ac:inkMkLst>
        </pc:inkChg>
        <pc:inkChg chg="add mod">
          <ac:chgData name="Kimberly Brehm" userId="8c2b6ab9-3f19-41de-a892-34e3c36865ec" providerId="ADAL" clId="{92736EAF-57D9-455F-9C30-F13D1704D384}" dt="2020-02-21T16:44:18.354" v="258"/>
          <ac:inkMkLst>
            <pc:docMk/>
            <pc:sldMk cId="132198538" sldId="266"/>
            <ac:inkMk id="299" creationId="{22178937-EF0B-4E12-9EB6-7CC689CB95B5}"/>
          </ac:inkMkLst>
        </pc:inkChg>
        <pc:inkChg chg="add mod">
          <ac:chgData name="Kimberly Brehm" userId="8c2b6ab9-3f19-41de-a892-34e3c36865ec" providerId="ADAL" clId="{92736EAF-57D9-455F-9C30-F13D1704D384}" dt="2020-02-21T16:44:18.354" v="258"/>
          <ac:inkMkLst>
            <pc:docMk/>
            <pc:sldMk cId="132198538" sldId="266"/>
            <ac:inkMk id="300" creationId="{8A003255-DB34-430D-9AD8-422131BF47FF}"/>
          </ac:inkMkLst>
        </pc:inkChg>
        <pc:inkChg chg="add mod">
          <ac:chgData name="Kimberly Brehm" userId="8c2b6ab9-3f19-41de-a892-34e3c36865ec" providerId="ADAL" clId="{92736EAF-57D9-455F-9C30-F13D1704D384}" dt="2020-02-21T16:44:18.354" v="258"/>
          <ac:inkMkLst>
            <pc:docMk/>
            <pc:sldMk cId="132198538" sldId="266"/>
            <ac:inkMk id="301" creationId="{C6B1E457-1899-45BE-B62F-C8CD7F48EBEF}"/>
          </ac:inkMkLst>
        </pc:inkChg>
        <pc:inkChg chg="add mod">
          <ac:chgData name="Kimberly Brehm" userId="8c2b6ab9-3f19-41de-a892-34e3c36865ec" providerId="ADAL" clId="{92736EAF-57D9-455F-9C30-F13D1704D384}" dt="2020-02-21T16:44:18.354" v="258"/>
          <ac:inkMkLst>
            <pc:docMk/>
            <pc:sldMk cId="132198538" sldId="266"/>
            <ac:inkMk id="302" creationId="{B26F48E3-476F-44A0-B67B-7ECDFF1AA643}"/>
          </ac:inkMkLst>
        </pc:inkChg>
        <pc:inkChg chg="add del">
          <ac:chgData name="Kimberly Brehm" userId="8c2b6ab9-3f19-41de-a892-34e3c36865ec" providerId="ADAL" clId="{92736EAF-57D9-455F-9C30-F13D1704D384}" dt="2020-02-21T16:49:08.813" v="260"/>
          <ac:inkMkLst>
            <pc:docMk/>
            <pc:sldMk cId="132198538" sldId="266"/>
            <ac:inkMk id="304" creationId="{7C03FFA7-3D2A-453F-814A-D41AE2438E02}"/>
          </ac:inkMkLst>
        </pc:inkChg>
        <pc:inkChg chg="add">
          <ac:chgData name="Kimberly Brehm" userId="8c2b6ab9-3f19-41de-a892-34e3c36865ec" providerId="ADAL" clId="{92736EAF-57D9-455F-9C30-F13D1704D384}" dt="2020-02-21T16:49:08.813" v="260"/>
          <ac:inkMkLst>
            <pc:docMk/>
            <pc:sldMk cId="132198538" sldId="266"/>
            <ac:inkMk id="306" creationId="{0011906C-95EF-41FD-83CC-B9ABF6443741}"/>
          </ac:inkMkLst>
        </pc:inkChg>
      </pc:sldChg>
      <pc:sldChg chg="addSp delSp modSp">
        <pc:chgData name="Kimberly Brehm" userId="8c2b6ab9-3f19-41de-a892-34e3c36865ec" providerId="ADAL" clId="{92736EAF-57D9-455F-9C30-F13D1704D384}" dt="2020-02-21T17:26:34.617" v="844"/>
        <pc:sldMkLst>
          <pc:docMk/>
          <pc:sldMk cId="2172288848" sldId="267"/>
        </pc:sldMkLst>
        <pc:grpChg chg="mod">
          <ac:chgData name="Kimberly Brehm" userId="8c2b6ab9-3f19-41de-a892-34e3c36865ec" providerId="ADAL" clId="{92736EAF-57D9-455F-9C30-F13D1704D384}" dt="2020-02-21T17:05:11.600" v="727"/>
          <ac:grpSpMkLst>
            <pc:docMk/>
            <pc:sldMk cId="2172288848" sldId="267"/>
            <ac:grpSpMk id="8" creationId="{751B99A8-5FD9-43B9-BE0E-9709E263817D}"/>
          </ac:grpSpMkLst>
        </pc:grpChg>
        <pc:grpChg chg="del mod">
          <ac:chgData name="Kimberly Brehm" userId="8c2b6ab9-3f19-41de-a892-34e3c36865ec" providerId="ADAL" clId="{92736EAF-57D9-455F-9C30-F13D1704D384}" dt="2020-02-21T17:05:19.721" v="736"/>
          <ac:grpSpMkLst>
            <pc:docMk/>
            <pc:sldMk cId="2172288848" sldId="267"/>
            <ac:grpSpMk id="11" creationId="{22C872DE-18E6-45B3-A684-4448528E543B}"/>
          </ac:grpSpMkLst>
        </pc:grpChg>
        <pc:grpChg chg="mod">
          <ac:chgData name="Kimberly Brehm" userId="8c2b6ab9-3f19-41de-a892-34e3c36865ec" providerId="ADAL" clId="{92736EAF-57D9-455F-9C30-F13D1704D384}" dt="2020-02-21T17:05:19.721" v="736"/>
          <ac:grpSpMkLst>
            <pc:docMk/>
            <pc:sldMk cId="2172288848" sldId="267"/>
            <ac:grpSpMk id="17" creationId="{07B66401-5EC7-4425-841E-81B816C50159}"/>
          </ac:grpSpMkLst>
        </pc:grpChg>
        <pc:grpChg chg="mod">
          <ac:chgData name="Kimberly Brehm" userId="8c2b6ab9-3f19-41de-a892-34e3c36865ec" providerId="ADAL" clId="{92736EAF-57D9-455F-9C30-F13D1704D384}" dt="2020-02-21T17:05:19.721" v="736"/>
          <ac:grpSpMkLst>
            <pc:docMk/>
            <pc:sldMk cId="2172288848" sldId="267"/>
            <ac:grpSpMk id="18" creationId="{80B6DB6D-2764-4C13-A50F-4986FC58AAF1}"/>
          </ac:grpSpMkLst>
        </pc:grpChg>
        <pc:grpChg chg="del mod">
          <ac:chgData name="Kimberly Brehm" userId="8c2b6ab9-3f19-41de-a892-34e3c36865ec" providerId="ADAL" clId="{92736EAF-57D9-455F-9C30-F13D1704D384}" dt="2020-02-21T17:05:26.779" v="744"/>
          <ac:grpSpMkLst>
            <pc:docMk/>
            <pc:sldMk cId="2172288848" sldId="267"/>
            <ac:grpSpMk id="26" creationId="{847C9DE8-A8FF-417F-A4A5-DE99F964BBA6}"/>
          </ac:grpSpMkLst>
        </pc:grpChg>
        <pc:grpChg chg="mod">
          <ac:chgData name="Kimberly Brehm" userId="8c2b6ab9-3f19-41de-a892-34e3c36865ec" providerId="ADAL" clId="{92736EAF-57D9-455F-9C30-F13D1704D384}" dt="2020-02-21T17:05:26.779" v="744"/>
          <ac:grpSpMkLst>
            <pc:docMk/>
            <pc:sldMk cId="2172288848" sldId="267"/>
            <ac:grpSpMk id="27" creationId="{AF244EE1-2CA2-4A57-9EC4-6293A4A1E305}"/>
          </ac:grpSpMkLst>
        </pc:grpChg>
        <pc:grpChg chg="mod">
          <ac:chgData name="Kimberly Brehm" userId="8c2b6ab9-3f19-41de-a892-34e3c36865ec" providerId="ADAL" clId="{92736EAF-57D9-455F-9C30-F13D1704D384}" dt="2020-02-21T17:05:43.722" v="774"/>
          <ac:grpSpMkLst>
            <pc:docMk/>
            <pc:sldMk cId="2172288848" sldId="267"/>
            <ac:grpSpMk id="57" creationId="{C1841174-E36D-4A61-A64A-50F7ADA95AB2}"/>
          </ac:grpSpMkLst>
        </pc:grpChg>
        <pc:grpChg chg="mod">
          <ac:chgData name="Kimberly Brehm" userId="8c2b6ab9-3f19-41de-a892-34e3c36865ec" providerId="ADAL" clId="{92736EAF-57D9-455F-9C30-F13D1704D384}" dt="2020-02-21T17:05:43.722" v="774"/>
          <ac:grpSpMkLst>
            <pc:docMk/>
            <pc:sldMk cId="2172288848" sldId="267"/>
            <ac:grpSpMk id="58" creationId="{F3414469-4DFA-4B23-946D-385D208E4007}"/>
          </ac:grpSpMkLst>
        </pc:grpChg>
        <pc:grpChg chg="mod">
          <ac:chgData name="Kimberly Brehm" userId="8c2b6ab9-3f19-41de-a892-34e3c36865ec" providerId="ADAL" clId="{92736EAF-57D9-455F-9C30-F13D1704D384}" dt="2020-02-21T17:05:43.722" v="774"/>
          <ac:grpSpMkLst>
            <pc:docMk/>
            <pc:sldMk cId="2172288848" sldId="267"/>
            <ac:grpSpMk id="59" creationId="{DF6DC653-C551-4437-A2E6-8EE35D7DF865}"/>
          </ac:grpSpMkLst>
        </pc:grpChg>
        <pc:grpChg chg="mod">
          <ac:chgData name="Kimberly Brehm" userId="8c2b6ab9-3f19-41de-a892-34e3c36865ec" providerId="ADAL" clId="{92736EAF-57D9-455F-9C30-F13D1704D384}" dt="2020-02-21T17:05:43.722" v="774"/>
          <ac:grpSpMkLst>
            <pc:docMk/>
            <pc:sldMk cId="2172288848" sldId="267"/>
            <ac:grpSpMk id="60" creationId="{E3B8F990-1456-48CB-98D3-8BB716A4DADF}"/>
          </ac:grpSpMkLst>
        </pc:grpChg>
        <pc:grpChg chg="mod">
          <ac:chgData name="Kimberly Brehm" userId="8c2b6ab9-3f19-41de-a892-34e3c36865ec" providerId="ADAL" clId="{92736EAF-57D9-455F-9C30-F13D1704D384}" dt="2020-02-21T17:05:43.722" v="774"/>
          <ac:grpSpMkLst>
            <pc:docMk/>
            <pc:sldMk cId="2172288848" sldId="267"/>
            <ac:grpSpMk id="61" creationId="{332FBC8F-A14D-4F18-A4EF-B13932B19272}"/>
          </ac:grpSpMkLst>
        </pc:grpChg>
        <pc:grpChg chg="mod">
          <ac:chgData name="Kimberly Brehm" userId="8c2b6ab9-3f19-41de-a892-34e3c36865ec" providerId="ADAL" clId="{92736EAF-57D9-455F-9C30-F13D1704D384}" dt="2020-02-21T17:05:48.101" v="785"/>
          <ac:grpSpMkLst>
            <pc:docMk/>
            <pc:sldMk cId="2172288848" sldId="267"/>
            <ac:grpSpMk id="72" creationId="{4BF491F0-EE7B-4514-9C55-AA63EF1EA6B4}"/>
          </ac:grpSpMkLst>
        </pc:grpChg>
        <pc:grpChg chg="mod">
          <ac:chgData name="Kimberly Brehm" userId="8c2b6ab9-3f19-41de-a892-34e3c36865ec" providerId="ADAL" clId="{92736EAF-57D9-455F-9C30-F13D1704D384}" dt="2020-02-21T17:05:48.101" v="785"/>
          <ac:grpSpMkLst>
            <pc:docMk/>
            <pc:sldMk cId="2172288848" sldId="267"/>
            <ac:grpSpMk id="73" creationId="{D3C92248-5E9A-4336-92E4-38921A9E32B5}"/>
          </ac:grpSpMkLst>
        </pc:grpChg>
        <pc:grpChg chg="del mod">
          <ac:chgData name="Kimberly Brehm" userId="8c2b6ab9-3f19-41de-a892-34e3c36865ec" providerId="ADAL" clId="{92736EAF-57D9-455F-9C30-F13D1704D384}" dt="2020-02-21T17:05:59.231" v="813"/>
          <ac:grpSpMkLst>
            <pc:docMk/>
            <pc:sldMk cId="2172288848" sldId="267"/>
            <ac:grpSpMk id="97" creationId="{2A7C565D-B6EF-474B-B7B8-6937F87984B4}"/>
          </ac:grpSpMkLst>
        </pc:grpChg>
        <pc:grpChg chg="mod">
          <ac:chgData name="Kimberly Brehm" userId="8c2b6ab9-3f19-41de-a892-34e3c36865ec" providerId="ADAL" clId="{92736EAF-57D9-455F-9C30-F13D1704D384}" dt="2020-02-21T17:05:57.123" v="809"/>
          <ac:grpSpMkLst>
            <pc:docMk/>
            <pc:sldMk cId="2172288848" sldId="267"/>
            <ac:grpSpMk id="98" creationId="{07E918E7-D262-4FCF-98C8-904DB943CBA1}"/>
          </ac:grpSpMkLst>
        </pc:grpChg>
        <pc:grpChg chg="mod">
          <ac:chgData name="Kimberly Brehm" userId="8c2b6ab9-3f19-41de-a892-34e3c36865ec" providerId="ADAL" clId="{92736EAF-57D9-455F-9C30-F13D1704D384}" dt="2020-02-21T17:05:57.123" v="809"/>
          <ac:grpSpMkLst>
            <pc:docMk/>
            <pc:sldMk cId="2172288848" sldId="267"/>
            <ac:grpSpMk id="99" creationId="{2D1F84B7-1FF8-4113-BFD3-5B7A2A9AA121}"/>
          </ac:grpSpMkLst>
        </pc:grpChg>
        <pc:grpChg chg="mod">
          <ac:chgData name="Kimberly Brehm" userId="8c2b6ab9-3f19-41de-a892-34e3c36865ec" providerId="ADAL" clId="{92736EAF-57D9-455F-9C30-F13D1704D384}" dt="2020-02-21T17:05:59.231" v="813"/>
          <ac:grpSpMkLst>
            <pc:docMk/>
            <pc:sldMk cId="2172288848" sldId="267"/>
            <ac:grpSpMk id="102" creationId="{6ECBCD58-239A-4858-86CA-0E97258EDD30}"/>
          </ac:grpSpMkLst>
        </pc:grpChg>
        <pc:grpChg chg="mod">
          <ac:chgData name="Kimberly Brehm" userId="8c2b6ab9-3f19-41de-a892-34e3c36865ec" providerId="ADAL" clId="{92736EAF-57D9-455F-9C30-F13D1704D384}" dt="2020-02-21T17:06:06.940" v="819"/>
          <ac:grpSpMkLst>
            <pc:docMk/>
            <pc:sldMk cId="2172288848" sldId="267"/>
            <ac:grpSpMk id="108" creationId="{58EE3BE5-29FD-4438-9E85-5A73DDE6B82F}"/>
          </ac:grpSpMkLst>
        </pc:grpChg>
        <pc:grpChg chg="mod">
          <ac:chgData name="Kimberly Brehm" userId="8c2b6ab9-3f19-41de-a892-34e3c36865ec" providerId="ADAL" clId="{92736EAF-57D9-455F-9C30-F13D1704D384}" dt="2020-02-21T17:06:17.045" v="831"/>
          <ac:grpSpMkLst>
            <pc:docMk/>
            <pc:sldMk cId="2172288848" sldId="267"/>
            <ac:grpSpMk id="120" creationId="{48B01237-3024-4143-A44C-1F9D9E60E324}"/>
          </ac:grpSpMkLst>
        </pc:grpChg>
        <pc:grpChg chg="mod">
          <ac:chgData name="Kimberly Brehm" userId="8c2b6ab9-3f19-41de-a892-34e3c36865ec" providerId="ADAL" clId="{92736EAF-57D9-455F-9C30-F13D1704D384}" dt="2020-02-21T17:06:17.045" v="831"/>
          <ac:grpSpMkLst>
            <pc:docMk/>
            <pc:sldMk cId="2172288848" sldId="267"/>
            <ac:grpSpMk id="121" creationId="{19C0419F-EAA0-43BF-83FF-BC81A7B568D8}"/>
          </ac:grpSpMkLst>
        </pc:grpChg>
        <pc:grpChg chg="mod">
          <ac:chgData name="Kimberly Brehm" userId="8c2b6ab9-3f19-41de-a892-34e3c36865ec" providerId="ADAL" clId="{92736EAF-57D9-455F-9C30-F13D1704D384}" dt="2020-02-21T17:06:17.045" v="831"/>
          <ac:grpSpMkLst>
            <pc:docMk/>
            <pc:sldMk cId="2172288848" sldId="267"/>
            <ac:grpSpMk id="122" creationId="{C9E17B82-620A-4B34-A6DF-2D749110859D}"/>
          </ac:grpSpMkLst>
        </pc:grpChg>
        <pc:grpChg chg="mod">
          <ac:chgData name="Kimberly Brehm" userId="8c2b6ab9-3f19-41de-a892-34e3c36865ec" providerId="ADAL" clId="{92736EAF-57D9-455F-9C30-F13D1704D384}" dt="2020-02-21T17:06:17.045" v="831"/>
          <ac:grpSpMkLst>
            <pc:docMk/>
            <pc:sldMk cId="2172288848" sldId="267"/>
            <ac:grpSpMk id="123" creationId="{C65B13DB-B512-42E5-8139-94F6796D731C}"/>
          </ac:grpSpMkLst>
        </pc:grpChg>
        <pc:grpChg chg="mod">
          <ac:chgData name="Kimberly Brehm" userId="8c2b6ab9-3f19-41de-a892-34e3c36865ec" providerId="ADAL" clId="{92736EAF-57D9-455F-9C30-F13D1704D384}" dt="2020-02-21T17:06:19.607" v="835"/>
          <ac:grpSpMkLst>
            <pc:docMk/>
            <pc:sldMk cId="2172288848" sldId="267"/>
            <ac:grpSpMk id="127" creationId="{AF5CA284-BEF9-440C-947C-7D2743DAC2C8}"/>
          </ac:grpSpMkLst>
        </pc:grpChg>
        <pc:picChg chg="add del mod">
          <ac:chgData name="Kimberly Brehm" userId="8c2b6ab9-3f19-41de-a892-34e3c36865ec" providerId="ADAL" clId="{92736EAF-57D9-455F-9C30-F13D1704D384}" dt="2020-02-21T17:19:50.185" v="840"/>
          <ac:picMkLst>
            <pc:docMk/>
            <pc:sldMk cId="2172288848" sldId="267"/>
            <ac:picMk id="132" creationId="{D01A68AD-F0A0-443C-9242-25682967CC3F}"/>
          </ac:picMkLst>
        </pc:picChg>
        <pc:picChg chg="add del mod">
          <ac:chgData name="Kimberly Brehm" userId="8c2b6ab9-3f19-41de-a892-34e3c36865ec" providerId="ADAL" clId="{92736EAF-57D9-455F-9C30-F13D1704D384}" dt="2020-02-21T17:20:54.215" v="843"/>
          <ac:picMkLst>
            <pc:docMk/>
            <pc:sldMk cId="2172288848" sldId="267"/>
            <ac:picMk id="134" creationId="{D50E6483-5E0A-4774-941E-AACAEA100D51}"/>
          </ac:picMkLst>
        </pc:picChg>
        <pc:picChg chg="add del mod">
          <ac:chgData name="Kimberly Brehm" userId="8c2b6ab9-3f19-41de-a892-34e3c36865ec" providerId="ADAL" clId="{92736EAF-57D9-455F-9C30-F13D1704D384}" dt="2020-02-21T17:26:34.617" v="844"/>
          <ac:picMkLst>
            <pc:docMk/>
            <pc:sldMk cId="2172288848" sldId="267"/>
            <ac:picMk id="135" creationId="{AE280D41-7663-4F9D-B840-AA53AA035B81}"/>
          </ac:picMkLst>
        </pc:picChg>
        <pc:picChg chg="add mod">
          <ac:chgData name="Kimberly Brehm" userId="8c2b6ab9-3f19-41de-a892-34e3c36865ec" providerId="ADAL" clId="{92736EAF-57D9-455F-9C30-F13D1704D384}" dt="2020-02-21T17:26:34.617" v="844"/>
          <ac:picMkLst>
            <pc:docMk/>
            <pc:sldMk cId="2172288848" sldId="267"/>
            <ac:picMk id="137" creationId="{6434BEEF-B41B-4CC6-9142-8396D3058263}"/>
          </ac:picMkLst>
        </pc:picChg>
        <pc:inkChg chg="add mod">
          <ac:chgData name="Kimberly Brehm" userId="8c2b6ab9-3f19-41de-a892-34e3c36865ec" providerId="ADAL" clId="{92736EAF-57D9-455F-9C30-F13D1704D384}" dt="2020-02-21T17:05:11.600" v="727"/>
          <ac:inkMkLst>
            <pc:docMk/>
            <pc:sldMk cId="2172288848" sldId="267"/>
            <ac:inkMk id="2" creationId="{5BF200F8-5E70-457A-8EEB-A8CA6CB8A410}"/>
          </ac:inkMkLst>
        </pc:inkChg>
        <pc:inkChg chg="add mod">
          <ac:chgData name="Kimberly Brehm" userId="8c2b6ab9-3f19-41de-a892-34e3c36865ec" providerId="ADAL" clId="{92736EAF-57D9-455F-9C30-F13D1704D384}" dt="2020-02-21T17:05:11.600" v="727"/>
          <ac:inkMkLst>
            <pc:docMk/>
            <pc:sldMk cId="2172288848" sldId="267"/>
            <ac:inkMk id="3" creationId="{FD16DC73-C030-4C45-8F6D-710150184F79}"/>
          </ac:inkMkLst>
        </pc:inkChg>
        <pc:inkChg chg="add mod">
          <ac:chgData name="Kimberly Brehm" userId="8c2b6ab9-3f19-41de-a892-34e3c36865ec" providerId="ADAL" clId="{92736EAF-57D9-455F-9C30-F13D1704D384}" dt="2020-02-21T17:05:11.600" v="727"/>
          <ac:inkMkLst>
            <pc:docMk/>
            <pc:sldMk cId="2172288848" sldId="267"/>
            <ac:inkMk id="4" creationId="{9BF658FE-7E9C-4D08-A137-107F12F8A7EA}"/>
          </ac:inkMkLst>
        </pc:inkChg>
        <pc:inkChg chg="add mod">
          <ac:chgData name="Kimberly Brehm" userId="8c2b6ab9-3f19-41de-a892-34e3c36865ec" providerId="ADAL" clId="{92736EAF-57D9-455F-9C30-F13D1704D384}" dt="2020-02-21T17:05:11.600" v="727"/>
          <ac:inkMkLst>
            <pc:docMk/>
            <pc:sldMk cId="2172288848" sldId="267"/>
            <ac:inkMk id="5" creationId="{37E2F532-A8A0-4B29-B755-8C1AC8B79103}"/>
          </ac:inkMkLst>
        </pc:inkChg>
        <pc:inkChg chg="add mod">
          <ac:chgData name="Kimberly Brehm" userId="8c2b6ab9-3f19-41de-a892-34e3c36865ec" providerId="ADAL" clId="{92736EAF-57D9-455F-9C30-F13D1704D384}" dt="2020-02-21T17:05:11.600" v="727"/>
          <ac:inkMkLst>
            <pc:docMk/>
            <pc:sldMk cId="2172288848" sldId="267"/>
            <ac:inkMk id="6" creationId="{488D2994-9D11-4EDA-BD91-A3662F1750CD}"/>
          </ac:inkMkLst>
        </pc:inkChg>
        <pc:inkChg chg="add mod">
          <ac:chgData name="Kimberly Brehm" userId="8c2b6ab9-3f19-41de-a892-34e3c36865ec" providerId="ADAL" clId="{92736EAF-57D9-455F-9C30-F13D1704D384}" dt="2020-02-21T17:05:11.600" v="727"/>
          <ac:inkMkLst>
            <pc:docMk/>
            <pc:sldMk cId="2172288848" sldId="267"/>
            <ac:inkMk id="7" creationId="{A768EBBD-07EF-4E0D-AA72-F699670AC396}"/>
          </ac:inkMkLst>
        </pc:inkChg>
        <pc:inkChg chg="add mod">
          <ac:chgData name="Kimberly Brehm" userId="8c2b6ab9-3f19-41de-a892-34e3c36865ec" providerId="ADAL" clId="{92736EAF-57D9-455F-9C30-F13D1704D384}" dt="2020-02-21T17:05:19.721" v="736"/>
          <ac:inkMkLst>
            <pc:docMk/>
            <pc:sldMk cId="2172288848" sldId="267"/>
            <ac:inkMk id="9" creationId="{4837E7D7-8E02-4A30-9245-9FE3ECD094C8}"/>
          </ac:inkMkLst>
        </pc:inkChg>
        <pc:inkChg chg="add mod">
          <ac:chgData name="Kimberly Brehm" userId="8c2b6ab9-3f19-41de-a892-34e3c36865ec" providerId="ADAL" clId="{92736EAF-57D9-455F-9C30-F13D1704D384}" dt="2020-02-21T17:05:19.721" v="736"/>
          <ac:inkMkLst>
            <pc:docMk/>
            <pc:sldMk cId="2172288848" sldId="267"/>
            <ac:inkMk id="10" creationId="{9711C34C-CE69-47F6-AB28-9B843FBC986D}"/>
          </ac:inkMkLst>
        </pc:inkChg>
        <pc:inkChg chg="add mod">
          <ac:chgData name="Kimberly Brehm" userId="8c2b6ab9-3f19-41de-a892-34e3c36865ec" providerId="ADAL" clId="{92736EAF-57D9-455F-9C30-F13D1704D384}" dt="2020-02-21T17:05:19.721" v="736"/>
          <ac:inkMkLst>
            <pc:docMk/>
            <pc:sldMk cId="2172288848" sldId="267"/>
            <ac:inkMk id="12" creationId="{5715741A-0D6C-41EA-BB0F-7DEE838FF17A}"/>
          </ac:inkMkLst>
        </pc:inkChg>
        <pc:inkChg chg="add mod">
          <ac:chgData name="Kimberly Brehm" userId="8c2b6ab9-3f19-41de-a892-34e3c36865ec" providerId="ADAL" clId="{92736EAF-57D9-455F-9C30-F13D1704D384}" dt="2020-02-21T17:05:19.721" v="736"/>
          <ac:inkMkLst>
            <pc:docMk/>
            <pc:sldMk cId="2172288848" sldId="267"/>
            <ac:inkMk id="13" creationId="{FA8CB190-B118-460C-B1E6-FFAFBFADB8CD}"/>
          </ac:inkMkLst>
        </pc:inkChg>
        <pc:inkChg chg="add mod">
          <ac:chgData name="Kimberly Brehm" userId="8c2b6ab9-3f19-41de-a892-34e3c36865ec" providerId="ADAL" clId="{92736EAF-57D9-455F-9C30-F13D1704D384}" dt="2020-02-21T17:05:19.721" v="736"/>
          <ac:inkMkLst>
            <pc:docMk/>
            <pc:sldMk cId="2172288848" sldId="267"/>
            <ac:inkMk id="14" creationId="{BB84398C-1FF7-4D93-A9E0-ACAD2C2673C9}"/>
          </ac:inkMkLst>
        </pc:inkChg>
        <pc:inkChg chg="add mod">
          <ac:chgData name="Kimberly Brehm" userId="8c2b6ab9-3f19-41de-a892-34e3c36865ec" providerId="ADAL" clId="{92736EAF-57D9-455F-9C30-F13D1704D384}" dt="2020-02-21T17:05:19.721" v="736"/>
          <ac:inkMkLst>
            <pc:docMk/>
            <pc:sldMk cId="2172288848" sldId="267"/>
            <ac:inkMk id="15" creationId="{E78111E9-6981-48F9-95F1-0E26B69A352A}"/>
          </ac:inkMkLst>
        </pc:inkChg>
        <pc:inkChg chg="add mod">
          <ac:chgData name="Kimberly Brehm" userId="8c2b6ab9-3f19-41de-a892-34e3c36865ec" providerId="ADAL" clId="{92736EAF-57D9-455F-9C30-F13D1704D384}" dt="2020-02-21T17:05:19.721" v="736"/>
          <ac:inkMkLst>
            <pc:docMk/>
            <pc:sldMk cId="2172288848" sldId="267"/>
            <ac:inkMk id="16" creationId="{785732AF-D898-4198-B9CE-0DE6524693F4}"/>
          </ac:inkMkLst>
        </pc:inkChg>
        <pc:inkChg chg="add">
          <ac:chgData name="Kimberly Brehm" userId="8c2b6ab9-3f19-41de-a892-34e3c36865ec" providerId="ADAL" clId="{92736EAF-57D9-455F-9C30-F13D1704D384}" dt="2020-02-21T17:05:21.379" v="737" actId="9405"/>
          <ac:inkMkLst>
            <pc:docMk/>
            <pc:sldMk cId="2172288848" sldId="267"/>
            <ac:inkMk id="19" creationId="{F116FC8E-F373-4411-A034-E4165F4FAA14}"/>
          </ac:inkMkLst>
        </pc:inkChg>
        <pc:inkChg chg="add mod">
          <ac:chgData name="Kimberly Brehm" userId="8c2b6ab9-3f19-41de-a892-34e3c36865ec" providerId="ADAL" clId="{92736EAF-57D9-455F-9C30-F13D1704D384}" dt="2020-02-21T17:05:26.779" v="744"/>
          <ac:inkMkLst>
            <pc:docMk/>
            <pc:sldMk cId="2172288848" sldId="267"/>
            <ac:inkMk id="20" creationId="{6244D944-1BD5-4149-9AED-5925B6105ACF}"/>
          </ac:inkMkLst>
        </pc:inkChg>
        <pc:inkChg chg="add mod">
          <ac:chgData name="Kimberly Brehm" userId="8c2b6ab9-3f19-41de-a892-34e3c36865ec" providerId="ADAL" clId="{92736EAF-57D9-455F-9C30-F13D1704D384}" dt="2020-02-21T17:05:26.779" v="744"/>
          <ac:inkMkLst>
            <pc:docMk/>
            <pc:sldMk cId="2172288848" sldId="267"/>
            <ac:inkMk id="21" creationId="{9624BE42-ECBA-4950-8FF8-5EB842A4FA4D}"/>
          </ac:inkMkLst>
        </pc:inkChg>
        <pc:inkChg chg="add mod">
          <ac:chgData name="Kimberly Brehm" userId="8c2b6ab9-3f19-41de-a892-34e3c36865ec" providerId="ADAL" clId="{92736EAF-57D9-455F-9C30-F13D1704D384}" dt="2020-02-21T17:05:26.779" v="744"/>
          <ac:inkMkLst>
            <pc:docMk/>
            <pc:sldMk cId="2172288848" sldId="267"/>
            <ac:inkMk id="22" creationId="{42EB1988-D596-4A2D-9115-64374AF1DAB8}"/>
          </ac:inkMkLst>
        </pc:inkChg>
        <pc:inkChg chg="add mod">
          <ac:chgData name="Kimberly Brehm" userId="8c2b6ab9-3f19-41de-a892-34e3c36865ec" providerId="ADAL" clId="{92736EAF-57D9-455F-9C30-F13D1704D384}" dt="2020-02-21T17:05:26.779" v="744"/>
          <ac:inkMkLst>
            <pc:docMk/>
            <pc:sldMk cId="2172288848" sldId="267"/>
            <ac:inkMk id="23" creationId="{9A96F5B9-6F13-4EC6-AAE7-A5BC886CD007}"/>
          </ac:inkMkLst>
        </pc:inkChg>
        <pc:inkChg chg="add mod">
          <ac:chgData name="Kimberly Brehm" userId="8c2b6ab9-3f19-41de-a892-34e3c36865ec" providerId="ADAL" clId="{92736EAF-57D9-455F-9C30-F13D1704D384}" dt="2020-02-21T17:05:26.779" v="744"/>
          <ac:inkMkLst>
            <pc:docMk/>
            <pc:sldMk cId="2172288848" sldId="267"/>
            <ac:inkMk id="24" creationId="{2D8478E4-7723-4C1B-9909-0DBBE5B0EEC5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25" creationId="{5EE50FAC-AF8F-4D99-848F-BC45281A19FC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28" creationId="{D685ECA1-1EB5-4CFD-B34F-3605B8022A73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29" creationId="{98B1BAA6-1F54-41D0-96BA-51CE254D444E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0" creationId="{732A2B40-4DE7-40E3-AA99-C6EF51C4CAC9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1" creationId="{8AD66D8D-02F4-478C-91F5-F9A5DABE45B0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2" creationId="{DFDD4261-23BA-410C-A6EB-D96809C78EC0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3" creationId="{CD4BDA21-39FD-4828-817A-25CA19EAF952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4" creationId="{FB10A885-FE24-47CC-9F58-57A29C724473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5" creationId="{6A9B513A-82B9-4867-857B-E3D72ADFB20F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6" creationId="{9308EC9A-93FD-4620-9E19-D54D2EFCC9D1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7" creationId="{A4442C24-B276-4E7B-94AE-B7B329051074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8" creationId="{279DDB15-2E6B-4E8E-AD6F-9FBD23CE576E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39" creationId="{EDF79501-E20C-4CF7-B56C-D380FC5310D6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0" creationId="{A80AEF36-11E8-4890-A0F0-35387678B1E9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1" creationId="{EA121B73-35D6-4D2D-9EC0-169DB6F17FF4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2" creationId="{94B446BB-5797-43ED-B194-B3106AC43E3A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3" creationId="{05571742-679F-4223-B9C3-AA9D618077C1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4" creationId="{731272E0-A169-49B8-8BC2-64B92250EB56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5" creationId="{E7F9FB17-60C4-4F60-B009-A70707B8FBF8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6" creationId="{2DF02EF3-F524-44F9-9DA7-61C3DA016CFD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7" creationId="{3B86C2E7-31CF-45D0-BB0F-AD977681468C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8" creationId="{DF199B83-3A5F-466C-88F4-4A45CE06ED73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49" creationId="{E3AC9D76-AEBA-4A0D-A807-779C66EE67D1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50" creationId="{3796BD9F-9529-4024-AF7C-23ADE1229752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51" creationId="{DF1C5445-E25F-4143-B6B5-8E0E9DC3FC5D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52" creationId="{638D41DD-5599-42C4-AE7D-D049B031D5F3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53" creationId="{E13569B3-B50F-4BD2-B7CE-183784721D09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54" creationId="{A5C298FC-269B-45A2-AB8E-239F5980C11E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55" creationId="{D543A56A-9A0F-49DC-B2D7-F67F58FB712C}"/>
          </ac:inkMkLst>
        </pc:inkChg>
        <pc:inkChg chg="add mod">
          <ac:chgData name="Kimberly Brehm" userId="8c2b6ab9-3f19-41de-a892-34e3c36865ec" providerId="ADAL" clId="{92736EAF-57D9-455F-9C30-F13D1704D384}" dt="2020-02-21T17:05:43.722" v="774"/>
          <ac:inkMkLst>
            <pc:docMk/>
            <pc:sldMk cId="2172288848" sldId="267"/>
            <ac:inkMk id="56" creationId="{DCA10AE6-8655-4556-80F2-7124A84415AD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62" creationId="{9F9E3023-9B0E-4961-B7FA-017FCF168DB1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63" creationId="{74EAB47E-02C6-47EC-B13E-EC7D1B82FCD4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64" creationId="{9BA37CFB-1AE5-4DB9-B7A3-0A1612C79876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65" creationId="{5DF6D5E6-98F4-4B54-967D-846B69E22BB7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66" creationId="{91E625BD-F829-4698-B57B-EFE3D152A8F4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67" creationId="{4A0BC25F-E1D0-4007-9CF7-D4F6240A0908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68" creationId="{6BB9912A-6816-4D5C-92D5-857C00D595DB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69" creationId="{336E2211-7740-4895-B61A-65F978C7017C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70" creationId="{B0A0D4CE-A5CC-4F63-B7BF-06E4C697B14E}"/>
          </ac:inkMkLst>
        </pc:inkChg>
        <pc:inkChg chg="add mod">
          <ac:chgData name="Kimberly Brehm" userId="8c2b6ab9-3f19-41de-a892-34e3c36865ec" providerId="ADAL" clId="{92736EAF-57D9-455F-9C30-F13D1704D384}" dt="2020-02-21T17:05:48.101" v="785"/>
          <ac:inkMkLst>
            <pc:docMk/>
            <pc:sldMk cId="2172288848" sldId="267"/>
            <ac:inkMk id="71" creationId="{1EC266BD-836C-4F5B-9A8B-DE5ED1DB1587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74" creationId="{FBFFB940-B66A-4C2E-972A-36628BC64385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75" creationId="{039996B3-5151-40CC-979E-0A61D0027EFF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76" creationId="{B4D13F54-57AA-4594-9F4F-113182F928EE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77" creationId="{23FD5ED0-949E-441F-B807-541C4ACF4FAA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78" creationId="{6400654D-1A0D-4913-A55D-22F96194F857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79" creationId="{0CA085DE-956B-4605-9587-7D4C70685006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80" creationId="{4D09E906-96B5-4DD6-933F-0187DA2F948C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81" creationId="{9182D313-16A4-4313-86B2-7B06EAB60182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82" creationId="{673ABE8F-DDCD-49ED-A0E5-C99A18A8CE95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83" creationId="{A4A0A910-6EA8-4625-9C85-68218507E6EB}"/>
          </ac:inkMkLst>
        </pc:inkChg>
        <pc:inkChg chg="add mod">
          <ac:chgData name="Kimberly Brehm" userId="8c2b6ab9-3f19-41de-a892-34e3c36865ec" providerId="ADAL" clId="{92736EAF-57D9-455F-9C30-F13D1704D384}" dt="2020-02-21T17:05:57.123" v="809"/>
          <ac:inkMkLst>
            <pc:docMk/>
            <pc:sldMk cId="2172288848" sldId="267"/>
            <ac:inkMk id="84" creationId="{E5935D93-074B-49F3-882D-F5D17E93974A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85" creationId="{EB212AE3-FFDF-4762-9D5E-3D344109287A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86" creationId="{BBD8F408-26C3-4D38-8825-CD531E3C4356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87" creationId="{2A7F1D27-6290-4E30-AABA-34434BE893D2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88" creationId="{3663DCF3-E178-48F1-A3B0-B733F7A9AE1A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89" creationId="{C638CD0F-03B4-4F67-A9B8-11303ACB6322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90" creationId="{9EC2CAA7-AB45-4EA0-BEF3-5E1A4A0AF9FF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91" creationId="{3A62F351-9277-45A8-BC8F-30469186FF1F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92" creationId="{60DFEE73-ABC1-4D19-B985-3A1D9069ABA9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93" creationId="{F0D46B9B-BAA1-4225-AC22-DCF737C07F7F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94" creationId="{F0E910D2-53A8-4847-A0A6-668B62CD7710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95" creationId="{E96A9B79-50A0-47B4-A5CA-F1CDBC214E2A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96" creationId="{C9D46BAF-3EF3-4C1D-BEAD-B063BA1BF457}"/>
          </ac:inkMkLst>
        </pc:inkChg>
        <pc:inkChg chg="add mod">
          <ac:chgData name="Kimberly Brehm" userId="8c2b6ab9-3f19-41de-a892-34e3c36865ec" providerId="ADAL" clId="{92736EAF-57D9-455F-9C30-F13D1704D384}" dt="2020-02-21T17:05:59.231" v="813"/>
          <ac:inkMkLst>
            <pc:docMk/>
            <pc:sldMk cId="2172288848" sldId="267"/>
            <ac:inkMk id="100" creationId="{2E30412A-4398-4847-9E75-2429143733AC}"/>
          </ac:inkMkLst>
        </pc:inkChg>
        <pc:inkChg chg="add del">
          <ac:chgData name="Kimberly Brehm" userId="8c2b6ab9-3f19-41de-a892-34e3c36865ec" providerId="ADAL" clId="{92736EAF-57D9-455F-9C30-F13D1704D384}" dt="2020-02-21T17:05:59.089" v="812"/>
          <ac:inkMkLst>
            <pc:docMk/>
            <pc:sldMk cId="2172288848" sldId="267"/>
            <ac:inkMk id="101" creationId="{8D833F2B-7A27-4F00-BA80-4DF6F6CE8132}"/>
          </ac:inkMkLst>
        </pc:inkChg>
        <pc:inkChg chg="add mod">
          <ac:chgData name="Kimberly Brehm" userId="8c2b6ab9-3f19-41de-a892-34e3c36865ec" providerId="ADAL" clId="{92736EAF-57D9-455F-9C30-F13D1704D384}" dt="2020-02-21T17:06:06.940" v="819"/>
          <ac:inkMkLst>
            <pc:docMk/>
            <pc:sldMk cId="2172288848" sldId="267"/>
            <ac:inkMk id="103" creationId="{C43F90F8-CDEB-4570-8E18-839A2145B6CF}"/>
          </ac:inkMkLst>
        </pc:inkChg>
        <pc:inkChg chg="add mod">
          <ac:chgData name="Kimberly Brehm" userId="8c2b6ab9-3f19-41de-a892-34e3c36865ec" providerId="ADAL" clId="{92736EAF-57D9-455F-9C30-F13D1704D384}" dt="2020-02-21T17:06:06.940" v="819"/>
          <ac:inkMkLst>
            <pc:docMk/>
            <pc:sldMk cId="2172288848" sldId="267"/>
            <ac:inkMk id="104" creationId="{8E611744-37DA-4E5C-9023-2C96B5BA68EF}"/>
          </ac:inkMkLst>
        </pc:inkChg>
        <pc:inkChg chg="add mod">
          <ac:chgData name="Kimberly Brehm" userId="8c2b6ab9-3f19-41de-a892-34e3c36865ec" providerId="ADAL" clId="{92736EAF-57D9-455F-9C30-F13D1704D384}" dt="2020-02-21T17:06:06.940" v="819"/>
          <ac:inkMkLst>
            <pc:docMk/>
            <pc:sldMk cId="2172288848" sldId="267"/>
            <ac:inkMk id="105" creationId="{E306D55F-AE9C-495E-9267-2469052A116C}"/>
          </ac:inkMkLst>
        </pc:inkChg>
        <pc:inkChg chg="add mod">
          <ac:chgData name="Kimberly Brehm" userId="8c2b6ab9-3f19-41de-a892-34e3c36865ec" providerId="ADAL" clId="{92736EAF-57D9-455F-9C30-F13D1704D384}" dt="2020-02-21T17:06:06.940" v="819"/>
          <ac:inkMkLst>
            <pc:docMk/>
            <pc:sldMk cId="2172288848" sldId="267"/>
            <ac:inkMk id="106" creationId="{B79648B6-04DD-4373-9384-3730DA2C9BB7}"/>
          </ac:inkMkLst>
        </pc:inkChg>
        <pc:inkChg chg="add">
          <ac:chgData name="Kimberly Brehm" userId="8c2b6ab9-3f19-41de-a892-34e3c36865ec" providerId="ADAL" clId="{92736EAF-57D9-455F-9C30-F13D1704D384}" dt="2020-02-21T17:06:06.186" v="818" actId="9405"/>
          <ac:inkMkLst>
            <pc:docMk/>
            <pc:sldMk cId="2172288848" sldId="267"/>
            <ac:inkMk id="107" creationId="{7C9EFA15-9106-4E3B-B60E-BBB2C3DC3042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09" creationId="{B7B06398-EDE3-42C2-8F51-9C66272C39E7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0" creationId="{8249979D-0980-4B61-AEB5-0D55806526CD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1" creationId="{E66810D4-8034-421B-9264-6878C738B2FB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2" creationId="{C720B866-A541-46A2-8FD3-A983FDE728C4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3" creationId="{10707FFC-5E51-4FB4-B761-0162A13BF3B3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4" creationId="{189DE4BB-2B27-4C36-B71A-313E13F5E3BC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5" creationId="{381EDFC0-B0D1-4070-A471-2446633D20BD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6" creationId="{3BFF2C9A-047B-46CE-B2E8-7F736557E1CA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7" creationId="{1CAC8F30-23F7-4F22-A8CB-F9E45E5B0D76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8" creationId="{F9C2D506-B810-4A2E-9856-17B8D4B99418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19" creationId="{F6A9AA38-9767-4958-9FB6-266F6EB54CD5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24" creationId="{9B6F2099-5C47-4820-BE66-A872E992DBC8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25" creationId="{2EAB9031-E697-443A-B69D-8E05E139A6C0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26" creationId="{8347F54E-3873-4C69-9733-6309380566E7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28" creationId="{6AD1701F-3BD5-4D6B-8099-3BE25A8E788A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29" creationId="{4C361EC8-3D38-4B4D-9219-62D047C1FA5D}"/>
          </ac:inkMkLst>
        </pc:inkChg>
        <pc:inkChg chg="add mod">
          <ac:chgData name="Kimberly Brehm" userId="8c2b6ab9-3f19-41de-a892-34e3c36865ec" providerId="ADAL" clId="{92736EAF-57D9-455F-9C30-F13D1704D384}" dt="2020-02-21T17:20:25.651" v="842" actId="14100"/>
          <ac:inkMkLst>
            <pc:docMk/>
            <pc:sldMk cId="2172288848" sldId="267"/>
            <ac:inkMk id="130" creationId="{37903312-4495-4074-ABA2-4D6696804704}"/>
          </ac:inkMkLst>
        </pc:inkChg>
        <pc:inkChg chg="add del">
          <ac:chgData name="Kimberly Brehm" userId="8c2b6ab9-3f19-41de-a892-34e3c36865ec" providerId="ADAL" clId="{92736EAF-57D9-455F-9C30-F13D1704D384}" dt="2020-02-21T17:19:50.185" v="840"/>
          <ac:inkMkLst>
            <pc:docMk/>
            <pc:sldMk cId="2172288848" sldId="267"/>
            <ac:inkMk id="131" creationId="{955ACD88-2919-4974-A69F-A310E86734DC}"/>
          </ac:inkMkLst>
        </pc:inkChg>
        <pc:inkChg chg="add del">
          <ac:chgData name="Kimberly Brehm" userId="8c2b6ab9-3f19-41de-a892-34e3c36865ec" providerId="ADAL" clId="{92736EAF-57D9-455F-9C30-F13D1704D384}" dt="2020-02-21T17:20:54.215" v="843"/>
          <ac:inkMkLst>
            <pc:docMk/>
            <pc:sldMk cId="2172288848" sldId="267"/>
            <ac:inkMk id="133" creationId="{85DFF158-FBB4-45DF-A8AE-7F75727D07D4}"/>
          </ac:inkMkLst>
        </pc:inkChg>
        <pc:inkChg chg="add">
          <ac:chgData name="Kimberly Brehm" userId="8c2b6ab9-3f19-41de-a892-34e3c36865ec" providerId="ADAL" clId="{92736EAF-57D9-455F-9C30-F13D1704D384}" dt="2020-02-21T17:26:34.617" v="844"/>
          <ac:inkMkLst>
            <pc:docMk/>
            <pc:sldMk cId="2172288848" sldId="267"/>
            <ac:inkMk id="136" creationId="{45D962AD-B2CD-439C-B227-86424D1E264A}"/>
          </ac:inkMkLst>
        </pc:inkChg>
      </pc:sldChg>
      <pc:sldChg chg="addSp delSp modSp">
        <pc:chgData name="Kimberly Brehm" userId="8c2b6ab9-3f19-41de-a892-34e3c36865ec" providerId="ADAL" clId="{92736EAF-57D9-455F-9C30-F13D1704D384}" dt="2020-02-21T17:32:29.769" v="919"/>
        <pc:sldMkLst>
          <pc:docMk/>
          <pc:sldMk cId="2545628967" sldId="268"/>
        </pc:sldMkLst>
        <pc:grpChg chg="mod">
          <ac:chgData name="Kimberly Brehm" userId="8c2b6ab9-3f19-41de-a892-34e3c36865ec" providerId="ADAL" clId="{92736EAF-57D9-455F-9C30-F13D1704D384}" dt="2020-02-21T17:27:41.304" v="858"/>
          <ac:grpSpMkLst>
            <pc:docMk/>
            <pc:sldMk cId="2545628967" sldId="268"/>
            <ac:grpSpMk id="15" creationId="{52BD28C2-FC42-4E0D-ABD4-238EBAF4B353}"/>
          </ac:grpSpMkLst>
        </pc:grpChg>
        <pc:grpChg chg="mod">
          <ac:chgData name="Kimberly Brehm" userId="8c2b6ab9-3f19-41de-a892-34e3c36865ec" providerId="ADAL" clId="{92736EAF-57D9-455F-9C30-F13D1704D384}" dt="2020-02-21T17:28:04.717" v="893"/>
          <ac:grpSpMkLst>
            <pc:docMk/>
            <pc:sldMk cId="2545628967" sldId="268"/>
            <ac:grpSpMk id="50" creationId="{7E01CD17-1D7C-4D7A-B535-D193A1540B55}"/>
          </ac:grpSpMkLst>
        </pc:grpChg>
        <pc:grpChg chg="mod">
          <ac:chgData name="Kimberly Brehm" userId="8c2b6ab9-3f19-41de-a892-34e3c36865ec" providerId="ADAL" clId="{92736EAF-57D9-455F-9C30-F13D1704D384}" dt="2020-02-21T17:28:04.717" v="893"/>
          <ac:grpSpMkLst>
            <pc:docMk/>
            <pc:sldMk cId="2545628967" sldId="268"/>
            <ac:grpSpMk id="51" creationId="{C8EEE907-FF47-4B13-B916-C10E7F671530}"/>
          </ac:grpSpMkLst>
        </pc:grpChg>
        <pc:grpChg chg="mod">
          <ac:chgData name="Kimberly Brehm" userId="8c2b6ab9-3f19-41de-a892-34e3c36865ec" providerId="ADAL" clId="{92736EAF-57D9-455F-9C30-F13D1704D384}" dt="2020-02-21T17:28:04.717" v="893"/>
          <ac:grpSpMkLst>
            <pc:docMk/>
            <pc:sldMk cId="2545628967" sldId="268"/>
            <ac:grpSpMk id="52" creationId="{5954A3B4-1A17-4854-903A-D47A39610C1C}"/>
          </ac:grpSpMkLst>
        </pc:grpChg>
        <pc:grpChg chg="mod">
          <ac:chgData name="Kimberly Brehm" userId="8c2b6ab9-3f19-41de-a892-34e3c36865ec" providerId="ADAL" clId="{92736EAF-57D9-455F-9C30-F13D1704D384}" dt="2020-02-21T17:28:04.717" v="893"/>
          <ac:grpSpMkLst>
            <pc:docMk/>
            <pc:sldMk cId="2545628967" sldId="268"/>
            <ac:grpSpMk id="53" creationId="{89DC2509-9F1A-4AD4-98D5-ED3DE2186DDD}"/>
          </ac:grpSpMkLst>
        </pc:grpChg>
        <pc:grpChg chg="mod">
          <ac:chgData name="Kimberly Brehm" userId="8c2b6ab9-3f19-41de-a892-34e3c36865ec" providerId="ADAL" clId="{92736EAF-57D9-455F-9C30-F13D1704D384}" dt="2020-02-21T17:28:04.717" v="893"/>
          <ac:grpSpMkLst>
            <pc:docMk/>
            <pc:sldMk cId="2545628967" sldId="268"/>
            <ac:grpSpMk id="54" creationId="{8F4BF7A5-4E90-4B5D-BA60-246D06B8A8C5}"/>
          </ac:grpSpMkLst>
        </pc:grpChg>
        <pc:grpChg chg="mod">
          <ac:chgData name="Kimberly Brehm" userId="8c2b6ab9-3f19-41de-a892-34e3c36865ec" providerId="ADAL" clId="{92736EAF-57D9-455F-9C30-F13D1704D384}" dt="2020-02-21T17:28:13.516" v="903"/>
          <ac:grpSpMkLst>
            <pc:docMk/>
            <pc:sldMk cId="2545628967" sldId="268"/>
            <ac:grpSpMk id="64" creationId="{ECB6A521-CC4B-45AE-801C-328A546E3E88}"/>
          </ac:grpSpMkLst>
        </pc:grpChg>
        <pc:grpChg chg="mod">
          <ac:chgData name="Kimberly Brehm" userId="8c2b6ab9-3f19-41de-a892-34e3c36865ec" providerId="ADAL" clId="{92736EAF-57D9-455F-9C30-F13D1704D384}" dt="2020-02-21T17:30:15.846" v="914"/>
          <ac:grpSpMkLst>
            <pc:docMk/>
            <pc:sldMk cId="2545628967" sldId="268"/>
            <ac:grpSpMk id="65" creationId="{1BC7D9F7-AD10-4958-A77A-02EEF597E65C}"/>
          </ac:grpSpMkLst>
        </pc:grpChg>
        <pc:grpChg chg="del mod">
          <ac:chgData name="Kimberly Brehm" userId="8c2b6ab9-3f19-41de-a892-34e3c36865ec" providerId="ADAL" clId="{92736EAF-57D9-455F-9C30-F13D1704D384}" dt="2020-02-21T17:28:17.938" v="910"/>
          <ac:grpSpMkLst>
            <pc:docMk/>
            <pc:sldMk cId="2545628967" sldId="268"/>
            <ac:grpSpMk id="68" creationId="{773229DD-9D75-4F76-8EA0-A63FC603D6B5}"/>
          </ac:grpSpMkLst>
        </pc:grpChg>
        <pc:grpChg chg="mod">
          <ac:chgData name="Kimberly Brehm" userId="8c2b6ab9-3f19-41de-a892-34e3c36865ec" providerId="ADAL" clId="{92736EAF-57D9-455F-9C30-F13D1704D384}" dt="2020-02-21T17:28:17.938" v="910"/>
          <ac:grpSpMkLst>
            <pc:docMk/>
            <pc:sldMk cId="2545628967" sldId="268"/>
            <ac:grpSpMk id="72" creationId="{4432DA03-0E30-4E7D-86C6-9673F964770B}"/>
          </ac:grpSpMkLst>
        </pc:grpChg>
        <pc:grpChg chg="mod">
          <ac:chgData name="Kimberly Brehm" userId="8c2b6ab9-3f19-41de-a892-34e3c36865ec" providerId="ADAL" clId="{92736EAF-57D9-455F-9C30-F13D1704D384}" dt="2020-02-21T17:28:17.938" v="910"/>
          <ac:grpSpMkLst>
            <pc:docMk/>
            <pc:sldMk cId="2545628967" sldId="268"/>
            <ac:grpSpMk id="73" creationId="{F1A0202F-5DF6-4401-B63A-6EBC7E273237}"/>
          </ac:grpSpMkLst>
        </pc:grpChg>
        <pc:grpChg chg="mod">
          <ac:chgData name="Kimberly Brehm" userId="8c2b6ab9-3f19-41de-a892-34e3c36865ec" providerId="ADAL" clId="{92736EAF-57D9-455F-9C30-F13D1704D384}" dt="2020-02-21T17:30:20.210" v="918"/>
          <ac:grpSpMkLst>
            <pc:docMk/>
            <pc:sldMk cId="2545628967" sldId="268"/>
            <ac:grpSpMk id="79" creationId="{8A3B51DA-98AC-4888-937C-8C21AF74CFC9}"/>
          </ac:grpSpMkLst>
        </pc:grpChg>
        <pc:picChg chg="add del mod">
          <ac:chgData name="Kimberly Brehm" userId="8c2b6ab9-3f19-41de-a892-34e3c36865ec" providerId="ADAL" clId="{92736EAF-57D9-455F-9C30-F13D1704D384}" dt="2020-02-21T17:32:29.769" v="919"/>
          <ac:picMkLst>
            <pc:docMk/>
            <pc:sldMk cId="2545628967" sldId="268"/>
            <ac:picMk id="75" creationId="{C7761DA9-BEEB-439A-B219-507CF2D55736}"/>
          </ac:picMkLst>
        </pc:picChg>
        <pc:picChg chg="add mod">
          <ac:chgData name="Kimberly Brehm" userId="8c2b6ab9-3f19-41de-a892-34e3c36865ec" providerId="ADAL" clId="{92736EAF-57D9-455F-9C30-F13D1704D384}" dt="2020-02-21T17:32:29.769" v="919"/>
          <ac:picMkLst>
            <pc:docMk/>
            <pc:sldMk cId="2545628967" sldId="268"/>
            <ac:picMk id="81" creationId="{4C5C161D-FD51-4FA3-A926-A300F309BB7D}"/>
          </ac:picMkLst>
        </pc:pic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2" creationId="{DB764DEF-9129-49B6-949F-C0214F95AF90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3" creationId="{0267EC28-51BF-449C-A3DA-CD296E17C75F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4" creationId="{DAB20A5C-59D1-4B3C-8D63-9A61945D444D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5" creationId="{B1111BAB-499E-4D43-BBC6-4DACF11E0162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6" creationId="{F699429A-9E0A-4236-BB81-5E43B2AF9325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7" creationId="{57E40CCB-C48B-45C6-8AF3-B42494B29A06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8" creationId="{208453D6-94A7-4676-BF18-BC2D2A260404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9" creationId="{CA420C0F-CF49-496F-A7EB-DDA269B7C5A7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10" creationId="{B2A3DC06-2BB5-48F6-8DFC-B53ABACD5CDA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11" creationId="{A37E970A-7B56-40F3-83D8-D194A0E6A5A0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12" creationId="{09C3F888-B7D2-4E44-9BE0-41626F81A4BD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13" creationId="{CCE9AC3D-2DAD-4D27-913F-01171FAEB378}"/>
          </ac:inkMkLst>
        </pc:inkChg>
        <pc:inkChg chg="add mod">
          <ac:chgData name="Kimberly Brehm" userId="8c2b6ab9-3f19-41de-a892-34e3c36865ec" providerId="ADAL" clId="{92736EAF-57D9-455F-9C30-F13D1704D384}" dt="2020-02-21T17:27:41.304" v="858"/>
          <ac:inkMkLst>
            <pc:docMk/>
            <pc:sldMk cId="2545628967" sldId="268"/>
            <ac:inkMk id="14" creationId="{1020820E-2A11-40E5-84F5-5994C455FC06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16" creationId="{DA4D4514-831F-4620-8169-C85D065A6455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17" creationId="{F75008E2-2A2B-49A6-A6D5-7E2C9F2D1859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18" creationId="{2A2E4572-0101-4CF4-B6E2-FE01FADE480C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19" creationId="{F015BCDB-E989-45EB-8738-8E959F2745E6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0" creationId="{BCDE15CD-66A0-49FF-9FF5-6D12CAC37AE0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1" creationId="{0A4CA7FB-6C87-4BD2-B92D-30CCAFF2F3B7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2" creationId="{2D4BC6A9-0A05-4D78-855E-0193EA2DAF83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3" creationId="{52A8C0B1-7C4E-408B-9168-A794F7DF8AA9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4" creationId="{43BBF57E-8056-4BB2-B18D-FD0F856F3C32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5" creationId="{64BFBFD7-1B00-477C-8A97-FA83971C23C2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6" creationId="{C7A7E13E-E314-4B51-ABD7-7B6FC85188DF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7" creationId="{3128C34F-CE7B-4F77-9403-61249B2234C4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8" creationId="{9A0A7D81-4C1B-4C4C-8D22-8F1ABA8130E7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29" creationId="{7C9E535A-7251-4492-BA9F-EFF1336BFECB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0" creationId="{90A5FB89-BFB9-4611-8B63-41A7A56CAC9C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1" creationId="{4E13F0ED-CA2B-4971-8CDA-5D80D5F8E829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2" creationId="{F51C93FF-36D8-45F2-8EBB-D7CFB2CC6778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3" creationId="{3BE6F720-0033-494F-AA1D-A12A80A28D21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4" creationId="{EF172DF9-6831-468A-B886-7B5B80F83449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5" creationId="{D5D447EA-2FE5-49ED-B14E-43BCD9538B56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6" creationId="{3DC874E5-BC77-40B1-A7BA-5F0D94BD1FC0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7" creationId="{22126252-FFD2-4D0F-A8A5-426B8C5880C4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8" creationId="{B8A8875C-660B-4F90-A3E9-4513F6F7DF0B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39" creationId="{0FF9A001-49C9-4F0F-A0F3-150CC51C3408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0" creationId="{E5EDA157-FF23-441A-886A-8CC043E86475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1" creationId="{0AAC22F9-1944-4EC3-AE2A-80488E904999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2" creationId="{898B1E35-3E57-4C98-8E22-E5EF82DF8E21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3" creationId="{D49AF0E3-B8E2-490E-8D64-782704EE84BF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4" creationId="{B7056313-941F-4E0C-A5C9-47EF69DCAFF4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5" creationId="{763E29C7-CD3B-4775-AD38-46FF23AAFA7B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6" creationId="{28AE5FCC-5C73-4A30-B067-66BCC1846E91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7" creationId="{AE608605-73DE-40F8-97A5-95890014CD19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8" creationId="{58856918-1C82-436A-A45F-9652D72BB271}"/>
          </ac:inkMkLst>
        </pc:inkChg>
        <pc:inkChg chg="add mod">
          <ac:chgData name="Kimberly Brehm" userId="8c2b6ab9-3f19-41de-a892-34e3c36865ec" providerId="ADAL" clId="{92736EAF-57D9-455F-9C30-F13D1704D384}" dt="2020-02-21T17:28:04.717" v="893"/>
          <ac:inkMkLst>
            <pc:docMk/>
            <pc:sldMk cId="2545628967" sldId="268"/>
            <ac:inkMk id="49" creationId="{036FFD63-BA24-4A42-ADA2-B26042671236}"/>
          </ac:inkMkLst>
        </pc:inkChg>
        <pc:inkChg chg="add del mod">
          <ac:chgData name="Kimberly Brehm" userId="8c2b6ab9-3f19-41de-a892-34e3c36865ec" providerId="ADAL" clId="{92736EAF-57D9-455F-9C30-F13D1704D384}" dt="2020-02-21T17:30:15.846" v="914"/>
          <ac:inkMkLst>
            <pc:docMk/>
            <pc:sldMk cId="2545628967" sldId="268"/>
            <ac:inkMk id="55" creationId="{73BE7DDD-D469-4F0C-8292-397651BCC9AB}"/>
          </ac:inkMkLst>
        </pc:inkChg>
        <pc:inkChg chg="add del mod">
          <ac:chgData name="Kimberly Brehm" userId="8c2b6ab9-3f19-41de-a892-34e3c36865ec" providerId="ADAL" clId="{92736EAF-57D9-455F-9C30-F13D1704D384}" dt="2020-02-21T17:30:15.346" v="913"/>
          <ac:inkMkLst>
            <pc:docMk/>
            <pc:sldMk cId="2545628967" sldId="268"/>
            <ac:inkMk id="56" creationId="{6E6D6FCF-BFDB-487F-B3CA-A9B033CEF7D5}"/>
          </ac:inkMkLst>
        </pc:inkChg>
        <pc:inkChg chg="add mod">
          <ac:chgData name="Kimberly Brehm" userId="8c2b6ab9-3f19-41de-a892-34e3c36865ec" providerId="ADAL" clId="{92736EAF-57D9-455F-9C30-F13D1704D384}" dt="2020-02-21T17:28:13.516" v="903"/>
          <ac:inkMkLst>
            <pc:docMk/>
            <pc:sldMk cId="2545628967" sldId="268"/>
            <ac:inkMk id="57" creationId="{20068995-F097-4CD2-B4F0-21F5BD02B3A8}"/>
          </ac:inkMkLst>
        </pc:inkChg>
        <pc:inkChg chg="add mod">
          <ac:chgData name="Kimberly Brehm" userId="8c2b6ab9-3f19-41de-a892-34e3c36865ec" providerId="ADAL" clId="{92736EAF-57D9-455F-9C30-F13D1704D384}" dt="2020-02-21T17:28:13.516" v="903"/>
          <ac:inkMkLst>
            <pc:docMk/>
            <pc:sldMk cId="2545628967" sldId="268"/>
            <ac:inkMk id="58" creationId="{B595CC64-E138-4FA6-82C8-8FA4D5555E88}"/>
          </ac:inkMkLst>
        </pc:inkChg>
        <pc:inkChg chg="add mod">
          <ac:chgData name="Kimberly Brehm" userId="8c2b6ab9-3f19-41de-a892-34e3c36865ec" providerId="ADAL" clId="{92736EAF-57D9-455F-9C30-F13D1704D384}" dt="2020-02-21T17:28:13.516" v="903"/>
          <ac:inkMkLst>
            <pc:docMk/>
            <pc:sldMk cId="2545628967" sldId="268"/>
            <ac:inkMk id="59" creationId="{EDD98EE0-36B7-4125-A8D2-B302AFAFDA39}"/>
          </ac:inkMkLst>
        </pc:inkChg>
        <pc:inkChg chg="add mod">
          <ac:chgData name="Kimberly Brehm" userId="8c2b6ab9-3f19-41de-a892-34e3c36865ec" providerId="ADAL" clId="{92736EAF-57D9-455F-9C30-F13D1704D384}" dt="2020-02-21T17:28:13.516" v="903"/>
          <ac:inkMkLst>
            <pc:docMk/>
            <pc:sldMk cId="2545628967" sldId="268"/>
            <ac:inkMk id="60" creationId="{EF830ACB-6A27-4074-94B4-9D8E90B8D5FA}"/>
          </ac:inkMkLst>
        </pc:inkChg>
        <pc:inkChg chg="add mod">
          <ac:chgData name="Kimberly Brehm" userId="8c2b6ab9-3f19-41de-a892-34e3c36865ec" providerId="ADAL" clId="{92736EAF-57D9-455F-9C30-F13D1704D384}" dt="2020-02-21T17:28:13.516" v="903"/>
          <ac:inkMkLst>
            <pc:docMk/>
            <pc:sldMk cId="2545628967" sldId="268"/>
            <ac:inkMk id="61" creationId="{416F23C6-14FB-4913-862F-78CBB33460D3}"/>
          </ac:inkMkLst>
        </pc:inkChg>
        <pc:inkChg chg="add mod">
          <ac:chgData name="Kimberly Brehm" userId="8c2b6ab9-3f19-41de-a892-34e3c36865ec" providerId="ADAL" clId="{92736EAF-57D9-455F-9C30-F13D1704D384}" dt="2020-02-21T17:28:13.516" v="903"/>
          <ac:inkMkLst>
            <pc:docMk/>
            <pc:sldMk cId="2545628967" sldId="268"/>
            <ac:inkMk id="62" creationId="{898E57F5-7FE5-490E-8CA7-7C3F70618E0B}"/>
          </ac:inkMkLst>
        </pc:inkChg>
        <pc:inkChg chg="add mod">
          <ac:chgData name="Kimberly Brehm" userId="8c2b6ab9-3f19-41de-a892-34e3c36865ec" providerId="ADAL" clId="{92736EAF-57D9-455F-9C30-F13D1704D384}" dt="2020-02-21T17:28:13.516" v="903"/>
          <ac:inkMkLst>
            <pc:docMk/>
            <pc:sldMk cId="2545628967" sldId="268"/>
            <ac:inkMk id="63" creationId="{09109070-E542-4090-9C38-ECB667150C3F}"/>
          </ac:inkMkLst>
        </pc:inkChg>
        <pc:inkChg chg="add mod">
          <ac:chgData name="Kimberly Brehm" userId="8c2b6ab9-3f19-41de-a892-34e3c36865ec" providerId="ADAL" clId="{92736EAF-57D9-455F-9C30-F13D1704D384}" dt="2020-02-21T17:28:17.938" v="910"/>
          <ac:inkMkLst>
            <pc:docMk/>
            <pc:sldMk cId="2545628967" sldId="268"/>
            <ac:inkMk id="66" creationId="{8A48A1F2-4057-4413-A1EC-373CB9C1B429}"/>
          </ac:inkMkLst>
        </pc:inkChg>
        <pc:inkChg chg="add mod">
          <ac:chgData name="Kimberly Brehm" userId="8c2b6ab9-3f19-41de-a892-34e3c36865ec" providerId="ADAL" clId="{92736EAF-57D9-455F-9C30-F13D1704D384}" dt="2020-02-21T17:28:17.938" v="910"/>
          <ac:inkMkLst>
            <pc:docMk/>
            <pc:sldMk cId="2545628967" sldId="268"/>
            <ac:inkMk id="67" creationId="{69362E9B-0166-4B06-9C64-57B3E4F0F7C9}"/>
          </ac:inkMkLst>
        </pc:inkChg>
        <pc:inkChg chg="add mod">
          <ac:chgData name="Kimberly Brehm" userId="8c2b6ab9-3f19-41de-a892-34e3c36865ec" providerId="ADAL" clId="{92736EAF-57D9-455F-9C30-F13D1704D384}" dt="2020-02-21T17:28:17.938" v="910"/>
          <ac:inkMkLst>
            <pc:docMk/>
            <pc:sldMk cId="2545628967" sldId="268"/>
            <ac:inkMk id="69" creationId="{3BB78C9D-04F7-4D82-9997-7CDDFEDA1D1B}"/>
          </ac:inkMkLst>
        </pc:inkChg>
        <pc:inkChg chg="add mod">
          <ac:chgData name="Kimberly Brehm" userId="8c2b6ab9-3f19-41de-a892-34e3c36865ec" providerId="ADAL" clId="{92736EAF-57D9-455F-9C30-F13D1704D384}" dt="2020-02-21T17:28:17.938" v="910"/>
          <ac:inkMkLst>
            <pc:docMk/>
            <pc:sldMk cId="2545628967" sldId="268"/>
            <ac:inkMk id="70" creationId="{CBAAB520-ACA6-4870-8294-66251FC180B4}"/>
          </ac:inkMkLst>
        </pc:inkChg>
        <pc:inkChg chg="add mod">
          <ac:chgData name="Kimberly Brehm" userId="8c2b6ab9-3f19-41de-a892-34e3c36865ec" providerId="ADAL" clId="{92736EAF-57D9-455F-9C30-F13D1704D384}" dt="2020-02-21T17:28:17.938" v="910"/>
          <ac:inkMkLst>
            <pc:docMk/>
            <pc:sldMk cId="2545628967" sldId="268"/>
            <ac:inkMk id="71" creationId="{EB08619E-5CBF-4333-8274-16FA3A9FAA82}"/>
          </ac:inkMkLst>
        </pc:inkChg>
        <pc:inkChg chg="add del">
          <ac:chgData name="Kimberly Brehm" userId="8c2b6ab9-3f19-41de-a892-34e3c36865ec" providerId="ADAL" clId="{92736EAF-57D9-455F-9C30-F13D1704D384}" dt="2020-02-21T17:32:29.769" v="919"/>
          <ac:inkMkLst>
            <pc:docMk/>
            <pc:sldMk cId="2545628967" sldId="268"/>
            <ac:inkMk id="74" creationId="{336997B0-4627-4795-89F1-9A2270C0A172}"/>
          </ac:inkMkLst>
        </pc:inkChg>
        <pc:inkChg chg="add mod">
          <ac:chgData name="Kimberly Brehm" userId="8c2b6ab9-3f19-41de-a892-34e3c36865ec" providerId="ADAL" clId="{92736EAF-57D9-455F-9C30-F13D1704D384}" dt="2020-02-21T17:30:20.210" v="918"/>
          <ac:inkMkLst>
            <pc:docMk/>
            <pc:sldMk cId="2545628967" sldId="268"/>
            <ac:inkMk id="76" creationId="{E06C0D8E-D641-4A8F-BE0C-DFEE5B11323F}"/>
          </ac:inkMkLst>
        </pc:inkChg>
        <pc:inkChg chg="add mod">
          <ac:chgData name="Kimberly Brehm" userId="8c2b6ab9-3f19-41de-a892-34e3c36865ec" providerId="ADAL" clId="{92736EAF-57D9-455F-9C30-F13D1704D384}" dt="2020-02-21T17:30:20.210" v="918"/>
          <ac:inkMkLst>
            <pc:docMk/>
            <pc:sldMk cId="2545628967" sldId="268"/>
            <ac:inkMk id="77" creationId="{B790093A-720A-41B3-9420-E15C999A422C}"/>
          </ac:inkMkLst>
        </pc:inkChg>
        <pc:inkChg chg="add">
          <ac:chgData name="Kimberly Brehm" userId="8c2b6ab9-3f19-41de-a892-34e3c36865ec" providerId="ADAL" clId="{92736EAF-57D9-455F-9C30-F13D1704D384}" dt="2020-02-21T17:30:19.640" v="917" actId="9405"/>
          <ac:inkMkLst>
            <pc:docMk/>
            <pc:sldMk cId="2545628967" sldId="268"/>
            <ac:inkMk id="78" creationId="{B513B464-4551-409E-8596-0BE55A2EDFEE}"/>
          </ac:inkMkLst>
        </pc:inkChg>
        <pc:inkChg chg="add">
          <ac:chgData name="Kimberly Brehm" userId="8c2b6ab9-3f19-41de-a892-34e3c36865ec" providerId="ADAL" clId="{92736EAF-57D9-455F-9C30-F13D1704D384}" dt="2020-02-21T17:32:29.769" v="919"/>
          <ac:inkMkLst>
            <pc:docMk/>
            <pc:sldMk cId="2545628967" sldId="268"/>
            <ac:inkMk id="80" creationId="{4A2BD630-FEE2-4BC9-9E78-1E04D159EB19}"/>
          </ac:inkMkLst>
        </pc:inkChg>
      </pc:sldChg>
      <pc:sldChg chg="del">
        <pc:chgData name="Kimberly Brehm" userId="8c2b6ab9-3f19-41de-a892-34e3c36865ec" providerId="ADAL" clId="{92736EAF-57D9-455F-9C30-F13D1704D384}" dt="2020-02-21T17:28:40.004" v="911" actId="47"/>
        <pc:sldMkLst>
          <pc:docMk/>
          <pc:sldMk cId="4029498228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2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1896 0 0,'0'0'407'0'0,"0"0"-5"0"0,0 0 4 0 0,0 0 12 0 0,0 0 70 0 0,0 0 23 0 0,0 0 1 0 0,0 0 16 0 0,0 0 65 0 0,0 0 20 0 0,0 0-3 0 0,0 0-37 0 0,0 0-138 0 0,0 0-35 0 0,0 0 0 0 0,0 0-28 0 0,0 0-110 0 0,0 0-18 0 0,0 0-2 0 0,5 6-21 0 0,-1 0-184 0 0,1 1 0 0 0,-1-1 0 0 0,0 1-1 0 0,-1-1 1 0 0,1 1 0 0 0,-1 0 0 0 0,-1 1 0 0 0,1-1 0 0 0,-1 0-1 0 0,-1 1 1 0 0,1 3-37 0 0,2 19 85 0 0,-2-11-72 0 0,1 1 1 0 0,0-1 0 0 0,2 0 0 0 0,4 14-14 0 0,-4-21 1 0 0,-2-7 0 0 0,-1 0 0 0 0,0 1 1 0 0,0-1-1 0 0,0 1 0 0 0,-1 0 1 0 0,0-1-1 0 0,0 1 0 0 0,0 0 0 0 0,-1 0 1 0 0,0 0-1 0 0,0 1-1 0 0,-4 9 3 0 0,3-13-2 0 0,1-1-1 0 0,-1 1 1 0 0,1 0-1 0 0,-1-1 1 0 0,1 1 0 0 0,0 0-1 0 0,0-1 1 0 0,0 1 0 0 0,0 0-1 0 0,1 0 0 0 0,2 22 30 0 0,0 0 0 0 0,-2 9-30 0 0,0-28 15 0 0,-1-1 3 0 0,1 1 0 0 0,0 0 0 0 0,0-1 0 0 0,1 1 0 0 0,0-1 0 0 0,1 4-18 0 0,7 25 103 0 0,-9-27-69 0 0,4 30 259 0 0,-2 1 0 0 0,-1 0-293 0 0,4 56 305 0 0,5-5 303 0 0,-11 22 815 0 0,0-110-1313 0 0,0-1-35 0 0,0 0-4 0 0,-1 0-55 0 0,0-1 0 0 0,0 1 0 0 0,-1 0 0 0 0,1 0 0 0 0,0-1 0 0 0,0 1 0 0 0,0-1 0 0 0,-1 1 0 0 0,1-1 0 0 0,0 1 0 0 0,0-1 0 0 0,0 0 0 0 0,0 1 0 0 0,0-1 0 0 0,0 0 0 0 0,0 0 0 0 0,0 0 1 0 0,0 0-1 0 0,1 0 0 0 0,-1 0 0 0 0,0 0 0 0 0,0 0 0 0 0,1 0 0 0 0,-1 0 0 0 0,1 0 0 0 0,-1-1 0 0 0,1 1 0 0 0,0 0 0 0 0,-1 0 0 0 0,1-1 0 0 0,0 1 0 0 0,0 0 0 0 0,0-1-16 0 0,-2-7-159 0 0,2-1 0 0 0,-1 1 0 0 0,1-1-1 0 0,1-4 160 0 0,-1-1-1306 0 0,0-1-8120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7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66 7136 0 0,'2'-19'693'0'0,"-2"19"-672"0"0,0 0-1 0 0,1 0 0 0 0,-1-1 0 0 0,0 1 1 0 0,0 0-1 0 0,0 0 0 0 0,1 0 0 0 0,-1 0 1 0 0,0 0-1 0 0,0-1 0 0 0,1 1 0 0 0,-1 0 1 0 0,0 0-1 0 0,0 0 0 0 0,1 0 0 0 0,-1 0 1 0 0,0 0-1 0 0,0 0 0 0 0,1 0 0 0 0,-1 0 1 0 0,0 0-1 0 0,0 0 0 0 0,1 0 0 0 0,-1 0 0 0 0,0 0 1 0 0,0 0-1 0 0,1 1 0 0 0,-1-1 0 0 0,0 0 1 0 0,0 0-1 0 0,0 0 0 0 0,1 0 0 0 0,-1 0 1 0 0,0 0-1 0 0,0 1 0 0 0,0-1 0 0 0,1 0 1 0 0,-1 0-1 0 0,0 0 0 0 0,0 1 0 0 0,0-1 1 0 0,0 0-1 0 0,1 0 0 0 0,-1 0 0 0 0,0 1 1 0 0,0-1-1 0 0,0 0 0 0 0,0 1-20 0 0,0-3 99 0 0,0 1 0 0 0,0 0 0 0 0,0 0 0 0 0,-1 0 0 0 0,1-1 0 0 0,0 1 0 0 0,-1 0 0 0 0,1 0 0 0 0,-1 0 0 0 0,1 0 0 0 0,-1 0 0 0 0,0 0 0 0 0,0 0-99 0 0,-6-8 296 0 0,6 8-278 0 0,0 0 0 0 0,0 0-1 0 0,0-1 1 0 0,-1 1 0 0 0,1 0 0 0 0,0 0 0 0 0,-1 0 0 0 0,1 1 0 0 0,0-1 0 0 0,-1 0-1 0 0,1 0 1 0 0,-1 1 0 0 0,1-1 0 0 0,-1 1 0 0 0,0 0 0 0 0,1-1 0 0 0,-2 1-18 0 0,-6-3 24 0 0,4 2-19 0 0,0-1-1 0 0,0 1 0 0 0,-1 0 1 0 0,1 0-1 0 0,0 0 0 0 0,-1 1 1 0 0,1 0-1 0 0,0 0 0 0 0,-1 0 0 0 0,1 1 1 0 0,-2 0-5 0 0,-21 2 33 0 0,24-3-18 0 0,0 0 0 0 0,0 0-1 0 0,0 1 1 0 0,1-1 0 0 0,-1 1 0 0 0,0 0-1 0 0,0 0 1 0 0,1 0 0 0 0,-1 0 0 0 0,1 1-1 0 0,-1 0 1 0 0,1-1 0 0 0,-1 1 0 0 0,1 0-1 0 0,0 1 1 0 0,-1 0-15 0 0,-2 3 96 0 0,4-4-64 0 0,0-1 0 0 0,-1 1 1 0 0,1 0-1 0 0,0 0 0 0 0,1 0 0 0 0,-1 1 1 0 0,0-1-1 0 0,1 0 0 0 0,-1 1 0 0 0,1-1 1 0 0,0 1-1 0 0,-1 0 0 0 0,1-1 0 0 0,1 1 0 0 0,-1 0 1 0 0,0-1-1 0 0,0 2-32 0 0,1 5 65 0 0,-1-1 1 0 0,-1 0-1 0 0,1 1 0 0 0,-2-1 1 0 0,0 4-66 0 0,-4 14 16 0 0,3-11-7 0 0,2-9 16 0 0,1-1 1 0 0,0 0-1 0 0,0 1 0 0 0,0-1 0 0 0,1 1 0 0 0,0 0 1 0 0,0-1-1 0 0,0 1 0 0 0,1-1 0 0 0,-1 1 0 0 0,2 3-25 0 0,0-2 46 0 0,-1 0 0 0 0,0 0 0 0 0,-1 0 0 0 0,1 0 0 0 0,-1 0 0 0 0,-1 1-46 0 0,1 1 34 0 0,0-1-1 0 0,0 0 0 0 0,1 1 1 0 0,1 2-34 0 0,2 22 95 0 0,-4-23-26 0 0,1 0 0 0 0,1 0 1 0 0,0 0-1 0 0,2 3-69 0 0,2 9 25 0 0,-4-15-9 0 0,0-1-1 0 0,0 1 0 0 0,0-1 1 0 0,1 1-1 0 0,0-1 1 0 0,0 0-1 0 0,3 2-15 0 0,-3-2 19 0 0,1-1 0 0 0,0 1 0 0 0,0-1 0 0 0,0 0 0 0 0,1-1 0 0 0,-1 1 0 0 0,1-1 1 0 0,1 0-1 0 0,-1 0 0 0 0,0 0 0 0 0,1-1 0 0 0,0 0 0 0 0,6 3-19 0 0,14 3 45 0 0,-14-5-8 0 0,0 0-1 0 0,1 1 1 0 0,-1 1-1 0 0,-1 0 1 0 0,1 0 0 0 0,-1 1-1 0 0,9 8-36 0 0,-16-13 11 0 0,0 1 0 0 0,0 0 1 0 0,0-1-1 0 0,0 0 0 0 0,1 0 0 0 0,-1 0 0 0 0,0-1 0 0 0,5 2-11 0 0,-3-1 15 0 0,0-1 0 0 0,-1 1 1 0 0,0 1-1 0 0,1-1 0 0 0,-1 1 0 0 0,2 1-15 0 0,8 5 65 0 0,-13-9-50 0 0,-1 1 1 0 0,1-1-1 0 0,-1 1 1 0 0,1 0-1 0 0,-1 0 1 0 0,0-1-1 0 0,1 1 1 0 0,-1 0-1 0 0,0 0 1 0 0,0 0-1 0 0,0 0 0 0 0,0 1 1 0 0,0-1-1 0 0,0 0 1 0 0,0 0-1 0 0,0 1 1 0 0,0-1-1 0 0,-1 0 1 0 0,1 1-16 0 0,8 10 189 0 0,-9-11-301 0 0,1 0 0 0 0,0-1 0 0 0,0 1 0 0 0,-1 0 1 0 0,1 0-1 0 0,0 0 0 0 0,-1 0 0 0 0,1 0 0 0 0,-1 0 1 0 0,1 0-1 0 0,-1 0 0 0 0,0 0 0 0 0,1 0 1 0 0,-1 0-1 0 0,0 0 0 0 0,0 1 112 0 0,0-2-9081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4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9040 0 0,'0'0'608'0'0,"0"0"0"0"0,0 0 1 0 0,0 0-22 0 0,0 0-111 0 0,0 0-28 0 0,0 0 1 0 0,0 0-33 0 0,0 0-153 0 0,0 0-38 0 0,0 0 6 0 0,0 0-26 0 0,0 0-106 0 0,0 0-27 0 0,0 0 1 0 0,0 0 11 0 0,0 0 25 0 0,0 0 15 0 0,1 6-2 0 0,3 13-69 0 0,9 55 14 0 0,-6-18-75 0 0,-3-26-10 0 0,0 31 18 0 0,-5-10-7 0 0,0-20-1 0 0,1-1 1 0 0,2 7 7 0 0,0 3 21 0 0,-2-1 1 0 0,-3 21-22 0 0,0 25 57 0 0,3 24 3001 0 0,1-110-3154 0 0,11-14-1901 0 0,-12 14-9420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4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 6328 0 0,'1'1'1245'0'0,"3"2"-817"0"0,2 4 127 0 0,-5-4-442 0 0,1-1 1 0 0,-1 0 0 0 0,1 1 0 0 0,0-1-1 0 0,0 0 1 0 0,0 0 0 0 0,0-1-1 0 0,0 1 1 0 0,0 0 0 0 0,1-1-1 0 0,-1 1 1 0 0,0-1 0 0 0,1 0 0 0 0,0 0-1 0 0,-1 0 1 0 0,1 0 0 0 0,-1 0-1 0 0,1 0 1 0 0,0-1 0 0 0,0 1 0 0 0,-1-1-1 0 0,1 0 1 0 0,0 0 0 0 0,0 0-1 0 0,0 0-113 0 0,29 0 128 0 0,0-2-1 0 0,0-1 1 0 0,5-3-128 0 0,28-3 276 0 0,-37 5-9 0 0,1 0 1 0 0,18-7-268 0 0,-15 1 230 0 0,0 1 0 0 0,0 1 1 0 0,1 2-1 0 0,-1 2 1 0 0,18 0-231 0 0,-2 0 205 0 0,-38 2-154 0 0,-1 1 0 0 0,1 1 0 0 0,-1-1 0 0 0,1 1-1 0 0,-1 1 1 0 0,8 1-51 0 0,-8 0 69 0 0,1-2 0 0 0,-1 1 0 0 0,0-1 0 0 0,9-1-69 0 0,-11 1 81 0 0,1-1 0 0 0,0 1 0 0 0,-1 1-1 0 0,1-1 1 0 0,-1 1 0 0 0,1 1 0 0 0,-1-1-81 0 0,10 4-1740 0 0,-14-5-7792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5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 9440 0 0,'1'-1'23'0'0,"-1"1"1"0"0,0 0-1 0 0,1 0 1 0 0,-1 0-1 0 0,0 0 1 0 0,1-1-1 0 0,-1 1 1 0 0,1 0-1 0 0,-1 0 1 0 0,1 0-1 0 0,-1 0 1 0 0,0 0-1 0 0,1 0 1 0 0,-1 0-1 0 0,1 0 0 0 0,-1 0 1 0 0,1 0-1 0 0,-1 0 1 0 0,0 0-1 0 0,1 0 1 0 0,-1 1-1 0 0,1-1 1 0 0,-1 0-1 0 0,0 0 1 0 0,1 0-1 0 0,-1 1 1 0 0,0-1-1 0 0,1 0 1 0 0,-1 0-1 0 0,0 1 1 0 0,1-1-1 0 0,-1 0 1 0 0,0 1-1 0 0,1-1 1 0 0,-1 0-1 0 0,0 1 1 0 0,0-1-1 0 0,1 0 1 0 0,-1 1-24 0 0,1 0 67 0 0,-1-1 1 0 0,1 1-1 0 0,0 0 1 0 0,0 0 0 0 0,-1 0-1 0 0,1 0 1 0 0,0 0-1 0 0,-1 0 1 0 0,1 0-1 0 0,-1 0 1 0 0,0 0 0 0 0,1 0-1 0 0,-1 0 1 0 0,0 0-1 0 0,1 0 1 0 0,-1 0-1 0 0,0 0 1 0 0,0 0 0 0 0,0 0-68 0 0,-3 18 571 0 0,1-1 1 0 0,0 1-1 0 0,2 0 0 0 0,0-1 1 0 0,2 11-572 0 0,-1 24 53 0 0,0 10-66 0 0,1-14 20 0 0,-3 0-1 0 0,-5 28-6 0 0,2-25 43 0 0,2-1 0 0 0,4 37-43 0 0,0-7 173 0 0,-2-81-150 0 0,0 0 1 0 0,0 0 5 0 0,0 0 23 0 0,0 0 8 0 0,0 0-7 0 0,0 0-1 0 0,0 0-32 0 0,0 0-1897 0 0,0 0-7592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6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5 153 8136 0 0,'-5'-2'818'0'0,"11"-1"892"0"0,2-5 90 0 0,-8 8-1415 0 0,0 0-25 0 0,0 0-121 0 0,0 0-31 0 0,32-2-130 0 0,0-2 0 0 0,0 0 0 0 0,-1-2 0 0 0,11-5-78 0 0,1 1-39 0 0,31-3 39 0 0,-20 5 11 0 0,12-6-11 0 0,-19 4 86 0 0,36-2-86 0 0,-66 9 46 0 0,-1 0-1 0 0,1-1 0 0 0,12-4-45 0 0,-13 2 45 0 0,1 2 0 0 0,0 0 0 0 0,8 0-45 0 0,5-1 61 0 0,-24 4-7 0 0,1-1 1 0 0,-1 1-1 0 0,1 1 1 0 0,0-1 0 0 0,-1 1-1 0 0,1 0 1 0 0,0 1-1 0 0,-1 0 1 0 0,4 0-55 0 0,-4 1 32 0 0,-1-2 0 0 0,1 1 0 0 0,0-1 0 0 0,-1 0 0 0 0,4 0-32 0 0,-1 0 7 0 0,-7 0-41 0 0,-1 0 1 0 0,0 0 0 0 0,1 0-1 0 0,-1 0 1 0 0,0 0 0 0 0,1 0-1 0 0,-1 0 1 0 0,0 0 0 0 0,1 0-1 0 0,-1 0 1 0 0,0 0 0 0 0,1 0-1 0 0,-1 0 1 0 0,0 0 0 0 0,1 0-1 0 0,-1 0 1 0 0,0 1 0 0 0,0-1 0 0 0,1 0-1 0 0,-1 0 1 0 0,0 0 0 0 0,1 1-1 0 0,-1-1 1 0 0,0 0 0 0 0,0 0-1 0 0,0 1 1 0 0,1-1 0 0 0,-1 0-1 0 0,0 0 1 0 0,0 1 0 0 0,0-1-1 0 0,0 0 1 0 0,1 1 0 0 0,-1-1-1 0 0,0 0 1 0 0,0 1 0 0 0,0-1 0 0 0,0 0-1 0 0,0 1 34 0 0,0-1-566 0 0,1 2-8832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6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6824 0 0,'0'2'434'0'0,"1"-1"0"0"0,-1 1 0 0 0,0 0 0 0 0,0-1 0 0 0,1 1 0 0 0,-1-1 0 0 0,1 1 0 0 0,-1-1 0 0 0,1 0 0 0 0,0 1 0 0 0,-1-1 0 0 0,1 1 0 0 0,0-1 0 0 0,1 1-434 0 0,5 10 3264 0 0,-4-1-4804 0 0,2 13 1588 0 0,-3-14-12 0 0,0 0 0 0 0,0 0 1 0 0,-1 0-1 0 0,0 3-36 0 0,0 42 246 0 0,0-13 508 0 0,-4 31-754 0 0,-5-6 992 0 0,8-66-967 0 0,0 0 0 0 0,0-1 0 0 0,-1 1 0 0 0,1 0 0 0 0,0-1 1 0 0,0 1-1 0 0,0 0 0 0 0,-1-1 0 0 0,1 1 0 0 0,0 0 0 0 0,-1-1 0 0 0,1 1 0 0 0,-1-1 0 0 0,1 1 1 0 0,0-1-1 0 0,-1 1 0 0 0,1-1 0 0 0,-1 1 0 0 0,1-1 0 0 0,-1 1 0 0 0,0-1 0 0 0,1 0-25 0 0,-1 1 21 0 0,1-1 0 0 0,-1 0 0 0 0,1 1 0 0 0,-1-1 0 0 0,1 1 0 0 0,-1-1-1 0 0,1 1 1 0 0,-1-1 0 0 0,1 1 0 0 0,0-1 0 0 0,-1 1 0 0 0,1-1 0 0 0,0 1-1 0 0,-1 0 1 0 0,1-1 0 0 0,0 1 0 0 0,0-1 0 0 0,-1 1 0 0 0,1 0 0 0 0,0-1-1 0 0,0 2-20 0 0,0 230 1488 0 0,1-227-1472 0 0,-1-1 0 0 0,1 1 0 0 0,0 0-1 0 0,0 0 1 0 0,1-1 0 0 0,-1 1 0 0 0,1 0-1 0 0,1 0-15 0 0,-1 0 39 0 0,0 0 0 0 0,0 0-1 0 0,0 0 1 0 0,-1 0-1 0 0,0 0 1 0 0,0 0-1 0 0,0 1 1 0 0,0 1-39 0 0,-1-4-96 0 0,0-3 67 0 0,0 1 1 0 0,0-1-1 0 0,0 0 1 0 0,1 0-1 0 0,-1 0 0 0 0,0 1 1 0 0,0-1-1 0 0,0 0 0 0 0,0 0 1 0 0,0 0-1 0 0,0 0 0 0 0,0 1 1 0 0,0-1-1 0 0,0 0 1 0 0,0 0-1 0 0,0 1 0 0 0,0-1 1 0 0,0 0-1 0 0,0 0 0 0 0,0 0 1 0 0,0 1-1 0 0,0-1 0 0 0,0 0 1 0 0,0 0-1 0 0,0 0 1 0 0,0 1-1 0 0,0-1 0 0 0,0 0 1 0 0,0 0-1 0 0,0 0 0 0 0,-1 1 1 0 0,1-1-1 0 0,0 0 0 0 0,0 0 1 0 0,0 0-1 0 0,0 0 0 0 0,0 1 1 0 0,-1-1-1 0 0,1 0 1 0 0,0 0-1 0 0,0 0 0 0 0,0 0 1 0 0,0 0-1 0 0,-1 0 0 0 0,1 0 1 0 0,0 1 28 0 0,-1-2-13077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7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 10248 0 0,'21'1'2293'0'0,"-17"-1"-2102"0"0,-1 1 0 0 0,0 0-1 0 0,1 0 1 0 0,-1 0-1 0 0,0 0 1 0 0,0 1 0 0 0,0-1-1 0 0,0 1-190 0 0,1 0 28 0 0,1 0-1 0 0,-1-1 1 0 0,0 1 0 0 0,0-1-1 0 0,1 0 1 0 0,-1 0 0 0 0,1-1-1 0 0,-1 1 1 0 0,0-1-1 0 0,1 0 1 0 0,-1 0 0 0 0,1-1-1 0 0,1 0-27 0 0,11-2-11 0 0,1-1 0 0 0,13-5 11 0 0,11-2 21 0 0,-3 2 60 0 0,26-10-81 0 0,-54 17-7 0 0,0 0 0 0 0,0 0 0 0 0,0 1 0 0 0,0 0 1 0 0,1 1-1 0 0,5 0 7 0 0,-1 1-1383 0 0,-14-1-7970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7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 8536 0 0,'0'0'46'0'0,"0"1"0"0"0,0-1 0 0 0,0 1 0 0 0,0-1 0 0 0,0 1 0 0 0,0-1 0 0 0,1 1 0 0 0,-1-1 0 0 0,0 0 0 0 0,0 1 0 0 0,1-1 0 0 0,-1 1 0 0 0,0-1 0 0 0,0 0 0 0 0,1 1 0 0 0,-1-1 0 0 0,0 1 0 0 0,1-1 0 0 0,-1 0 0 0 0,1 0 0 0 0,-1 1 0 0 0,0-1 0 0 0,1 0-46 0 0,0 1 55 0 0,-1-1 1 0 0,1 0-1 0 0,-1 0 1 0 0,1 1 0 0 0,-1-1-1 0 0,0 0 1 0 0,1 1 0 0 0,-1-1-1 0 0,0 1 1 0 0,1-1 0 0 0,-1 0-1 0 0,0 1 1 0 0,1-1 0 0 0,-1 1-1 0 0,0-1 1 0 0,0 1-1 0 0,0-1 1 0 0,1 1 0 0 0,-1-1-1 0 0,0 1 1 0 0,0-1 0 0 0,0 1-1 0 0,0-1 1 0 0,0 1-56 0 0,0-1 61 0 0,1 1 1 0 0,-1-1-1 0 0,0 1 1 0 0,1-1-1 0 0,-1 1 1 0 0,0-1-1 0 0,1 0 0 0 0,-1 1 1 0 0,1-1-1 0 0,-1 0 1 0 0,1 1-1 0 0,-1-1 0 0 0,1 0 1 0 0,-1 1-1 0 0,1-1 1 0 0,-1 0-1 0 0,1 0 1 0 0,-1 0-1 0 0,1 1 0 0 0,-1-1 1 0 0,1 0-1 0 0,0 0 1 0 0,-1 0-1 0 0,1 0 0 0 0,-1 0 1 0 0,1 0-1 0 0,-1 0 1 0 0,1 0-1 0 0,-1 0 1 0 0,2 0-62 0 0,25-2 236 0 0,-17 1-140 0 0,8 0-26 0 0,-1-1 1 0 0,1-1 0 0 0,-1-1 0 0 0,1 0 0 0 0,14-7-71 0 0,11-2 95 0 0,-33 10-280 0 0,0 0 1 0 0,0 1-1 0 0,1 0 1 0 0,-1 1-1 0 0,0 0 1 0 0,1 0-1 0 0,-1 1 1 0 0,10 1 184 0 0,-16 0-8637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7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8840 0 0,'0'20'3078'0'0,"-5"41"-1338"0"0,1 38-909 0 0,1-51-392 0 0,3 40-439 0 0,2-5 173 0 0,-2-45 12 0 0,2 1 1 0 0,5 30-186 0 0,-3-14 264 0 0,-4-46-217 0 0,0 1 0 0 0,0 0 1 0 0,1-1-1 0 0,1 1 0 0 0,0-1 0 0 0,0 1 0 0 0,1 0-47 0 0,0 1 149 0 0,-1 0 0 0 0,0 0 0 0 0,-1-1 0 0 0,0 1 0 0 0,-1 0-1 0 0,0 0 1 0 0,-1 8-149 0 0,0 11 957 0 0,-8-30-2423 0 0,9 0-10397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8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75 9536 0 0,'37'-5'1399'0'0,"-7"0"-126"0"0,-4 1-539 0 0,0-2 1 0 0,23-7-735 0 0,-23 5 382 0 0,0 1 1 0 0,23-2-383 0 0,92-9 358 0 0,-135 18-361 0 0,0 0 1 0 0,0 1-1 0 0,1 0 1 0 0,-1 0-1 0 0,0 0 1 0 0,0 1-1 0 0,5 1 3 0 0,8 3-5 0 0,-14-5-24 0 0,0 1 1 0 0,-1-1 0 0 0,1 1-1 0 0,-1 1 1 0 0,0-1 0 0 0,0 1-1 0 0,3 1 29 0 0,2 2-1677 0 0,-8-5-7544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8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 10344 0 0,'0'1'21'0'0,"0"-1"1"0"0,0 0-1 0 0,-1 1 1 0 0,1-1-1 0 0,0 0 1 0 0,0 1-1 0 0,0-1 1 0 0,0 0 0 0 0,0 1-1 0 0,0-1 1 0 0,0 0-1 0 0,0 1 1 0 0,0-1-1 0 0,0 0 1 0 0,0 1-1 0 0,0-1 1 0 0,0 0-1 0 0,0 1 1 0 0,1-1-1 0 0,-1 0 1 0 0,0 1 0 0 0,0-1-1 0 0,0 0 1 0 0,0 1-1 0 0,1-1 1 0 0,-1 0-1 0 0,0 0 1 0 0,0 1-1 0 0,1-1 1 0 0,-1 0-1 0 0,0 0 1 0 0,0 1-1 0 0,1-1 1 0 0,-1 0 0 0 0,0 0-1 0 0,1 0 1 0 0,-1 0-1 0 0,0 1 1 0 0,1-1-1 0 0,-1 0 1 0 0,0 0-1 0 0,1 0 1 0 0,-1 0-1 0 0,0 0 1 0 0,1 0-1 0 0,-1 0 1 0 0,0 0 0 0 0,1 0-1 0 0,-1 0 1 0 0,0 0-1 0 0,1 0 1 0 0,-1 0-1 0 0,0 0 1 0 0,1 0-1 0 0,-1-1 1 0 0,0 1-1 0 0,1 0 1 0 0,-1 0-1 0 0,0 0-21 0 0,1-1 89 0 0,0 1 0 0 0,0 0 0 0 0,0 0 0 0 0,0 0 0 0 0,0 0 0 0 0,0-1 0 0 0,0 1 0 0 0,1 0 0 0 0,-1 1-1 0 0,0-1 1 0 0,0 0 0 0 0,0 0 0 0 0,0 0 0 0 0,0 1 0 0 0,0-1 0 0 0,0 0 0 0 0,0 1 0 0 0,-1-1 0 0 0,2 1-89 0 0,1-1 103 0 0,0 0 0 0 0,0 0 0 0 0,1 0 0 0 0,-1-1 0 0 0,0 1 0 0 0,0-1 0 0 0,0 0 0 0 0,2 0-103 0 0,5-1 98 0 0,57-11 162 0 0,-40 7-107 0 0,0 1 0 0 0,13 1-153 0 0,-17 1 40 0 0,0-1 0 0 0,-1-1 1 0 0,1-1-1 0 0,14-6-40 0 0,10-2-2011 0 0,-42 12-7235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7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 7232 0 0,'0'-1'56'0'0,"0"0"0"0"0,1 0 0 0 0,-1 0 0 0 0,1 0 0 0 0,-1 0-1 0 0,0 0 1 0 0,1 0 0 0 0,0 0 0 0 0,-1 0 0 0 0,1 0 0 0 0,-1 0 0 0 0,1 1 0 0 0,0-1 0 0 0,0 0 0 0 0,0 1 0 0 0,-1-1 0 0 0,1 0 0 0 0,0 1 0 0 0,0-1 0 0 0,0 1 0 0 0,0-1 0 0 0,0 1 0 0 0,0 0 0 0 0,0-1 0 0 0,0 1 0 0 0,0 0-1 0 0,0 0 1 0 0,1-1-56 0 0,39-5 2496 0 0,-22 3-1926 0 0,56-8-1009 0 0,-60 7 331 0 0,-1 1 1 0 0,1 1-1 0 0,0 1 0 0 0,0 0 0 0 0,10 1 108 0 0,11-6-217 0 0,5-1-94 0 0,-34 8 185 0 0,23-4-1314 0 0,-27 2-4848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8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0 7136 0 0,'0'1'2'0'0,"0"0"18"0"0,0-1 1 0 0,0 0-1 0 0,0 0 0 0 0,0 0 0 0 0,0 1 1 0 0,0-1-1 0 0,0 0 0 0 0,0 0 1 0 0,1 1-1 0 0,-1-1 0 0 0,0 0 0 0 0,-1 0 1 0 0,1 1-1 0 0,0-1 0 0 0,0 0 0 0 0,0 0 1 0 0,0 1-1 0 0,0-1 0 0 0,0 0 0 0 0,0 0 1 0 0,0 0-1 0 0,0 1 0 0 0,0-1 0 0 0,0 0 1 0 0,-1 0-1 0 0,1 0 0 0 0,0 1 0 0 0,0-1 1 0 0,0 0-1 0 0,0 0 0 0 0,-1 0 1 0 0,1 0-1 0 0,0 1 0 0 0,0-1 0 0 0,0 0 1 0 0,-1 0-1 0 0,1 0 0 0 0,0 0 0 0 0,0 0 1 0 0,-1 0-1 0 0,1 0 0 0 0,0 0 0 0 0,0 0 1 0 0,0 0-1 0 0,-1 0 0 0 0,1 0 0 0 0,0 0 1 0 0,0 0-1 0 0,-1 0 0 0 0,1 0 0 0 0,0 0 1 0 0,0 0-21 0 0,-1 0 1057 0 0,1 0 4 0 0,0 0-74 0 0,0 0-286 0 0,0 0-74 0 0,0 19 901 0 0,-9 340-376 0 0,8-346-1146 0 0,1-5 1 0 0,-1 0-1 0 0,1 1 1 0 0,1-1 0 0 0,-1 0 0 0 0,1 1-1 0 0,1-1 1 0 0,1 4-7 0 0,-2-8 3 0 0,-1-1 0 0 0,1 1 0 0 0,-1 0 0 0 0,1 0-1 0 0,-1 0 1 0 0,0 0 0 0 0,-1 0 0 0 0,1 0 0 0 0,-1 0 0 0 0,1 0-1 0 0,-1-1 1 0 0,-1 3-3 0 0,1-2 11 0 0,0 1 0 0 0,0-1 0 0 0,0 1 0 0 0,0-1 0 0 0,1 1 0 0 0,0-1 0 0 0,0 5-11 0 0,2 0 53 0 0,-2-8-40 0 0,0 1 0 0 0,1-1 0 0 0,-1 0 0 0 0,0 0 0 0 0,0 0 1 0 0,0 0-1 0 0,0 0 0 0 0,0 1 0 0 0,-1-1 0 0 0,1 0 0 0 0,0 0 0 0 0,0 0 0 0 0,-1 0 0 0 0,0 1-13 0 0,1 15-1369 0 0,0-17-8879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9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 7232 0 0,'52'-4'1009'0'0,"0"-1"1"0"0,0-3-1 0 0,-1-2 1 0 0,24-10-1010 0 0,91-16 1868 0 0,-88 21-1807 0 0,-42 7 318 0 0,33-3-379 0 0,22 5-1512 0 0,-67 6-7114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09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502 10 9944 0 0,'-15'-8'2458'0'0,"12"7"-2304"0"0,0 1-1 0 0,0-1 0 0 0,0 1 0 0 0,1 0 0 0 0,-1 0 1 0 0,0 0-1 0 0,0 1 0 0 0,0-1 0 0 0,0 0 1 0 0,0 1-1 0 0,0 0 0 0 0,0 0 0 0 0,1 0 1 0 0,-2 1-154 0 0,-15 4 52 0 0,-43 16 174 0 0,-20 2-226 0 0,57-17 114 0 0,2 1-1 0 0,-8 4-113 0 0,-18 6 347 0 0,37-13-252 0 0,0 1 1 0 0,1 0 0 0 0,-1 0 0 0 0,1 2 0 0 0,1-1 0 0 0,0 1-1 0 0,0 1 1 0 0,-3 3-96 0 0,6-3 207 0 0,0 0-1 0 0,0 1 1 0 0,1 0-1 0 0,1 1 1 0 0,0-1-1 0 0,0 1 0 0 0,-1 6-206 0 0,5-12 33 0 0,0-1 0 0 0,1 1-1 0 0,-1 0 1 0 0,1-1-1 0 0,0 1 1 0 0,1-1-1 0 0,-1 1 1 0 0,1-1-1 0 0,0 4-32 0 0,2 20 102 0 0,-2-15-62 0 0,1-1-1 0 0,-1 0 0 0 0,2 0 1 0 0,2 6-40 0 0,2 13 45 0 0,12 41 31 0 0,-12-51-99 0 0,-1 1-1 0 0,-1 0 0 0 0,-1 6 24 0 0,-2-5-158 0 0,-1 0 1 0 0,-2 1-1 0 0,0-1 0 0 0,-3 11 158 0 0,4 8-230 0 0,1-35 176 0 0,0 0 1 0 0,-1 1 0 0 0,0-1-1 0 0,-1 0 1 0 0,0 2 53 0 0,2 11-88 0 0,-1-17-160 0 0,0-1 0 0 0,1 1 0 0 0,-1 0 0 0 0,0-1 1 0 0,0 1-1 0 0,-1-1 0 0 0,1 1 0 0 0,0 0 0 0 0,-1-1 1 0 0,0 1 247 0 0,1-3-10376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0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 8136 0 0,'0'0'561'0'0,"0"0"3"0"0,9-4 521 0 0,33 2-22 0 0,-26-2-894 0 0,-1-1-1 0 0,1 0 1 0 0,2-2-169 0 0,-4 1 83 0 0,1 1 0 0 0,-1 0 0 0 0,1 1 0 0 0,0 1 0 0 0,2 0-83 0 0,29 1 171 0 0,-32 3-164 0 0,-1-2 0 0 0,1 0 0 0 0,-1 0 0 0 0,8-3-7 0 0,-11 2-389 0 0,0 0 0 0 0,1 1 0 0 0,-1 0 0 0 0,10 1 389 0 0,-17 0-7845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0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8744 0 0,'0'0'665'0'0,"0"0"4"0"0,0 21 2467 0 0,13 206-974 0 0,-11-169-2103 0 0,0-37 3 0 0,-2 0 1 0 0,0 0 0 0 0,-1-1 0 0 0,-2 7-63 0 0,1 21 299 0 0,0-6-39 0 0,0-3-54 0 0,1 35-206 0 0,1-38-89 0 0,0-36 63 0 0,0 0 0 0 0,0 0-10 0 0,0 0-22 0 0,0 0-2016 0 0,0 0-8036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1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0 112 7136 0 0,'24'-2'630'0'0,"1"0"1"0"0,-1-1 0 0 0,0-2 0 0 0,0 0-1 0 0,0-2 1 0 0,21-9-631 0 0,-15 6 1068 0 0,0 1 1 0 0,30-5-1069 0 0,124-22 399 0 0,-176 35-361 0 0,0 0 0 0 0,0 0 1 0 0,0 1-1 0 0,0 1 1 0 0,7 0-39 0 0,18 0 97 0 0,22-1-1654 0 0,-51 0-7151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1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448 1 7632 0 0,'0'0'462'0'0,"0"0"-4"0"0,0 0-2 0 0,0 0-16 0 0,0 0-64 0 0,0 0-16 0 0,0 0 0 0 0,0 0-31 0 0,0 0-120 0 0,0 0-19 0 0,-15 0 915 0 0,-39 2 96 0 0,1 4 1 0 0,-33 7-1202 0 0,75-12 137 0 0,-32 12 449 0 0,35-10-380 0 0,0 0 0 0 0,0-1 0 0 0,-1 0 0 0 0,1 0 0 0 0,-2-1-206 0 0,7 0 101 0 0,0-1 0 0 0,1 1 0 0 0,-1 0-1 0 0,0 0 1 0 0,0 0 0 0 0,0 0 0 0 0,1 0 0 0 0,-3 1-101 0 0,3 0 74 0 0,-1-1 0 0 0,1 0 0 0 0,-1 0-1 0 0,0 0 1 0 0,1 0 0 0 0,-1 0 0 0 0,0-1 0 0 0,0 1-1 0 0,1-1 1 0 0,-4 1-74 0 0,3-1 38 0 0,0 1 0 0 0,-1 0 0 0 0,1 0 0 0 0,0 0 0 0 0,-1 0 0 0 0,1 0 0 0 0,0 1 0 0 0,0-1 0 0 0,0 1 0 0 0,0 0 0 0 0,0 0 1 0 0,0 0-1 0 0,1 1 0 0 0,-1-1 0 0 0,1 1 0 0 0,0-1 0 0 0,-1 1 0 0 0,0 2-38 0 0,-8 7 4 0 0,10-11 2 0 0,0 1-1 0 0,0 0 0 0 0,1 0 0 0 0,-1-1 0 0 0,0 1 1 0 0,1 0-1 0 0,0 0 0 0 0,-1 0 0 0 0,1-1 0 0 0,0 1 1 0 0,0 0-1 0 0,0 0 0 0 0,0 0-5 0 0,-2 14 76 0 0,2-14-62 0 0,0-1-1 0 0,0 1 0 0 0,-1 0 0 0 0,1-1 0 0 0,0 1 0 0 0,1 0 0 0 0,-1 0 0 0 0,0-1 0 0 0,0 1 1 0 0,1 0-1 0 0,-1-1 0 0 0,1 1 0 0 0,-1-1 0 0 0,1 1 0 0 0,0 0 0 0 0,0-1 0 0 0,0 1 0 0 0,0-1 0 0 0,0 0 1 0 0,0 1-1 0 0,1 0-13 0 0,9 19 76 0 0,51 189 491 0 0,-59-198-544 0 0,-1-1 1 0 0,0 1-1 0 0,-1-1 0 0 0,-1 1 1 0 0,0-1-1 0 0,-1 10-23 0 0,0-10 5 0 0,1 0 0 0 0,0 0 0 0 0,1 0 1 0 0,0 0-1 0 0,0 0 0 0 0,1-1 0 0 0,3 10-5 0 0,0-1-115 0 0,0 0 0 0 0,-2 0 0 0 0,0 0 0 0 0,-1 1 0 0 0,-1 0 1 0 0,0-1-1 0 0,-3 9 115 0 0,2-2-256 0 0,-5-14-41 0 0,4-11 267 0 0,1 0 0 0 0,-1 0 0 0 0,1-1 0 0 0,-1 1 0 0 0,1 0-1 0 0,-1 0 1 0 0,1 0 0 0 0,-1 0 0 0 0,1 0 0 0 0,0 0 0 0 0,0 0 0 0 0,-1 0 0 0 0,1 0 0 0 0,0 0 0 0 0,0 0-1 0 0,0 0 31 0 0,0 8-126 0 0,0-7 23 0 0,0-6-2 0 0,0 3 30 0 0,0 1-2 0 0,0 0-2187 0 0,0 0-8761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2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1 127 8936 0 0,'1'-1'119'0'0,"-1"0"-1"0"0,1 0 1 0 0,0 0 0 0 0,0 1 0 0 0,0-1 0 0 0,0 0 0 0 0,0 1-1 0 0,0-1 1 0 0,0 0 0 0 0,0 1 0 0 0,0-1 0 0 0,0 1 0 0 0,1-1-1 0 0,-1 1 1 0 0,0 0 0 0 0,0 0 0 0 0,0-1 0 0 0,0 1 0 0 0,1 0-1 0 0,-1 0 1 0 0,1 0-119 0 0,13-3 963 0 0,81-46 265 0 0,-63 36-1195 0 0,-11 4 199 0 0,1 1 0 0 0,1 0 0 0 0,-1 2 1 0 0,14-2-233 0 0,5 2-1708 0 0,-24 0-7488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3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412 0 6728 0 0,'-5'4'181'0'0,"-13"10"3132"0"0,16-12-3267 0 0,0 0-1 0 0,-1-1 0 0 0,1 1 1 0 0,-1-1-1 0 0,0 1 1 0 0,1-1-1 0 0,-1 0 0 0 0,0 0 1 0 0,0-1-1 0 0,0 1 0 0 0,0 0 1 0 0,1-1-1 0 0,-3 0-45 0 0,-11 4 84 0 0,-15 6-19 0 0,0-1 0 0 0,0-2 1 0 0,-1-1-1 0 0,0-2 0 0 0,0-1 1 0 0,-9-1-66 0 0,32-2-44 0 0,8 0 90 0 0,-1 0 0 0 0,1-1 0 0 0,-1 1 1 0 0,1 0-1 0 0,-1 0 0 0 0,1 0 0 0 0,-1 0 1 0 0,1 1-1 0 0,-1-1 0 0 0,1 0 0 0 0,-1 0 1 0 0,1 1-1 0 0,-1-1 0 0 0,1 1 1 0 0,0 0-1 0 0,-1-1 0 0 0,1 1 0 0 0,0 0 1 0 0,-1 0-1 0 0,1 0 0 0 0,0 0 0 0 0,0 0 1 0 0,-1 0-47 0 0,2 0 29 0 0,-1-1 0 0 0,1 1 0 0 0,-1-1 0 0 0,1 0 0 0 0,0 1 0 0 0,-1-1 0 0 0,1 0 0 0 0,-1 1 0 0 0,1-1 0 0 0,-1 0 0 0 0,1 0 0 0 0,-1 0 0 0 0,1 1 0 0 0,-1-1 0 0 0,1 0 0 0 0,-1 0 0 0 0,1 0 0 0 0,-1 0 0 0 0,1 0 0 0 0,-1 0 0 0 0,0 0 0 0 0,1 0 0 0 0,-1 0 0 0 0,1 0 0 0 0,-1 0 0 0 0,1-1 0 0 0,-1 1-29 0 0,1 0 27 0 0,-1 0 0 0 0,1 0 0 0 0,-1 0 0 0 0,1 0 0 0 0,-1 0 0 0 0,0 0 0 0 0,1 0 0 0 0,-1 0 0 0 0,1 0 0 0 0,-1 0-1 0 0,1 0 1 0 0,-1 0 0 0 0,0 0 0 0 0,1 0 0 0 0,-1 0 0 0 0,1 1 0 0 0,-1-1 0 0 0,1 0 0 0 0,-1 0 0 0 0,1 1 0 0 0,-1-1 0 0 0,1 0 0 0 0,-1 1-1 0 0,1-1 1 0 0,0 1 0 0 0,-1-1 0 0 0,1 1-27 0 0,-3 3 75 0 0,1 0 0 0 0,-1 0-1 0 0,1 0 1 0 0,1 1 0 0 0,-1-1-1 0 0,0 1 1 0 0,1-1 0 0 0,0 1-1 0 0,0-1 1 0 0,1 1 0 0 0,-1 3-75 0 0,-5 32 195 0 0,-1 13-32 0 0,7 382 135 0 0,1-425-300 0 0,0 0 1 0 0,0-1 0 0 0,1 1 0 0 0,0 0 0 0 0,3 5 1 0 0,-2-5-1 0 0,0 0 1 0 0,-1 1-1 0 0,0-1 1 0 0,-1 1 0 0 0,1 6 0 0 0,-2-17 0 0 0,0 3-3 0 0,0 0 0 0 0,0 0 1 0 0,0 0-1 0 0,0 0 1 0 0,0 0-1 0 0,-1 0 1 0 0,0 0-1 0 0,1 0 0 0 0,-1 0 1 0 0,0 0-1 0 0,0-1 1 0 0,0 1-1 0 0,-1 0 0 0 0,1-1 1 0 0,-1 1 2 0 0,1-1-3 0 0,1-1-3 0 0,0-1-1906 0 0,0 0-7616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3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 7736 0 0,'12'0'647'0'0,"-1"-1"0"0"0,0-1 0 0 0,0 0 1 0 0,0-1-1 0 0,7-2-647 0 0,16-3 1010 0 0,-7 2-776 0 0,-5 0-189 0 0,-1 1 0 0 0,2 1-1 0 0,-1 1 1 0 0,0 1 0 0 0,1 0-1 0 0,-1 2 1 0 0,11 2-45 0 0,-2 2-1563 0 0,-25-3-6275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7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5624 0 0,'4'1'184'0'0,"-1"0"1"0"0,1 1 0 0 0,-1 0-1 0 0,0-1 1 0 0,0 1 0 0 0,0 0-1 0 0,0 0 1 0 0,0 1-1 0 0,0-1 1 0 0,-1 1 0 0 0,1-1-1 0 0,-1 1 1 0 0,1 0-1 0 0,-1 0 1 0 0,0 1-185 0 0,-1 12 434 0 0,-1-14-395 0 0,-1 0 0 0 0,1 0 0 0 0,0 0 0 0 0,0 0 0 0 0,0 0 0 0 0,1 0 0 0 0,-1 0 0 0 0,0 0 0 0 0,1-1 0 0 0,-1 1 0 0 0,1 0 0 0 0,0 0 0 0 0,0 1-39 0 0,9 19 71 0 0,-1 0 0 0 0,0 1 0 0 0,-2 0 0 0 0,3 17-71 0 0,9 27 175 0 0,-3-29 0 0 0,-13-30-125 0 0,1-1 0 0 0,-1 1 0 0 0,-1-1 0 0 0,1 1 0 0 0,-1 0 0 0 0,0 2-50 0 0,0 1 118 0 0,0 1 0 0 0,2-1 0 0 0,-1 0 0 0 0,1 0 0 0 0,1 1-118 0 0,13 37 422 0 0,-12-21-56 0 0,-1 0 1 0 0,-2 1 0 0 0,1 26-367 0 0,-15-91 196 0 0,7 14-934 0 0,0 0 1 0 0,-6-14 737 0 0,8 30-7933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4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514 1 6224 0 0,'-18'2'5705'0'0,"-6"6"-4207"0"0,-12 2-1671 0 0,14-5 372 0 0,0 0-1 0 0,0 1 0 0 0,-4 3-198 0 0,11-3 126 0 0,0-1 0 0 0,0-1 1 0 0,-1 0-1 0 0,1-1 0 0 0,-1 0 0 0 0,0-2 0 0 0,0 0 0 0 0,-4-1-126 0 0,8-1 84 0 0,7 0-39 0 0,0 1 0 0 0,0-1 0 0 0,0 1 0 0 0,0 0 0 0 0,0 1 0 0 0,0-1 1 0 0,1 1-1 0 0,-1 0 0 0 0,0 0 0 0 0,-2 1-45 0 0,1-1 71 0 0,0 1 0 0 0,0-1 0 0 0,0-1 0 0 0,0 1 0 0 0,0-1 0 0 0,0-1-1 0 0,0 1 1 0 0,-6-2-71 0 0,-17 0 698 0 0,27 2-654 0 0,0 0 0 0 0,0 0-1 0 0,0 0 1 0 0,0 0 0 0 0,0 0 0 0 0,0 0-1 0 0,0 0 1 0 0,0 1 0 0 0,0-1 0 0 0,0 1-1 0 0,0-1 1 0 0,0 1 0 0 0,0 0 0 0 0,1 0-1 0 0,-1 0 1 0 0,0 0 0 0 0,0 0-44 0 0,1 1-6 0 0,0 0 0 0 0,0 1 0 0 0,0-1 0 0 0,1 1 0 0 0,-1-1 0 0 0,0 0 0 0 0,1 1 0 0 0,0-1 1 0 0,-1 1-1 0 0,1-1 0 0 0,0 1 0 0 0,0-1 0 0 0,1 3 6 0 0,-1 20-58 0 0,-1-12 58 0 0,0 0 0 0 0,2 0 0 0 0,-1 1 1 0 0,2-1-1 0 0,0 0 0 0 0,0-1 0 0 0,1 1 0 0 0,1 0 1 0 0,0-1-1 0 0,2 5 0 0 0,-1-6 95 0 0,-1 0 1 0 0,-1 0-1 0 0,0 1 0 0 0,0-1 1 0 0,0 10-96 0 0,4 17 213 0 0,-4-21-109 0 0,-1 1-1 0 0,-1-1 0 0 0,0 1 0 0 0,-1 0 0 0 0,-2 5-103 0 0,1 22 144 0 0,2-13-123 0 0,0-22-17 0 0,-1 0 0 0 0,0 0 0 0 0,0 0 0 0 0,-1 0 0 0 0,0 0 0 0 0,0-1 0 0 0,-1 1-1 0 0,-2 4-3 0 0,2-7-20 0 0,1 0 0 0 0,-1 0 0 0 0,2 0 0 0 0,-1 0 0 0 0,1 0 0 0 0,0 0 0 0 0,0 0 0 0 0,1 1 20 0 0,-1 12-65 0 0,0-19-44 0 0,0-1 14 0 0,0 0 46 0 0,0 0 14 0 0,0 0-1 0 0,0 0-23 0 0,0 0-123 0 0,0 0-2202 0 0,0 0-8697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4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65 4216 0 0,'0'0'1025'0'0,"23"0"3528"0"0,-8-1-4385 0 0,0-1-1 0 0,0 0 0 0 0,0-1 0 0 0,0-1 0 0 0,13-5-167 0 0,-25 8 2 0 0,17-4 156 0 0,0 1 0 0 0,9 0-158 0 0,-17 2-227 0 0,0 1 1 0 0,0-1-1 0 0,-1-1 1 0 0,1 0-1 0 0,-1-1 1 0 0,0 0-1 0 0,10-6 227 0 0,-19 9-6690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5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7328 0 0,'-1'0'114'0'0,"0"1"1"0"0,0 0 0 0 0,0 0-1 0 0,0 0 1 0 0,0 0-1 0 0,0 0 1 0 0,0 0 0 0 0,0 1-1 0 0,0-1 1 0 0,0 0-1 0 0,0 0 1 0 0,1 1-1 0 0,-1-1 1 0 0,1 0 0 0 0,-1 1-1 0 0,1-1 1 0 0,-1 0-1 0 0,1 1 1 0 0,0 0-115 0 0,0-2 303 0 0,0 24 1783 0 0,6 250-6 0 0,-7-216-1725 0 0,0-40-205 0 0,1 0-1 0 0,0 0 1 0 0,2 0-1 0 0,0 0 1 0 0,1 1-150 0 0,0-1 215 0 0,-1-1 1 0 0,-1 0 0 0 0,-1 1-1 0 0,-1 15-215 0 0,0 3 540 0 0,1-36-617 0 0,0 1 0 0 0,-1 0 0 0 0,1 0 0 0 0,0 0 0 0 0,-1-1 0 0 0,1 1 0 0 0,-1 0 0 0 0,1-1 0 0 0,-1 1 0 0 0,1 0 0 0 0,-1-1 0 0 0,0 1 0 0 0,1-1 0 0 0,-1 1 0 0 0,0-1 0 0 0,1 1 0 0 0,-1-1 0 0 0,0 1 0 0 0,0-1 0 0 0,0 0 0 0 0,1 1 0 0 0,-1-1 0 0 0,-1 0 77 0 0,2 0-10508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6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 7328 0 0,'21'-3'1474'0'0,"9"-7"214"0"0,5-2-826 0 0,48-11 612 0 0,-59 15-1189 0 0,1 1 0 0 0,0 1 0 0 0,6 0-285 0 0,10 0 216 0 0,-16 1-169 0 0,0 2 1 0 0,18 0-48 0 0,-12 5 26 0 0,-1 1 0 0 0,1 1 0 0 0,12 4-26 0 0,13 2-16 0 0,-13 4-1766 0 0,-39-13-6994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6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10 8032 0 0,'10'-7'371'0'0,"-7"5"39"0"0,-9 2-133 0 0,6 0-34 0 0,0 0-7 0 0,0 0-11 0 0,0 0-51 0 0,0 0-13 0 0,0 0 4 0 0,0 0 6 0 0,0 0 37 0 0,0 0 13 0 0,-1 19 738 0 0,-1-1 0 0 0,-2 12-959 0 0,1-11 227 0 0,1 0 0 0 0,0 11-227 0 0,3 39 306 0 0,-2 81 139 0 0,-5-76-245 0 0,-1 70 264 0 0,6-143-568 0 0,0 0 1 0 0,1 0-1 0 0,-1 0 1 0 0,0 0 0 0 0,0 0-1 0 0,0 0 1 0 0,0 0-1 0 0,0 0 1 0 0,0 0-1 0 0,0 0 1 0 0,0-1-1 0 0,0 1 1 0 0,0 0-1 0 0,0-1 1 0 0,-1 1 103 0 0,2-1-9377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7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1 170 5824 0 0,'0'10'148'0'0,"0"-9"592"0"0,0-1 148 0 0,11-6 1249 0 0,-8 4-1977 0 0,1 0 0 0 0,-1 0 0 0 0,1 0 0 0 0,-1 0 0 0 0,0-1 0 0 0,0 0 1 0 0,0 1-1 0 0,3-4-160 0 0,3-3 180 0 0,12-7-57 0 0,1 1-1 0 0,0 2 1 0 0,1 0-1 0 0,1 1 0 0 0,0 2 1 0 0,0 0-1 0 0,1 2 0 0 0,0 0 1 0 0,0 2-1 0 0,20-3-122 0 0,-7 2 230 0 0,-26 4-137 0 0,1 0 0 0 0,-1 2 0 0 0,1-1 0 0 0,3 1-93 0 0,177-3 313 0 0,-192 4-9850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8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448 0 2704 0 0,'-18'4'3969'0'0,"-7"9"-2943"0"0,20-9-1016 0 0,0-1 0 0 0,0-1 0 0 0,0 1 0 0 0,0-1 1 0 0,0 0-1 0 0,-2 1-10 0 0,-21 5 130 0 0,-2 1 71 0 0,-1-1 1 0 0,0-2-1 0 0,0-1 1 0 0,0-1-1 0 0,-8-1-201 0 0,14 3 346 0 0,22-5-270 0 0,0 0 0 0 0,1 0 0 0 0,-1 0 0 0 0,0 0 0 0 0,0 0 1 0 0,0-1-1 0 0,-3 0-76 0 0,-5 0 384 0 0,-18 2 935 0 0,28-2-1287 0 0,0 1 1 0 0,0-1 0 0 0,0 1 0 0 0,0-1-1 0 0,0 1 1 0 0,0-1 0 0 0,0 1 0 0 0,0 0 0 0 0,0-1-1 0 0,0 1 1 0 0,0 0 0 0 0,0 0 0 0 0,0 0-1 0 0,1 0 1 0 0,-1 0 0 0 0,0 0 0 0 0,1 0 0 0 0,-1 0-1 0 0,1 0 1 0 0,-1 0 0 0 0,1 0 0 0 0,-1 1-33 0 0,-13 14 410 0 0,14-16-400 0 0,0 1-1 0 0,-1 0 1 0 0,1-1-1 0 0,-1 1 1 0 0,1 0-1 0 0,-1-1 1 0 0,1 1-1 0 0,-1 0 1 0 0,0-1-1 0 0,1 1 1 0 0,-1-1-1 0 0,0 1 1 0 0,1-1-1 0 0,-1 0 1 0 0,0 1-1 0 0,0-1-9 0 0,0 1 4 0 0,1-1-1 0 0,-1 0 1 0 0,0 0-1 0 0,1 1 1 0 0,-1-1-1 0 0,0 1 1 0 0,1-1-1 0 0,-1 1 1 0 0,1-1-1 0 0,-1 1 1 0 0,1-1-1 0 0,-1 1 1 0 0,1-1-1 0 0,-1 1 1 0 0,1-1-1 0 0,0 1 1 0 0,-1 0-1 0 0,1-1 1 0 0,0 1-1 0 0,0 0 1 0 0,-1-1-1 0 0,1 1 1 0 0,0 0-1 0 0,0 0 1 0 0,0-1-1 0 0,0 1 1 0 0,0 0-1 0 0,0-1 1 0 0,0 2-4 0 0,-1 27 12 0 0,0-14 3 0 0,1-1-1 0 0,0 1 0 0 0,1 0 0 0 0,1 0 1 0 0,0-1-1 0 0,1 1 0 0 0,1-1 0 0 0,1 5-14 0 0,3 4 13 0 0,-2 0 0 0 0,0 0 0 0 0,1 20-13 0 0,4 15 11 0 0,-3-15 41 0 0,-1 2 0 0 0,-3-1 0 0 0,-1 0 0 0 0,-2 11-52 0 0,-5-38 321 0 0,1-10-193 0 0,3-2-1843 0 0,0-4-6851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9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 7232 0 0,'1'0'15'0'0,"0"0"1"0"0,-1 0-1 0 0,1 0 0 0 0,0 0 1 0 0,-1 0-1 0 0,1-1 1 0 0,-1 1-1 0 0,1 0 1 0 0,0 0-1 0 0,-1-1 0 0 0,1 1 1 0 0,-1 0-1 0 0,1-1 1 0 0,0 1-1 0 0,-1 0 1 0 0,1-1-1 0 0,-1 1 0 0 0,0-1 1 0 0,1 1-1 0 0,-1-1 1 0 0,1 1-1 0 0,-1-1 1 0 0,0 1-1 0 0,1-1 0 0 0,-1 0-15 0 0,1 0 26 0 0,-1 1 0 0 0,0-1-1 0 0,1 1 1 0 0,-1-1-1 0 0,0 1 1 0 0,1-1-1 0 0,-1 1 1 0 0,1-1-1 0 0,-1 1 1 0 0,1-1-1 0 0,-1 1 1 0 0,1 0-1 0 0,-1-1 1 0 0,1 1-1 0 0,-1 0 1 0 0,1-1 0 0 0,0 1-1 0 0,-1 0 1 0 0,1 0-1 0 0,-1 0 1 0 0,1-1-1 0 0,0 1 1 0 0,-1 0-1 0 0,1 0 1 0 0,0 0-26 0 0,3 0 175 0 0,1-1 1 0 0,-1 0-1 0 0,0 0 0 0 0,0 0 1 0 0,0 0-1 0 0,0-1 1 0 0,0 1-1 0 0,0-1 1 0 0,-1 0-1 0 0,4-2-175 0 0,19-9 280 0 0,156-49-122 0 0,-177 60-159 0 0,0 0 0 0 0,0 0-1 0 0,1 1 1 0 0,-1 0 0 0 0,0-1 0 0 0,1 2 0 0 0,-1-1 0 0 0,1 1 0 0 0,-1 0 0 0 0,1 0 0 0 0,-1 0 0 0 0,0 1 0 0 0,1 0 0 0 0,-1 0 0 0 0,0 0 0 0 0,1 1 0 0 0,-1-1-1 0 0,0 1 1 0 0,0 1 0 0 0,1 0 1 0 0,13 5-1312 0 0,-2-2-5202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9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6728 0 0,'0'0'385'0'0,"0"0"4"0"0,0 18 3355 0 0,7 19-3246 0 0,-3-20-294 0 0,0 0 1 0 0,-2 1-1 0 0,1 17-204 0 0,-4-1 167 0 0,-1-22-72 0 0,2 0-1 0 0,-1 1 0 0 0,2-1 1 0 0,0 0-1 0 0,0 1 1 0 0,1-1-1 0 0,0 0 1 0 0,2 2-95 0 0,1 3 172 0 0,-1 0-1 0 0,0 1 1 0 0,-1 0 0 0 0,-1-1 0 0 0,-1 1 0 0 0,0 0 0 0 0,-1 0 0 0 0,-2 6-172 0 0,1 15 250 0 0,-8-18-1970 0 0,9-21-7705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19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1 153 5520 0 0,'0'1'56'0'0,"0"0"0"0"0,0-1 0 0 0,0 1 1 0 0,0 0-1 0 0,0 0 0 0 0,0-1 0 0 0,0 1 0 0 0,0 0 1 0 0,0 0-1 0 0,0-1 0 0 0,0 1 0 0 0,1 0 0 0 0,-1 0 1 0 0,0-1-1 0 0,0 1 0 0 0,1 0 0 0 0,-1-1 0 0 0,0 1 1 0 0,1 0-1 0 0,-1-1 0 0 0,1 1 0 0 0,-1-1 0 0 0,1 1 0 0 0,-1-1 1 0 0,1 1-1 0 0,-1-1 0 0 0,1 1 0 0 0,0-1-56 0 0,1 0 96 0 0,-1 1 0 0 0,1-1 0 0 0,0 0-1 0 0,0-1 1 0 0,0 1 0 0 0,-1 0 0 0 0,1-1-1 0 0,0 1 1 0 0,-1-1 0 0 0,3 0-96 0 0,4-1-27 0 0,52-15 914 0 0,-1-2 0 0 0,10-8-887 0 0,62-19 958 0 0,-69 26-394 0 0,-61 19-554 0 0,37-11 839 0 0,18-4-849 0 0,-44 13 202 0 0,0 1 0 0 0,1 0 1 0 0,-1 1-1 0 0,1 1 1 0 0,-1 0-1 0 0,12 1-202 0 0,53 4-899 0 0,-59-4-8019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8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70 6928 0 0,'0'1'4'0'0,"1"-1"0"0"0,-1 0-1 0 0,1 1 1 0 0,-1-1 0 0 0,1 1 0 0 0,-1-1 0 0 0,1 0 0 0 0,-1 0 0 0 0,1 1 0 0 0,-1-1-1 0 0,1 0 1 0 0,-1 0 0 0 0,1 0 0 0 0,0 1 0 0 0,-1-1 0 0 0,1 0 0 0 0,-1 0 0 0 0,1 0-1 0 0,0 0 1 0 0,-1 0 0 0 0,1 0 0 0 0,-1 0 0 0 0,1 0 0 0 0,0 0 0 0 0,-1-1 0 0 0,1 1-1 0 0,-1 0 1 0 0,1 0 0 0 0,-1 0 0 0 0,1-1 0 0 0,-1 1 0 0 0,1 0 0 0 0,-1-1 0 0 0,1 1-4 0 0,-1-20 276 0 0,-1 18-248 0 0,0-1 1 0 0,1 1-1 0 0,0-1 1 0 0,0 1-1 0 0,0-1 0 0 0,0 1 1 0 0,0-1-1 0 0,0 1 1 0 0,1-1-29 0 0,-2-9 278 0 0,1 4-56 0 0,1 7-219 0 0,0 1 1 0 0,-1-1-1 0 0,1 1 1 0 0,0-1-1 0 0,0 1 1 0 0,0 0-1 0 0,0 0 1 0 0,0-1-1 0 0,0 1 0 0 0,0 0 1 0 0,0 0-1 0 0,1 0 1 0 0,-1 0-1 0 0,0 0 1 0 0,1 0-4 0 0,21-1-11 0 0,-18 0 9 0 0,-1 1 1 0 0,1 0-1 0 0,0 0 0 0 0,0 0 1 0 0,0 1-1 0 0,-1-1 0 0 0,1 1 1 0 0,0 0 1 0 0,53 13 1 0 0,-33-9 2 0 0,-1 1 1 0 0,14 6-4 0 0,-21-5 3 0 0,37 11 8 0 0,-41-15-5 0 0,1 2-1 0 0,-1 0 1 0 0,0 0-1 0 0,5 4-5 0 0,27 10 12 0 0,-42-18-11 0 0,1 1 1 0 0,0 0-1 0 0,0 0 0 0 0,-1 0 1 0 0,1 0-1 0 0,-1 0 1 0 0,1 1-1 0 0,-1-1 0 0 0,0 1 1 0 0,0 0-1 0 0,0 0 1 0 0,-1 0-1 0 0,1 0 0 0 0,-1 1 1 0 0,1 1-2 0 0,4 3 3 0 0,-5-5-2 0 0,1 0 1 0 0,0-1-1 0 0,0 1 1 0 0,1-1 0 0 0,-1 1-1 0 0,0-1 1 0 0,4 1-2 0 0,17 15 19 0 0,-20-13-17 0 0,-1-2 7 0 0,0 1 0 0 0,0 0-1 0 0,-1 0 1 0 0,1 0 0 0 0,-1 0 0 0 0,1 1-9 0 0,-3-4 0 0 0,0-1 1 0 0,1 1-1 0 0,-1 0 1 0 0,0 0-1 0 0,0 0 1 0 0,0 0-1 0 0,0 0 1 0 0,0 0-1 0 0,0 0 1 0 0,0 0-1 0 0,0-1 1 0 0,0 1 0 0 0,0 0-1 0 0,0 0 1 0 0,0 0-1 0 0,-1 0 1 0 0,1 0-1 0 0,0 0 1 0 0,-1-1-1 0 0,1 1 1 0 0,-1 0-1 0 0,1 0 1 0 0,-1 0-1 0 0,1-1 1 0 0,-1 1-1 0 0,1 0 1 0 0,-1-1-1 0 0,0 1 1 0 0,1-1 0 0 0,-1 1-1 0 0,0 0 0 0 0,-28 27-15 0 0,24-22 13 0 0,0 0-1 0 0,0-1 0 0 0,-1 1 1 0 0,0-1-1 0 0,-3 1 3 0 0,-22 15 0 0 0,-2-1 1 0 0,0-2-1 0 0,-1-1 0 0 0,0-2 0 0 0,-1-1 0 0 0,-3-1 0 0 0,28-10 119 0 0,0 1 0 0 0,1 0 0 0 0,-1 0 0 0 0,1 1 0 0 0,0 0 0 0 0,1 1 0 0 0,-1 0 0 0 0,1 0 0 0 0,1 1 0 0 0,-8 7-119 0 0,15-13 96 0 0,0-1 12 0 0,0 0 49 0 0,0 0 16 0 0,0 1-141 0 0,0 0 1 0 0,-1 0-1 0 0,2 0 0 0 0,-1 0 0 0 0,0 0 0 0 0,0 0 0 0 0,0 0 0 0 0,0 0 0 0 0,1 0 0 0 0,-1 0 0 0 0,0 0 0 0 0,1 0 0 0 0,-1 0 0 0 0,1 0 0 0 0,-1 0 0 0 0,1 0 1 0 0,0 0-1 0 0,-1 0 0 0 0,1 0-32 0 0,52 19 410 0 0,-42-15-330 0 0,1 0 0 0 0,-1-1 0 0 0,1 0-1 0 0,-1-1 1 0 0,1 0 0 0 0,0-1 0 0 0,0-1 0 0 0,6 1-80 0 0,272-2 1077 0 0,-281 0-1040 0 0,-1 1-1 0 0,1 1 1 0 0,0 0-1 0 0,-1 0 0 0 0,1 0 1 0 0,-1 1-1 0 0,0 1 1 0 0,0-1-1 0 0,0 1 1 0 0,0 1-37 0 0,39 15-1609 0 0,-45-19-6601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20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8 6728 0 0,'0'0'133'0'0,"0"-1"0"0"0,0 1-1 0 0,0 0 1 0 0,0-1 0 0 0,0 1 0 0 0,0 0 0 0 0,0-1 0 0 0,0 1 0 0 0,0 0-1 0 0,-1-1 1 0 0,1 1 0 0 0,0 0 0 0 0,0 0 0 0 0,0-1 0 0 0,0 1 0 0 0,-1 0-1 0 0,1-1 1 0 0,0 1 0 0 0,0 0 0 0 0,-1 0 0 0 0,1 0 0 0 0,0-1 0 0 0,0 1-1 0 0,-1 0 1 0 0,1 0 0 0 0,0 0 0 0 0,-1 0 0 0 0,1-1 0 0 0,0 1 0 0 0,-1 0-1 0 0,1 0 1 0 0,0 0 0 0 0,-1 0 0 0 0,1 0 0 0 0,-1 0-133 0 0,-17 2 1933 0 0,-14 11-1475 0 0,21-8-425 0 0,0 1 1 0 0,0-2-1 0 0,-1 1 0 0 0,1-2 1 0 0,-1 1-1 0 0,-3-1-33 0 0,-76 11 11 0 0,47-9 1 0 0,18 0 71 0 0,0 1 1 0 0,1 2-1 0 0,-6 2-83 0 0,15-4 84 0 0,4-4 49 0 0,11-2-127 0 0,0 0 1 0 0,0 1-1 0 0,1-1 1 0 0,-1 0-1 0 0,0 0 0 0 0,1 0 1 0 0,-1 0-1 0 0,0 1 1 0 0,1-1-1 0 0,-1 0 1 0 0,1 1-1 0 0,-1-1 1 0 0,0 1-1 0 0,1-1 1 0 0,-1 0-1 0 0,1 1 1 0 0,-1-1-1 0 0,1 1 1 0 0,0-1-1 0 0,-1 1 0 0 0,1 0 1 0 0,-1 0-7 0 0,-6 7 92 0 0,6-7-87 0 0,0 1 1 0 0,0-1 0 0 0,0 0 0 0 0,0 1-1 0 0,0-1 1 0 0,0 0 0 0 0,0 1-1 0 0,0-1 1 0 0,1 1 0 0 0,-1 0 0 0 0,1-1-1 0 0,-1 1 1 0 0,1 0 0 0 0,-1 1-6 0 0,-5 11 19 0 0,5-13-18 0 0,0 0 1 0 0,1 0-1 0 0,-1 0 0 0 0,0 0 0 0 0,1 0 0 0 0,-1 0 0 0 0,1 0 1 0 0,0 1-1 0 0,-1-1 0 0 0,1 0 0 0 0,0 0 0 0 0,0 1 1 0 0,-1 0-2 0 0,2 61-40 0 0,2 0 0 0 0,4 8 40 0 0,7 70-137 0 0,-5 2 0 0 0,-7 18 137 0 0,-5-138 133 0 0,-1 3-1923 0 0,4-26-7359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20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2 128 7736 0 0,'-1'1'55'0'0,"1"0"0"0"0,0 0 0 0 0,0 0 1 0 0,0 0-1 0 0,0 0 0 0 0,0 0 0 0 0,0-1 0 0 0,0 1 1 0 0,0 0-1 0 0,0 0 0 0 0,0 0 0 0 0,1 0 0 0 0,-1 0 0 0 0,0 0 1 0 0,1 0-1 0 0,-1 0 0 0 0,0 0 0 0 0,1-1 0 0 0,-1 1 1 0 0,1 0-1 0 0,-1 0 0 0 0,1 0 0 0 0,0-1 0 0 0,-1 1 1 0 0,1 0-1 0 0,0-1 0 0 0,0 1-55 0 0,1-1 209 0 0,0 0-1 0 0,0 0 0 0 0,0-1 1 0 0,0 1-1 0 0,0 0 1 0 0,0-1-1 0 0,0 1 1 0 0,0-1-1 0 0,0 0 1 0 0,0 0-1 0 0,1-1-208 0 0,16-5 426 0 0,81-25 177 0 0,1 4-1 0 0,3 4-602 0 0,-89 20 159 0 0,1 0 0 0 0,-1-1-1 0 0,3-3-158 0 0,-7 3 73 0 0,1 1 0 0 0,0 0 0 0 0,0 1 0 0 0,0 0 1 0 0,6 0-74 0 0,31-6-1516 0 0,-45 8-7392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21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7024 0 0,'0'1'133'0'0,"0"-1"1"0"0,0 1-1 0 0,0 0 1 0 0,1 0-1 0 0,-1 0 0 0 0,0-1 1 0 0,0 1-1 0 0,0 0 1 0 0,1 0-1 0 0,-1-1 1 0 0,0 1-1 0 0,1 0 1 0 0,-1-1-1 0 0,1 1 1 0 0,-1 0-1 0 0,0-1 0 0 0,1 1 1 0 0,-1-1-1 0 0,1 1 1 0 0,0 0-1 0 0,-1-1 1 0 0,1 1-1 0 0,0-1 1 0 0,0 1-134 0 0,4 3 847 0 0,-4-3-307 0 0,-1-1-2 0 0,0 0-57 0 0,0 0-218 0 0,0 0-55 0 0,0 4 205 0 0,-1 78 299 0 0,2 94 219 0 0,6-129-677 0 0,-5-36-244 0 0,0-1 1 0 0,-1 1 0 0 0,0-1 0 0 0,-1 8-11 0 0,-1 1 108 0 0,2 1-1 0 0,0-1 1 0 0,1 0 0 0 0,1 4-108 0 0,-1 9 182 0 0,-3-26-143 0 0,1 0 0 0 0,1 0 0 0 0,-1 0 0 0 0,1 0 0 0 0,0 0 0 0 0,0 0 1 0 0,1 2-40 0 0,0-3 20 0 0,0 0 0 0 0,-1 1 0 0 0,0 0 0 0 0,-1-1 0 0 0,1 1 0 0 0,-1 4-20 0 0,0-8 5 0 0,0 1 1 0 0,0-1 0 0 0,0 1 0 0 0,-1-1 0 0 0,1 1 0 0 0,-1-1 0 0 0,1 1-1 0 0,-1-1 1 0 0,0 1 0 0 0,0-1 0 0 0,0 0 0 0 0,0 0 0 0 0,0 1 0 0 0,-1-1 0 0 0,-1 1-7 0 0,1 3 399 0 0,2-1-2934 0 0,0-5-7773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2:22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0 272 3616 0 0,'0'0'719'0'0,"32"-1"3482"0"0,-27-2-3987 0 0,0 0-1 0 0,0 0 1 0 0,0-1 0 0 0,0 0 0 0 0,3-4-214 0 0,-3 3 47 0 0,-1 1 0 0 0,1 0 1 0 0,1 0-1 0 0,-1 0 1 0 0,0 0-1 0 0,4-1-47 0 0,65-26 1159 0 0,8 0-1159 0 0,60-25 746 0 0,-99 39-355 0 0,1 1 0 0 0,1 2-1 0 0,8 0-390 0 0,-49 13 43 0 0,1-1-1 0 0,0 1 1 0 0,-1-1 0 0 0,0-1-1 0 0,1 1 1 0 0,-1-1-1 0 0,3-2-42 0 0,18-10 168 0 0,-20 14-19 0 0,0 0 1 0 0,0 1-1 0 0,0-1 1 0 0,-1 1 0 0 0,1 0-1 0 0,0 0 1 0 0,4 1-150 0 0,5 0 354 0 0,-13-1-242 0 0,-1 0-4 0 0,0 0-39 0 0,0 0 1 0 0,0 0 2 0 0,0 0-1930 0 0,0 0-7716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1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1400 0 0,'0'0'419'0'0,"0"0"10"0"0,0 0 3 0 0,1 4-19 0 0,9 19 253 0 0,-10-23-569 0 0,0 1 0 0 0,0 0 0 0 0,0-1 1 0 0,-1 1-1 0 0,1 0 0 0 0,0-1 0 0 0,0 1 1 0 0,0 0-1 0 0,0-1 0 0 0,-1 1 0 0 0,1-1 1 0 0,0 1-1 0 0,-1-1 0 0 0,1 1 0 0 0,0-1 1 0 0,-1 1-1 0 0,1-1 0 0 0,-1 1-97 0 0,-3 2 2133 0 0,5-7-1211 0 0,1 5-873 0 0,-1-1 0 0 0,1 1 0 0 0,-1-1-1 0 0,1 1 1 0 0,-1-1 0 0 0,1 0 0 0 0,-1 0 0 0 0,1 0 0 0 0,0 0 0 0 0,-1 0 0 0 0,1 0 0 0 0,-1 0 0 0 0,2 0-49 0 0,1-2 60 0 0,1 1 0 0 0,-1 0 1 0 0,0 0-1 0 0,0 0 0 0 0,1 0 1 0 0,-1 1-1 0 0,1 0 0 0 0,-1 0 0 0 0,1 0-60 0 0,19-1 176 0 0,115-21 1298 0 0,-136 22-1451 0 0,0-1 1 0 0,0 1-1 0 0,-1 0 1 0 0,1 1 0 0 0,0-1-1 0 0,-1 0 1 0 0,1 1 0 0 0,0 0-1 0 0,-1-1 1 0 0,1 1-1 0 0,-1 0 1 0 0,2 1-24 0 0,-1 0 84 0 0,1-1-1 0 0,-1 0 1 0 0,1 0-1 0 0,-1 0 1 0 0,1 0-1 0 0,0-1 1 0 0,1 1-84 0 0,73-3 2004 0 0,-78 2-1963 0 0,0 0 4 0 0,0 0-3 0 0,0 0-1 0 0,0 8 118 0 0,0-14-147 0 0,0 9 4 0 0,0 0-2 0 0,0-6-8 0 0,-3 161-6 0 0,-4-92-1047 0 0,7-66-8666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1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0 3616 0 0,'-1'0'36'0'0,"1"0"-1"0"0,-1 1 1 0 0,1-1 0 0 0,-1 0-1 0 0,1 0 1 0 0,-1 1-1 0 0,1-1 1 0 0,-1 0 0 0 0,1 1-1 0 0,0-1 1 0 0,-1 1 0 0 0,1-1-1 0 0,-1 1 1 0 0,1-1 0 0 0,0 0-1 0 0,0 1 1 0 0,-1-1 0 0 0,1 1-1 0 0,0-1 1 0 0,0 1 0 0 0,-1 0-1 0 0,1-1 1 0 0,0 1 0 0 0,0-1-1 0 0,0 1 1 0 0,0-1 0 0 0,0 1-1 0 0,0-1 1 0 0,0 1 0 0 0,0 0-1 0 0,0-1 1 0 0,0 1 0 0 0,0-1-1 0 0,0 1 1 0 0,1-1 0 0 0,-1 1-36 0 0,2 7 885 0 0,-1-10-477 0 0,-1 1-383 0 0,0 1 10 0 0,-1 2-24 0 0,1-1 0 0 0,0 1 0 0 0,0-1 0 0 0,0 1 0 0 0,-1-1 0 0 0,1 0-1 0 0,1 1 1 0 0,-1-1 0 0 0,0 1 0 0 0,0-1 0 0 0,0 1 0 0 0,1-1 0 0 0,-1 0 0 0 0,1 1 0 0 0,0 0-11 0 0,0 2 33 0 0,1 57 280 0 0,-2-48-159 0 0,0 1 0 0 0,1 0 1 0 0,0 0-1 0 0,2 4-154 0 0,0-5 203 0 0,-2 0 1 0 0,0 0-1 0 0,0 5-203 0 0,3 35 418 0 0,-2-43-298 0 0,-1 1 0 0 0,-1-1 0 0 0,0 0 0 0 0,0 1 0 0 0,-2 2-120 0 0,1 18 457 0 0,-3 36 1438 0 0,-7-9-447 0 0,11-57-1412 0 0,0 0 0 0 0,0 0-1 0 0,0 1 1 0 0,0-1 0 0 0,0 0 0 0 0,-1 0 0 0 0,1 0 0 0 0,0 0 0 0 0,-1 0 0 0 0,1 0 0 0 0,0 0 0 0 0,-1 0 0 0 0,1 0 0 0 0,-1-1 0 0 0,1 1 0 0 0,-1 0 0 0 0,0 1-36 0 0,-2 2 227 0 0,1 2 251 0 0,3-11-2173 0 0,-1 4-7182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2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81 5824 0 0,'3'-5'542'0'0,"0"0"1"0"0,0 0 0 0 0,1 0-1 0 0,0 1 1 0 0,0-1 0 0 0,2-1-543 0 0,0 2 46 0 0,-1 0-1 0 0,1 1 1 0 0,0-1 0 0 0,1 1 0 0 0,-1 0 0 0 0,0 1 0 0 0,1-1 0 0 0,0 1 0 0 0,-1 1 0 0 0,1-1-1 0 0,0 1 1 0 0,3 0-46 0 0,26-5 241 0 0,-26 4-124 0 0,2 0 0 0 0,-1 1 0 0 0,8 0-117 0 0,-17 1 13 0 0,4 0 25 0 0,-1-1 1 0 0,0 1 0 0 0,0 0-1 0 0,1 1 1 0 0,-1-1-1 0 0,0 1 1 0 0,0 0-1 0 0,1 0 1 0 0,-1 1-1 0 0,0 0 1 0 0,0 0-1 0 0,-1 0 1 0 0,1 0-1 0 0,0 1 1 0 0,2 2-39 0 0,-4-3 26 0 0,-1 0 0 0 0,0 0 0 0 0,0 0 0 0 0,0 0 0 0 0,0 1 0 0 0,-1-1 0 0 0,1 1 0 0 0,0-1 0 0 0,-1 1 0 0 0,0 0 0 0 0,0 0 0 0 0,0-1 0 0 0,0 1 0 0 0,0 0 0 0 0,0 0 0 0 0,-1 0 0 0 0,1 0 0 0 0,-1 0 0 0 0,0 0 0 0 0,0 0 0 0 0,0 0 0 0 0,-1 0 0 0 0,1 0 0 0 0,0 0 0 0 0,-1 0 0 0 0,0 0-26 0 0,0 4 12 0 0,-1-1 1 0 0,0 0-1 0 0,0 0 0 0 0,-1 0 0 0 0,1 0 0 0 0,-1 0 0 0 0,0-1 0 0 0,-1 0 0 0 0,0 1 0 0 0,0-1 0 0 0,0 0 0 0 0,-3 3-12 0 0,3-5 7 0 0,-1 0 0 0 0,1 0 0 0 0,-1-1 0 0 0,1 1 0 0 0,-1-1 0 0 0,-2 1-7 0 0,-19 10 84 0 0,1-3 45 0 0,23-9-106 0 0,-1-1 0 0 0,1 1 0 0 0,-1 0 1 0 0,1 0-1 0 0,0 0 0 0 0,-1 0 0 0 0,1 0 0 0 0,0 1 0 0 0,0-1 0 0 0,-1 1 1 0 0,1 0-24 0 0,1-1 10 0 0,0-1 1 0 0,0 0 0 0 0,0 1 0 0 0,0-1-1 0 0,0 0 1 0 0,0 1 0 0 0,-1-1-1 0 0,1 0 1 0 0,0 0 0 0 0,0 0 0 0 0,0 0-1 0 0,0 0 1 0 0,0 0 0 0 0,0 0 0 0 0,0 0-1 0 0,0-1 1 0 0,0 1 0 0 0,0 0-1 0 0,0-1 1 0 0,0 1 0 0 0,0 0 0 0 0,0-1-1 0 0,0 1 1 0 0,0-1 0 0 0,0 0-11 0 0,-13-3 165 0 0,13 4-94 0 0,1-2-1414 0 0,0 2-6738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2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0 360 7432 0 0,'0'0'642'0'0,"4"-1"1305"0"0,7-4-1543 0 0,-8 3-237 0 0,0 0-1 0 0,0 0 1 0 0,0-1-1 0 0,-1 1 1 0 0,1-1-1 0 0,0 1 1 0 0,-1-1 0 0 0,0 0-1 0 0,0 0 1 0 0,1-1-167 0 0,16-19 557 0 0,-10 13-394 0 0,-1 0 1 0 0,0 0-1 0 0,0-1 1 0 0,-1-1-1 0 0,-1 1 0 0 0,0-1 1 0 0,0 0-1 0 0,2-11-163 0 0,2-1 229 0 0,30-54 627 0 0,-11 20-368 0 0,-28 57-471 0 0,0-1 1 0 0,0 0 0 0 0,0 0 0 0 0,0 1 0 0 0,0-1 0 0 0,1 1 0 0 0,-1-1 0 0 0,1 1 0 0 0,-1 0 0 0 0,1-1 0 0 0,-1 1 0 0 0,1 0-1 0 0,0 0 1 0 0,0 0 0 0 0,-1 0 0 0 0,2 0-18 0 0,-3 1 2 0 0,0 0 1 0 0,0 0-1 0 0,0 0 0 0 0,1 0 0 0 0,-1 0 1 0 0,0 0-1 0 0,0 0 0 0 0,0 0 0 0 0,0 0 1 0 0,1 0-1 0 0,-1 0 0 0 0,0 0 0 0 0,0 0 1 0 0,0 0-1 0 0,0 0 0 0 0,0-1 0 0 0,1 1 1 0 0,-1 0-1 0 0,0 0 0 0 0,0 0 0 0 0,0 0 1 0 0,0 0-1 0 0,0 0 0 0 0,0 0 0 0 0,0-1 1 0 0,0 1-1 0 0,1 0 0 0 0,-1 0 0 0 0,0 0 1 0 0,0 0-1 0 0,0 0 0 0 0,0-1 0 0 0,0 1 1 0 0,0 0-1 0 0,0 0 0 0 0,0 0 0 0 0,0 0 1 0 0,0-1-1 0 0,0 1-2 0 0,0 0 3 0 0,0 0-1 0 0,0 0 1 0 0,0 0-1 0 0,0-1 1 0 0,0 1-1 0 0,0 0 1 0 0,0 0-1 0 0,0 0 1 0 0,0 0 0 0 0,0-1-1 0 0,1 1 1 0 0,-1 0-1 0 0,0 0 1 0 0,0 0-1 0 0,0 0 1 0 0,0 0 0 0 0,0 0-1 0 0,0-1 1 0 0,0 1-1 0 0,1 0 1 0 0,-1 0-1 0 0,0 0 1 0 0,0 0-1 0 0,0 0 1 0 0,0 0 0 0 0,0 0-1 0 0,1 0 1 0 0,-1 0-1 0 0,0 0 1 0 0,0 0-1 0 0,0 0 1 0 0,0 0-1 0 0,1 0 1 0 0,-1 0 0 0 0,0 0-1 0 0,0 0 1 0 0,0 0-1 0 0,0 0 1 0 0,1 0-1 0 0,-1 0 1 0 0,0 0 0 0 0,0 0-1 0 0,0 0 1 0 0,0 0-1 0 0,1 0 1 0 0,-1 0-1 0 0,0 0 1 0 0,0 0-1 0 0,0 0 1 0 0,0 0 0 0 0,0 1-1 0 0,0-1 1 0 0,1 0-1 0 0,-1 0 1 0 0,0 0-1 0 0,0 0 1 0 0,0 0-1 0 0,0 1 1 0 0,0-1 0 0 0,0 0-1 0 0,0 0-2 0 0,4 1 46 0 0,-1 0 0 0 0,0-1-1 0 0,1 1 1 0 0,-1-1 0 0 0,0 0-1 0 0,1 0 1 0 0,-1 0-1 0 0,2-1-45 0 0,3 4 0 0 0,-7-2 0 0 0,0-1 0 0 0,-1 1 0 0 0,1-1 0 0 0,0 0 0 0 0,0 1 0 0 0,0-1 0 0 0,-1 0 0 0 0,1 0 0 0 0,0 1 0 0 0,0-1 0 0 0,0 0 0 0 0,0 0 0 0 0,0 0 0 0 0,-1 0 0 0 0,1 0 0 0 0,0 0 0 0 0,0 0 0 0 0,0 0 0 0 0,0 0 0 0 0,0-1 0 0 0,9-5-4 0 0,-5 10-7 0 0,-3 22-20 0 0,0-5 8 0 0,8 1-13 0 0,4 11-28 0 0,-8-8 18 0 0,-5-18 28 0 0,0 1-1 0 0,1 0 1 0 0,0-1 0 0 0,0 0 0 0 0,1 1 0 0 0,0-1 0 0 0,3 5 18 0 0,8 21-85 0 0,-13-29 69 0 0,0 0-1 0 0,0 0 1 0 0,1-1 0 0 0,-1 1-1 0 0,1 0 1 0 0,0-1 0 0 0,0 0-1 0 0,0 1 1 0 0,0-1 0 0 0,1 0 16 0 0,-1-1-7 0 0,-1 0-1 0 0,0 1 1 0 0,1-1 0 0 0,-1 0 0 0 0,0 1 0 0 0,0-1-1 0 0,0 1 1 0 0,-1-1 0 0 0,1 1 0 0 0,-1-1 0 0 0,1 1-1 0 0,-1 0 1 0 0,0-1 0 0 0,0 1 0 0 0,0 0 7 0 0,0-3 28 0 0,0 0 5 0 0,0 0 13 0 0,0 0 0 0 0,0 0-3 0 0,0 0-2 0 0,0 0-19 0 0,0 0-2010 0 0,0 0-8016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3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11 7024 0 0,'9'-3'4920'0'0,"-9"3"-4920"0"0,0 0 1 0 0,0 0-1 0 0,0 0 1 0 0,0 0-1 0 0,0 0 1 0 0,0 0-1 0 0,0 0 0 0 0,0 0 1 0 0,0 0-1 0 0,0 0 1 0 0,0 0-1 0 0,-1 0 1 0 0,1 0-1 0 0,0 0 1 0 0,0 0-1 0 0,0 0 1 0 0,0 0-1 0 0,0 0 1 0 0,0 0-1 0 0,0 0 1 0 0,0 0-1 0 0,0 0 1 0 0,0 0-1 0 0,0 0 1 0 0,-1 0-1 0 0,1 0 1 0 0,0 0-1 0 0,0 0 0 0 0,0 0 1 0 0,0 0-1 0 0,0 0 1 0 0,0 0-1 0 0,0 0 1 0 0,0 0-1 0 0,0 0 1 0 0,0 0-1 0 0,0 0 1 0 0,0 1-1 0 0,0-1 1 0 0,0 0-1 0 0,0 0 1 0 0,0 0-1 0 0,0 0 1 0 0,0 0-1 0 0,-1 0 1 0 0,1 0-1 0 0,0 0 1 0 0,0 0-1 0 0,0 0 1 0 0,0 0-1 0 0,0 0 0 0 0,0 1 1 0 0,0-1-1 0 0,0 0 1 0 0,0 0-1 0 0,0 0-20 0 0,0-1 0 0 0,0 1 0 0 0,0 0 1 0 0,-1 0-1 0 0,1-1 0 0 0,0 1 0 0 0,0 0 0 0 0,-1 0 1 0 0,1 0-1 0 0,0-1 0 0 0,-1 1 0 0 0,1 0 0 0 0,0 0 0 0 0,0 0 1 0 0,-1 0-1 0 0,1 0 0 0 0,0 0 0 0 0,-1 0 0 0 0,1 0 1 0 0,0 0-1 0 0,-1 0 0 0 0,1 0 0 0 0,0 0 0 0 0,-1 0 0 0 0,1 0 1 0 0,0 0-1 0 0,-1 0 0 0 0,1 0 0 0 0,0 0 0 0 0,-1 0 0 0 0,1 0 1 0 0,0 1 19 0 0,-7 2-10 0 0,1 0 1 0 0,-1-1-1 0 0,0 1 1 0 0,1-1-1 0 0,-2 0 10 0 0,-9 3 0 0 0,9-3 17 0 0,1 1 0 0 0,0 0 0 0 0,-1 1-1 0 0,1 0 1 0 0,0 0 0 0 0,1 0 0 0 0,-1 1 0 0 0,1 0 0 0 0,-1 1-17 0 0,3-2 27 0 0,1 0-1 0 0,-1 0 1 0 0,1 0-1 0 0,0 1 1 0 0,0-1-1 0 0,1 1 1 0 0,-1 0-1 0 0,1 0 1 0 0,0 0-1 0 0,1 0 1 0 0,-1 0-1 0 0,1 0 1 0 0,-1 5-27 0 0,1-2 19 0 0,-1 0 1 0 0,1 0-1 0 0,1-1 1 0 0,0 1-1 0 0,0 0 1 0 0,0 0-1 0 0,2 5-19 0 0,-2-12-1 0 0,1 0 0 0 0,0 0 0 0 0,0 0 1 0 0,-1 0-1 0 0,1 0 0 0 0,0 0 0 0 0,0 0 0 0 0,0-1 0 0 0,0 1 0 0 0,0 0 0 0 0,0-1 1 0 0,0 1-1 0 0,0-1 0 0 0,0 1 0 0 0,0-1 0 0 0,0 1 0 0 0,1-1 0 0 0,-1 0 1 0 0,0 1-1 0 0,0-1 0 0 0,0 0 0 0 0,1 0 0 0 0,-1 0 0 0 0,0 0 0 0 0,0 0 1 0 0,32-3-61 0 0,-25 1 37 0 0,0-1-1 0 0,0 0 0 0 0,0-1 1 0 0,0 0-1 0 0,-1 0 0 0 0,0 0 1 0 0,0-1-1 0 0,0 0 0 0 0,0-1 1 0 0,-1 0 24 0 0,12-11-2 0 0,-1-2 0 0 0,9-14 2 0 0,-17 22 14 0 0,-5 5 33 0 0,1-1-1 0 0,-1 0 0 0 0,-1 0 1 0 0,0 0-1 0 0,0-1 1 0 0,1-3-47 0 0,-1 3 101 0 0,3-2 96 0 0,-5 10-169 0 0,-1-1 1 0 0,1 1 0 0 0,-1-1 0 0 0,1 0 0 0 0,-1 0 0 0 0,1 1-1 0 0,-1-1 1 0 0,1 0 0 0 0,-1 0 0 0 0,0 1 0 0 0,0-1 0 0 0,1 0-1 0 0,-1 0 1 0 0,0 0 0 0 0,0 0 0 0 0,0 1 0 0 0,0-1-1 0 0,0 0 1 0 0,0 0-29 0 0,0 0 115 0 0,0-3 596 0 0,-1 22-448 0 0,-1-1 0 0 0,0 0 0 0 0,-1 1-263 0 0,-1 0 39 0 0,2 0-1 0 0,0 0 1 0 0,1 2-39 0 0,-2 60 121 0 0,1-28 133 0 0,4 44-254 0 0,0-80 24 0 0,0 0 0 0 0,0-1 0 0 0,2 0 0 0 0,0 1 0 0 0,0-1 0 0 0,2-1 0 0 0,0 1 0 0 0,2 3-24 0 0,-3-10 18 0 0,0 0 0 0 0,0 0 0 0 0,0 0 0 0 0,1-1 0 0 0,1 0 0 0 0,2 3-18 0 0,-6-7 13 0 0,0-1 0 0 0,0 1 0 0 0,1 0 0 0 0,-1-1-1 0 0,0 0 1 0 0,1 0 0 0 0,0 0 0 0 0,-1 0 0 0 0,1-1 0 0 0,0 1 0 0 0,0-1 0 0 0,0 0 0 0 0,0 0-1 0 0,0-1 1 0 0,0 1 0 0 0,0-1-13 0 0,-1 0 52 0 0,-1 0 0 0 0,0-1 0 0 0,1 1 0 0 0,-1-1 0 0 0,0 0 0 0 0,0 0 0 0 0,1 0 0 0 0,-1 0 0 0 0,0 0 0 0 0,0 0 0 0 0,0-1 0 0 0,0 1 0 0 0,0-1 0 0 0,0 0-52 0 0,27-27 828 0 0,-17 16-473 0 0,14-14 1158 0 0,-17 24-3288 0 0,-9 3-10356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5.2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5520 0 0,'0'0'320'0'0,"0"0"1"0"0,0 0 4 0 0,0 0-31 0 0,0 0-114 0 0,0 0-28 0 0,0 0 1 0 0,3 5 6 0 0,9 14 2 0 0,-9-14 4 0 0,-2-5-113 0 0,0-1 0 0 0,0 1-1 0 0,0 0 1 0 0,0 0-1 0 0,0 0 1 0 0,0 0-1 0 0,-1 0 1 0 0,1 0 0 0 0,0 0-1 0 0,0 0 1 0 0,0 1-1 0 0,0-1 1 0 0,0 0-1 0 0,0 0 1 0 0,0 1 0 0 0,-1-1-1 0 0,1 1 1 0 0,0-1-1 0 0,0 1 1 0 0,0-1-1 0 0,-1 1 1 0 0,1-1 0 0 0,0 1-1 0 0,0-1 1 0 0,0 2-52 0 0,2 5 2 0 0,0 0 1 0 0,0 0-1 0 0,0 1 1 0 0,-1-1-1 0 0,0 1 1 0 0,0-1-1 0 0,-1 1 1 0 0,0 6-3 0 0,0 65 40 0 0,-2-44-22 0 0,0 11 98 0 0,0-27-34 0 0,1 0-1 0 0,0 0 0 0 0,1 0 1 0 0,2 2-82 0 0,0 11 962 0 0,-2 0 1 0 0,-2 25-963 0 0,1-52-7 0 0,0-5-8199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8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58 5624 0 0,'8'-3'242'0'0,"-1"1"0"0"0,1 0 0 0 0,-1 1 0 0 0,1 0 0 0 0,1 0-242 0 0,21-4 894 0 0,-23 3-667 0 0,6-1 220 0 0,0 0 1 0 0,-1 1-1 0 0,2 0 0 0 0,8 1-447 0 0,-12 0 144 0 0,-1-1 0 0 0,0 1 0 0 0,1-2 1 0 0,-1 1-1 0 0,3-3-144 0 0,23-5 255 0 0,13 4-1570 0 0,-46 6-5410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5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58 4720 0 0,'8'-1'390'0'0,"-6"1"-352"0"0,-1 0 1 0 0,0 0-1 0 0,0 0 0 0 0,1 0 1 0 0,-1 0-1 0 0,0 0 0 0 0,0 0 0 0 0,1 0 1 0 0,-1 0-1 0 0,0-1 0 0 0,0 1 1 0 0,0 0-1 0 0,1-1-38 0 0,5-3 127 0 0,1-2-6 0 0,-7 4-116 0 0,0 1 0 0 0,0 0 0 0 0,1-1 0 0 0,-1 1 0 0 0,0 0 0 0 0,1-1 0 0 0,-1 1 0 0 0,1 0 0 0 0,0 0 0 0 0,-1 0 0 0 0,1 0 0 0 0,1 0-5 0 0,6-4 45 0 0,-2 1 161 0 0,1 0 0 0 0,0 1 0 0 0,-1 0 0 0 0,1 0 0 0 0,0 1 0 0 0,1 0 0 0 0,-1 1 0 0 0,2-1-206 0 0,-7 2 54 0 0,0 0 0 0 0,0 0 0 0 0,0 1 0 0 0,0-1 0 0 0,0 1-1 0 0,0 0 1 0 0,-1 0 0 0 0,1 0 0 0 0,0 0 0 0 0,0 0 0 0 0,-1 0 0 0 0,1 1 0 0 0,-1-1 0 0 0,1 1-1 0 0,1 1-53 0 0,21 12 508 0 0,-23-15-463 0 0,0 1 0 0 0,0 0 0 0 0,0 0 0 0 0,0 1 0 0 0,0-1 0 0 0,0 0 0 0 0,0 1 0 0 0,-1-1 0 0 0,1 1 0 0 0,-1-1 0 0 0,1 1 0 0 0,-1 0 0 0 0,1 0 0 0 0,-1 0 0 0 0,0 0-1 0 0,0 0 1 0 0,0 0 0 0 0,0 0 0 0 0,0 0 0 0 0,-1 0 0 0 0,1 0 0 0 0,0 0 0 0 0,-1 1 0 0 0,0-1 0 0 0,1 0 0 0 0,-1 0 0 0 0,0 1 0 0 0,0-1 0 0 0,-1 0 0 0 0,1 0 0 0 0,0 1 0 0 0,-1 0-45 0 0,-2 10 187 0 0,0-1 0 0 0,0 0 1 0 0,-1 0-1 0 0,-1 0 0 0 0,-2 4-187 0 0,3-7 29 0 0,0-4 0 0 0,-1-1-1 0 0,0 1 1 0 0,1-1 0 0 0,-1 0 0 0 0,-1-1-1 0 0,1 1 1 0 0,0-1 0 0 0,-1 0 0 0 0,0 0-29 0 0,-45 24 421 0 0,36-27-1238 0 0,15 0-7183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6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 4912 0 0,'0'0'641'0'0,"26"2"2742"0"0,-8 21-2896 0 0,-2-4-118 0 0,-11-12-273 0 0,1 0 0 0 0,1 0 1 0 0,-1 0-1 0 0,1-1 0 0 0,3 3-96 0 0,-4-5 88 0 0,-1 0 0 0 0,0 1-1 0 0,0-1 1 0 0,0 1 0 0 0,-1 1-1 0 0,1-1 1 0 0,-1 1 0 0 0,-1-1 0 0 0,1 1-1 0 0,2 6-87 0 0,6 7 264 0 0,-10-18-229 0 0,-1 0 1 0 0,0 0-1 0 0,0 1 1 0 0,0-1-1 0 0,0 0 1 0 0,0 1-1 0 0,0-1 1 0 0,-1 0-1 0 0,1 1 0 0 0,0-1 1 0 0,-1 1-1 0 0,1-1 1 0 0,-1 1-1 0 0,0 0 1 0 0,1-1-1 0 0,-1 1 1 0 0,0 0-36 0 0,20 12 1220 0 0,-22-38-203 0 0,16-18-519 0 0,-4 9 392 0 0,13-28-890 0 0,-19 51 134 0 0,1 0 0 0 0,0 1-1 0 0,1 0 1 0 0,0 0 0 0 0,1 1-1 0 0,-1-1 1 0 0,5-2-134 0 0,-3 1-41 0 0,-7 9-88 0 0,0 0 1 0 0,1-1-1 0 0,-1 1 1 0 0,0 0-1 0 0,0 0 1 0 0,0 0-1 0 0,1 0 1 0 0,-1 0-1 0 0,1 0 1 0 0,-1 0-1 0 0,1 0 1 0 0,-1 1-1 0 0,1-1 1 0 0,-1 0-1 0 0,1 1 1 0 0,1-1 128 0 0,-3 1-10353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7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1 1496 0 0,'0'0'103'0'0,"0"0"1"0"0,0 0-1 0 0,0 0 1 0 0,1 0-1 0 0,-1 0 0 0 0,0 0 1 0 0,0 0-1 0 0,0 0 1 0 0,1 1-1 0 0,-1-1 0 0 0,0 0 1 0 0,0 0-1 0 0,0 0 1 0 0,0 0-1 0 0,0 1 1 0 0,0-1-1 0 0,1 0 0 0 0,-1 0 1 0 0,0 0-1 0 0,0 0 1 0 0,0 1-1 0 0,0-1 0 0 0,0 0 1 0 0,0 0-1 0 0,0 0 1 0 0,0 1-1 0 0,0-1 0 0 0,0 0 1 0 0,0 0-1 0 0,0 0 1 0 0,0 1-1 0 0,0-1 1 0 0,0 0-1 0 0,0 0 0 0 0,0 0 1 0 0,0 1-1 0 0,0-1 1 0 0,0 0-1 0 0,0 0 0 0 0,0 0 1 0 0,0 1-1 0 0,-1-1 1 0 0,1 0-1 0 0,0 0 0 0 0,0 0 1 0 0,0 0-1 0 0,0 1 1 0 0,0-1-104 0 0,-4 9 3052 0 0,4-7-2981 0 0,-1 0 0 0 0,0 0 1 0 0,1 1-1 0 0,-1-1 0 0 0,0 0 1 0 0,0 0-1 0 0,0 0 0 0 0,0-1 1 0 0,0 1-1 0 0,-1 0 0 0 0,1 0 1 0 0,-1-1-1 0 0,1 1 0 0 0,-1 0-71 0 0,-16 23 11 0 0,-3 16 39 0 0,15-31-13 0 0,1 0-1 0 0,0 1 1 0 0,0-1 0 0 0,1 1 0 0 0,0 0-1 0 0,1 0 1 0 0,0 0 0 0 0,1 2-37 0 0,-3 29 100 0 0,2-25-43 0 0,2 1 0 0 0,-1-1 0 0 0,2 1 0 0 0,0-1-1 0 0,1 0 1 0 0,1 3-57 0 0,2-2 46 0 0,1 0 0 0 0,1 0 0 0 0,0 0-1 0 0,2-1 1 0 0,0 0 0 0 0,0 0 0 0 0,2-1 0 0 0,0 0-1 0 0,0-1 1 0 0,2 0 0 0 0,0-1 0 0 0,1 0-1 0 0,0-1 1 0 0,1 0 0 0 0,11 7-46 0 0,20 5 401 0 0,-38-22 99 0 0,-7-3-488 0 0,0 0-1 0 0,1 0 1 0 0,-1 0 0 0 0,0 0-1 0 0,0 0 1 0 0,1 0-1 0 0,-1 1 1 0 0,0-1 0 0 0,0 0-1 0 0,0 0 1 0 0,1 0 0 0 0,-1 0-1 0 0,0 1 1 0 0,0-1-1 0 0,0 0 1 0 0,0 0 0 0 0,0 1-1 0 0,1-1 1 0 0,-1 0 0 0 0,0 0-1 0 0,0 0 1 0 0,0 1 0 0 0,0-1-1 0 0,0 0 1 0 0,0 1-1 0 0,0-1 1 0 0,0 0 0 0 0,0 0-1 0 0,0 1 1 0 0,0-1 0 0 0,0 0-1 0 0,0 0 1 0 0,0 1 0 0 0,0-1-1 0 0,0 0 1 0 0,0 0-1 0 0,0 1 1 0 0,0-1 0 0 0,0 0-1 0 0,-1 0 1 0 0,1 1 0 0 0,0-1-1 0 0,0 0-11 0 0,0 0-9562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8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4216 0 0,'0'0'824'0'0,"0"0"1"0"0,0 0 6 0 0,0 0-70 0 0,0 0-284 0 0,3 10 845 0 0,17-12-1364 0 0,-1 0 1 0 0,0-1 0 0 0,11-3 41 0 0,3-1 24 0 0,-16 3 160 0 0,15-1 404 0 0,-32 5-542 0 0,1 0 0 0 0,-1 0 1 0 0,1 0-1 0 0,-1 0 0 0 0,1 0 1 0 0,-1 0-1 0 0,1 0 0 0 0,-1 0 1 0 0,0 0-1 0 0,1 0 0 0 0,-1 0 1 0 0,1 0-1 0 0,-1 0 0 0 0,1 0 1 0 0,-1 0-1 0 0,0 0 0 0 0,1-1 1 0 0,-1 1-1 0 0,1 0 0 0 0,-1 0 1 0 0,0-1-1 0 0,1 1 0 0 0,-1 0 1 0 0,0 0-1 0 0,1-1 0 0 0,-1 1 1 0 0,0 0-1 0 0,1-1 0 0 0,-1 1 1 0 0,0-1-1 0 0,0 1 0 0 0,1 0 1 0 0,-1-1-1 0 0,0 1 0 0 0,0-1 1 0 0,0 1-1 0 0,0 0 0 0 0,0-1 1 0 0,0 1-1 0 0,1-1 0 0 0,-1 1 1 0 0,0-1-1 0 0,0 1 0 0 0,0-1 1 0 0,0 1-1 0 0,-1 0 0 0 0,1-1 1 0 0,0 0-47 0 0,7 10 8 0 0,-7-9-12 0 0,1 1 1 0 0,-1-1-1 0 0,1 1 0 0 0,-1-1 1 0 0,1 1-1 0 0,-1-1 1 0 0,1 1-1 0 0,-1-1 0 0 0,1 1 1 0 0,-1-1-1 0 0,0 1 0 0 0,1 0 1 0 0,-1-1-1 0 0,0 1 1 0 0,1 0-1 0 0,-1-1 0 0 0,0 1 1 0 0,0 0-1 0 0,0-1 0 0 0,0 1 1 0 0,0 0-1 0 0,0 0 1 0 0,0-1-1 0 0,0 1 4 0 0,-1 87-872 0 0,1-88 863 0 0,0 34 929 0 0,0-31-870 0 0,0 1 1 0 0,1-1-1 0 0,0 1 1 0 0,0-1-1 0 0,0 1 1 0 0,0-1-1 0 0,1 2-50 0 0,3 8-1539 0 0,-3 1-6267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3:59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69 3616 0 0,'0'0'841'0'0,"0"0"5"0"0,0 0-3 0 0,0 0-55 0 0,0 0-256 0 0,0 4 882 0 0,0-2-1435 0 0,1 1-1 0 0,-1 0 1 0 0,1-1 0 0 0,0 1 0 0 0,0-1 0 0 0,0 1-1 0 0,0-1 1 0 0,0 1 0 0 0,1 1 21 0 0,9 20-209 0 0,-5 11-2 0 0,-1-14 8 0 0,-1 0 0 0 0,-2 0 0 0 0,0 0 0 0 0,-1 20 203 0 0,-2-3 135 0 0,2 32-135 0 0,3-52 294 0 0,-4-17-262 0 0,1 0 0 0 0,-1 1-1 0 0,0 0 1 0 0,1-1-1 0 0,-1 1 1 0 0,0-1 0 0 0,0 1-1 0 0,0-1 1 0 0,0 1 0 0 0,0-1-1 0 0,0 1 1 0 0,0 0-1 0 0,-1-1 1 0 0,1 1-32 0 0,-5 32 2577 0 0,4-32-1937 0 0,2-3-232 0 0,-1-20-746 0 0,1-8 360 0 0,-1 16-3 0 0,1 0 0 0 0,-1 0 0 0 0,-1 0 0 0 0,-1 1 0 0 0,-1-9-19 0 0,4-15 60 0 0,-5 11 188 0 0,1-1-1 0 0,1 0 1 0 0,1 1 0 0 0,1-1 0 0 0,4-17-248 0 0,-4 42 12 0 0,0 0 0 0 0,1-1 0 0 0,-1 1 0 0 0,1 0 0 0 0,-1 0 0 0 0,1 0 0 0 0,-1 0 0 0 0,1 0 0 0 0,0 0 0 0 0,0 0 0 0 0,-1 0 0 0 0,1 0 1 0 0,0 0-1 0 0,0 0 0 0 0,0 0 0 0 0,0 0 0 0 0,1 0-12 0 0,11-14 44 0 0,-11 12-34 0 0,-1-1 0 0 0,1 1 0 0 0,0-1 0 0 0,0 1 0 0 0,1 0 0 0 0,-1 0 0 0 0,0 0 0 0 0,1 0 0 0 0,0 0 0 0 0,0 1 0 0 0,0-1 0 0 0,3-1-10 0 0,38-39 47 0 0,-43 42-47 0 0,-1 1 0 0 0,1-1 0 0 0,-1 1 0 0 0,1-1 0 0 0,0 0 0 0 0,-1 1 0 0 0,1-1 0 0 0,-1 1 0 0 0,1 0 0 0 0,0-1 0 0 0,-1 1 0 0 0,1 0 0 0 0,0-1 0 0 0,0 1 0 0 0,-1 0 0 0 0,1 0 0 0 0,0-1 0 0 0,0 1 0 0 0,0 0 0 0 0,-1 0 0 0 0,1 0 0 0 0,0 0 0 0 0,0 0 0 0 0,-1 0 0 0 0,1 0 0 0 0,0 1 0 0 0,0-1 0 0 0,0 0 0 0 0,-1 0 0 0 0,1 1 0 0 0,0-1 0 0 0,-1 0 0 0 0,1 1 0 0 0,0-1 0 0 0,-1 0 0 0 0,1 1 0 0 0,0-1 0 0 0,-1 1 0 0 0,1-1 0 0 0,-1 1 0 0 0,1 0 0 0 0,-1-1 0 0 0,1 1 0 0 0,-1-1 0 0 0,1 1 0 0 0,-1 0 0 0 0,0-1 0 0 0,1 1 0 0 0,-1 0 0 0 0,2 1-1 0 0,2 3-7 0 0,0-1 0 0 0,0 1 0 0 0,-1-1 0 0 0,1 1 0 0 0,-1 0 0 0 0,0 1 0 0 0,0-1 0 0 0,-1 0 0 0 0,0 1 1 0 0,0-1-1 0 0,0 1 0 0 0,0 0 0 0 0,-1 0 0 0 0,0 0 0 0 0,0 5 8 0 0,-1-7-5 0 0,0 1 1 0 0,-1-1 0 0 0,1 0 0 0 0,-1 1 0 0 0,0-1 0 0 0,-1 0 0 0 0,1 0 0 0 0,-1 0 0 0 0,0 2 4 0 0,0-1-5 0 0,1-2 4 0 0,0-1 0 0 0,0 0 0 0 0,0 0 0 0 0,0 0 0 0 0,0 0 0 0 0,-1 0 0 0 0,1 0 0 0 0,-1 0 0 0 0,1 0 0 0 0,-1 0 0 0 0,0-1 0 0 0,0 1 0 0 0,0 0 0 0 0,0-1 0 0 0,0 0 0 0 0,0 1 0 0 0,-2 0 1 0 0,-1-1-5 0 0,0 1 1 0 0,0-1-1 0 0,-1 0 1 0 0,1 0-1 0 0,-1-1 1 0 0,1 1-1 0 0,0-1 1 0 0,-2-1 4 0 0,7 1-112 0 0,-5-1-1845 0 0,5 1-6031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1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0 246 6128 0 0,'0'0'546'0'0,"0"0"12"0"0,16-14 2303 0 0,-13 9-2702 0 0,-1-1-1 0 0,0 1 1 0 0,0-1 0 0 0,0 0-1 0 0,-1 0 1 0 0,0 0 0 0 0,0 0-1 0 0,0 0 1 0 0,-1-1 0 0 0,0 1-159 0 0,0-1 95 0 0,1 0 0 0 0,-1 0 0 0 0,2 0 0 0 0,-1 0 0 0 0,1 0 0 0 0,2-6-95 0 0,7-17 610 0 0,-10 24-532 0 0,1 1 0 0 0,-1-1 1 0 0,1 1-1 0 0,0 0 0 0 0,1 0 0 0 0,-1 0 1 0 0,1 0-1 0 0,0 0 0 0 0,1 1 1 0 0,-1-1-1 0 0,4-3-78 0 0,-2 1 104 0 0,-5 6-98 0 0,0 1 0 0 0,0-1 0 0 0,1 1 0 0 0,-1-1 0 0 0,0 1 0 0 0,1-1 0 0 0,-1 1 0 0 0,0-1 0 0 0,1 1 1 0 0,-1-1-1 0 0,1 1 0 0 0,-1-1 0 0 0,0 1 0 0 0,1-1 0 0 0,-1 1 0 0 0,1 0 0 0 0,-1-1 0 0 0,1 1 1 0 0,0 0-1 0 0,-1-1 0 0 0,1 1 0 0 0,-1 0 0 0 0,1 0-6 0 0,0 0 41 0 0,0 0 0 0 0,-1 1 0 0 0,1-1 0 0 0,0 1 0 0 0,0-1-1 0 0,-1 1 1 0 0,1-1 0 0 0,0 1 0 0 0,-1-1 0 0 0,1 1 0 0 0,0 0 0 0 0,-1-1 0 0 0,1 1 0 0 0,-1 0 0 0 0,1 0 0 0 0,-1-1 0 0 0,1 2-41 0 0,0 0 1 0 0,0-1 0 0 0,0 1 0 0 0,0-1 0 0 0,0 1 0 0 0,1-1 0 0 0,-1 0 0 0 0,1 1 0 0 0,-1-1 0 0 0,1 0 0 0 0,-1 0 0 0 0,1 0-1 0 0,4 3 5 0 0,-1-1 0 0 0,0 1 1 0 0,0 0-1 0 0,0 1 1 0 0,-1-1-1 0 0,1 1 1 0 0,-1 0-1 0 0,0 0 0 0 0,0 0 1 0 0,-1 0-1 0 0,2 3-5 0 0,14 18 13 0 0,-17-22-15 0 0,-1 0 0 0 0,1 0 0 0 0,0 0 0 0 0,-1 0 1 0 0,0 0-1 0 0,0 0 0 0 0,0 1 0 0 0,0-1 1 0 0,-1 0-1 0 0,0 0 0 0 0,0 1 0 0 0,0-1 1 0 0,0 3 1 0 0,0-3-1 0 0,0-3-7 0 0,0-1 0 0 0,0 0-1838 0 0,0 0-7348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2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48 4512 0 0,'0'0'1041'0'0,"-3"-5"3656"0"0,-1-3-3314 0 0,3 7-1359 0 0,-1 0 0 0 0,1-1-1 0 0,-1 1 1 0 0,1 0 0 0 0,-1 0 0 0 0,0 0-1 0 0,1 0 1 0 0,-1 0 0 0 0,0 0 0 0 0,0 1-1 0 0,0-1 1 0 0,0 1 0 0 0,0-1 0 0 0,0 1-1 0 0,0 0 1 0 0,0-1 0 0 0,1 1 0 0 0,-1 0 0 0 0,0 0-1 0 0,0 0 1 0 0,0 1 0 0 0,0-1 0 0 0,-1 1-24 0 0,-8 1-14 0 0,0 0 1 0 0,-1 1 0 0 0,-6 3 13 0 0,7-2 73 0 0,4-2-36 0 0,1 0 0 0 0,0 1-1 0 0,0 0 1 0 0,-1 0 0 0 0,2 0 0 0 0,-1 1 0 0 0,0 0 0 0 0,1 0 0 0 0,0 0-1 0 0,-1 1 1 0 0,2-1 0 0 0,-1 1 0 0 0,1 1 0 0 0,-1-1 0 0 0,1 0-1 0 0,1 1 1 0 0,-1 0 0 0 0,1 0 0 0 0,-1 3-37 0 0,4-9 7 0 0,0 1 0 0 0,-1-1 0 0 0,1 1 0 0 0,0-1-1 0 0,0 1 1 0 0,0 0 0 0 0,-1-1 0 0 0,1 1 0 0 0,0 0 0 0 0,0-1 0 0 0,0 1 0 0 0,0-1 0 0 0,0 1-1 0 0,0 0 1 0 0,1-1 0 0 0,-1 1 0 0 0,0 0 0 0 0,0-1 0 0 0,0 1 0 0 0,0-1 0 0 0,1 1 0 0 0,-1-1-1 0 0,0 1 1 0 0,1-1 0 0 0,-1 1 0 0 0,0 0 0 0 0,1-1 0 0 0,-1 0 0 0 0,1 1 0 0 0,-1-1 0 0 0,1 1 0 0 0,-1-1-1 0 0,1 0 1 0 0,-1 1-7 0 0,2 0 7 0 0,0-1-1 0 0,0 1 0 0 0,0-1 0 0 0,0 1 1 0 0,0-1-1 0 0,0 0 0 0 0,0 1 0 0 0,0-1 0 0 0,0 0 1 0 0,0 0-1 0 0,1-1-6 0 0,7 0 1 0 0,-1 0-1 0 0,0-1 1 0 0,0-1-1 0 0,7-2 0 0 0,-11 3-5 0 0,-1 0 0 0 0,1 0 0 0 0,-1-1 0 0 0,1 1 1 0 0,-1-1-1 0 0,0 0 0 0 0,0-1 0 0 0,0 1 0 0 0,-1-1 0 0 0,1 0 0 0 0,-1 0 0 0 0,2-2 5 0 0,1-3-11 0 0,-1 0 0 0 0,0-1 0 0 0,0 1 0 0 0,-1-1 0 0 0,1-4 11 0 0,1 4-1 0 0,-5 9 1 0 0,-1 0 1 0 0,1 0-1 0 0,0 0 0 0 0,-1 0 0 0 0,1 0 0 0 0,-1 0 0 0 0,1-1 0 0 0,-1 1 0 0 0,1 0 0 0 0,-1 0 0 0 0,0 0 1 0 0,0-1-1 0 0,1 1 0 0 0,-1 0 0 0 0,0 0 0 0 0,0-1 0 0 0,0 1 8 0 0,0-1 302 0 0,-1 0-8 0 0,0 6-153 0 0,-6 17-70 0 0,1 1 0 0 0,1 0 0 0 0,-1 20-79 0 0,2-13 36 0 0,-2 0 1 0 0,-1 1-37 0 0,3-13 9 0 0,2 1 1 0 0,0-1 0 0 0,1 1 0 0 0,1 2-10 0 0,-1 2 7 0 0,1-10 0 0 0,1 0 1 0 0,1 0-1 0 0,-1 0 0 0 0,2 0 0 0 0,1 5-7 0 0,-1-6-1 0 0,1 3 6 0 0,0 1 0 0 0,1-1 0 0 0,6 11-5 0 0,-10-23 0 0 0,0 0 0 0 0,1 0 1 0 0,-1-1-1 0 0,0 1 0 0 0,0 0 1 0 0,1-1-1 0 0,-1 1 0 0 0,1-1 1 0 0,-1 0-1 0 0,1 1 0 0 0,0-1 1 0 0,-1 0-1 0 0,1 0 1 0 0,0 0-1 0 0,0 0 0 0 0,0 0 1 0 0,0-1-1 0 0,0 1 0 0 0,0 0 1 0 0,2-1-1 0 0,0 1-2 0 0,1-1 0 0 0,-1 1 0 0 0,0-1 0 0 0,1-1 0 0 0,-1 1 0 0 0,1 0 0 0 0,-1-1 1 0 0,3-1 1 0 0,-1 2-1786 0 0,-5 0-7140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2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3712 0 0,'1'0'60'0'0,"0"0"0"0"0,-1 1 1 0 0,1-1-1 0 0,0 0 0 0 0,-1 0 0 0 0,1 0 1 0 0,0 0-1 0 0,-1 1 0 0 0,1-1 1 0 0,0 0-1 0 0,-1 1 0 0 0,1-1 0 0 0,-1 0 1 0 0,1 1-1 0 0,0-1 0 0 0,-1 1 0 0 0,1-1 1 0 0,-1 1-1 0 0,1-1 0 0 0,-1 1 0 0 0,0-1 1 0 0,1 1-1 0 0,-1 0-60 0 0,1-1 82 0 0,-1 1 0 0 0,1 0 0 0 0,-1-1-1 0 0,1 1 1 0 0,-1 0 0 0 0,1-1 0 0 0,-1 1 0 0 0,1-1 0 0 0,0 1 0 0 0,-1-1 0 0 0,1 1-1 0 0,0-1 1 0 0,-1 0 0 0 0,1 1 0 0 0,0-1 0 0 0,0 0 0 0 0,-1 0 0 0 0,1 1 0 0 0,0-1-1 0 0,0 0 1 0 0,0 0 0 0 0,-1 0 0 0 0,2 0-82 0 0,-1 0 7 0 0,0 0-1 0 0,0 1 1 0 0,1-1 0 0 0,-1 0-1 0 0,0 1 1 0 0,0-1-1 0 0,0 1 1 0 0,0-1 0 0 0,0 1-1 0 0,0 0 1 0 0,0 0 0 0 0,0-1-1 0 0,0 1 1 0 0,0 0-1 0 0,0 0 1 0 0,0 0 0 0 0,0 0-1 0 0,0 0 1 0 0,-1 0 0 0 0,1 1-7 0 0,15 27 95 0 0,-9-15-75 0 0,0-2-25 0 0,-1 1-1 0 0,-1-1 0 0 0,0 1 1 0 0,0 0-1 0 0,-1 0 1 0 0,-1 1-1 0 0,0-1 1 0 0,-1 1-1 0 0,-1 0 0 0 0,0 1 6 0 0,0 5-6 0 0,-2 0-1 0 0,0 0 0 0 0,-1 0 0 0 0,-1-1 0 0 0,-1 1 0 0 0,-5 14 7 0 0,-5 36 184 0 0,6-48 263 0 0,-1-1 0 0 0,-1 0 0 0 0,-8 11-447 0 0,13-25 264 0 0,4-6-135 0 0,1 0-1 0 0,-1 0 1 0 0,0 1-1 0 0,0-1 0 0 0,0 0 1 0 0,1 0-1 0 0,-1 1 0 0 0,1-1 1 0 0,-1 1-1 0 0,1-1 1 0 0,-1 0-1 0 0,1 1 0 0 0,0 0-128 0 0,0-2 251 0 0,0 0-7 0 0,0 0-39 0 0,0 0 1 0 0,0 0 2 0 0,0 0-4 0 0,0 0-14 0 0,0 0 8 0 0,0 0 0 0 0,0 0-16 0 0,0 0-49 0 0,0 19-1162 0 0,0-19-7391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4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2904 0 0,'0'0'960'0'0,"0"0"0"0"0,0 0 0 0 0,0 0-76 0 0,0 0-304 0 0,0 0-76 0 0,20-2 833 0 0,-15 2-1369 0 0,1 0 0 0 0,0 0 0 0 0,0-1 0 0 0,0 1 0 0 0,0-1 0 0 0,0-1-1 0 0,0 1 1 0 0,-1-1 0 0 0,1 0 0 0 0,-1 0 0 0 0,1-1 0 0 0,-1 1 0 0 0,0-1 0 0 0,0-1 0 0 0,0 1 0 0 0,4-4 32 0 0,-5 4 4 0 0,-1 1-1 0 0,0 0 1 0 0,0 0 0 0 0,1 0 0 0 0,-1 0-1 0 0,1 1 1 0 0,0-1 0 0 0,-1 1 0 0 0,2 0-4 0 0,0 0 43 0 0,-1-1 0 0 0,0 1 0 0 0,0-1 0 0 0,0 0 0 0 0,0 0 1 0 0,0 0-1 0 0,0-1-43 0 0,3-1 123 0 0,-6 4-119 0 0,-1 0 1 0 0,1 0-1 0 0,-1-1 0 0 0,1 1 0 0 0,0 0 1 0 0,-1-1-1 0 0,1 1 0 0 0,-1 0 0 0 0,1-1 0 0 0,-1 1 1 0 0,1-1-1 0 0,-1 1 0 0 0,1-1 0 0 0,-1 1 1 0 0,1-1-1 0 0,-1 1 0 0 0,0-1 0 0 0,1 0 0 0 0,-1 1 1 0 0,0-1-1 0 0,0 1 0 0 0,1-1 0 0 0,-1 0 1 0 0,0 1-1 0 0,0-1 0 0 0,0 0-4 0 0,0 1 13 0 0,-5-10 422 0 0,-8 117 1149 0 0,13-36-1016 0 0,0-71-467 0 0,0 0-10 0 0,0 0-27 0 0,0 0-1 0 0,0 0-1 0 0,0 0 1 0 0,0 0 18 0 0,0 0 1 0 0,0 12-1474 0 0,0-11-6440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6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 0 2400 0 0,'-1'1'107'0'0,"0"0"0"0"0,0 0 0 0 0,0 0 0 0 0,0 0 0 0 0,0 0 0 0 0,0 0 0 0 0,1 1 0 0 0,-1-1 0 0 0,0 0 0 0 0,1 0 0 0 0,-1 1 0 0 0,0-1-107 0 0,-9 14 1517 0 0,2-7-1110 0 0,0 1 0 0 0,0-1 0 0 0,1 1 1 0 0,0 0-1 0 0,-4 8-407 0 0,2-3 15 0 0,-2 4-10 0 0,1 0 1 0 0,1 1 0 0 0,1 1-1 0 0,0 0 1 0 0,2 0 0 0 0,0 0-1 0 0,1 0 1 0 0,1 1 0 0 0,1 0-1 0 0,1 0 1 0 0,1 0 0 0 0,1 19-6 0 0,9 28 56 0 0,-3-23 16 0 0,-2-25 57 0 0,0-1 0 0 0,2 1 0 0 0,0-1 1 0 0,1-1-1 0 0,1 1 0 0 0,5 6-129 0 0,7 21 613 0 0,-11-29-336 0 0,-1-1 1 0 0,2 0-1 0 0,4 4-277 0 0,2 5 238 0 0,-12-18-148 0 0,1 1 0 0 0,-1 0 0 0 0,-1 0-1 0 0,0 1 1 0 0,0-1 0 0 0,0 1-90 0 0,9 11 373 0 0,-5-9-1769 0 0,-6-10-5338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9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518 31 6520 0 0,'0'0'326'0'0,"0"0"-3"0"0,-8-4 4 0 0,-4-3-189 0 0,-28-13 506 0 0,39 20-615 0 0,0 0 0 0 0,0 0 0 0 0,0 1 0 0 0,0-1 0 0 0,0 0 0 0 0,0 0 0 0 0,-1 1 0 0 0,1-1 0 0 0,0 1 0 0 0,0-1 0 0 0,0 1 0 0 0,0-1 0 0 0,1 1 0 0 0,-1 0 0 0 0,0 0 0 0 0,0-1 0 0 0,0 1 0 0 0,0 0 0 0 0,1 0 0 0 0,-1 0-29 0 0,-13 9 142 0 0,-16 1 47 0 0,1 0 0 0 0,-6 5-189 0 0,5-2 296 0 0,-28 8-296 0 0,52-19 8 0 0,0 0 0 0 0,0 0 0 0 0,1 0-1 0 0,0 0 1 0 0,0 1 0 0 0,0 0-1 0 0,0 0 1 0 0,0 1 0 0 0,1-1-1 0 0,0 1 1 0 0,0 0 0 0 0,0 0 0 0 0,0 1-1 0 0,0 1-7 0 0,2-4-2 0 0,0 1-20 0 0,1 0 0 0 0,-1 1 1 0 0,1-1-1 0 0,0 0 0 0 0,0 1 1 0 0,1-1-1 0 0,-1 1 0 0 0,1-1 0 0 0,0 1 1 0 0,0 0-1 0 0,1-1 0 0 0,-1 2 22 0 0,1 9-125 0 0,-1-11 110 0 0,1 1-1 0 0,-1-1 1 0 0,1 0-1 0 0,0 1 0 0 0,0-1 1 0 0,1 0-1 0 0,-1 0 0 0 0,1 0 1 0 0,0 0-1 0 0,0 0 1 0 0,3 3 15 0 0,31 39-69 0 0,-17-24 33 0 0,-7-8-7 0 0,1 0 1 0 0,1-1-1 0 0,13 9 43 0 0,-13-10-42 0 0,0 0 1 0 0,0 1-1 0 0,10 13 42 0 0,14 13-39 0 0,-29-30 31 0 0,0 0-1 0 0,0 0 1 0 0,7 11 8 0 0,-13-16 9 0 0,-1 0 0 0 0,0 0 0 0 0,1 0 0 0 0,-2 0 0 0 0,1 0 1 0 0,0 0-1 0 0,-1 1 0 0 0,0-1 0 0 0,0 1 0 0 0,0-1 0 0 0,-1 1 1 0 0,1-1-1 0 0,-1 2-9 0 0,0-3 12 0 0,-1-1 0 0 0,1 0 0 0 0,0 0 0 0 0,-1 0 1 0 0,0 1-1 0 0,1-1 0 0 0,-1 0 0 0 0,0 0 0 0 0,0 0 0 0 0,0 0 0 0 0,0 0 1 0 0,-1-1-1 0 0,1 1 0 0 0,0 0 0 0 0,-1 0 0 0 0,1-1 0 0 0,-1 1 1 0 0,0-1-1 0 0,0 1 0 0 0,0 0-12 0 0,-7 3 89 0 0,1 1 0 0 0,-1-1-1 0 0,0-1 1 0 0,-1 0-89 0 0,-3 2 172 0 0,5-2-84 0 0,0-1 0 0 0,-1-1 0 0 0,0 0-1 0 0,0 0 1 0 0,1 0 0 0 0,-1-1 0 0 0,-5 0-88 0 0,-21 3 143 0 0,21-1-46 0 0,-1-1 0 0 0,0 0 0 0 0,0-1 0 0 0,0 0 0 0 0,0-2 1 0 0,0 0-1 0 0,-12-2-97 0 0,6 0 128 0 0,15 2-73 0 0,0 0-1 0 0,0 0 1 0 0,0-1-1 0 0,0 1 1 0 0,0-1 0 0 0,-1-1-55 0 0,-12-4 124 0 0,15 6-70 0 0,0-1 0 0 0,0 1 0 0 0,1-1 1 0 0,-1 0-1 0 0,0 0 0 0 0,1 0 1 0 0,-1 0-1 0 0,1 0 0 0 0,-1-1 0 0 0,0-1-54 0 0,-4-3 81 0 0,7 6-75 0 0,0 1 1 0 0,0-1-1 0 0,1 1 1 0 0,-1-1 0 0 0,0 1-1 0 0,1-1 1 0 0,-1 0-1 0 0,0 0 1 0 0,1 1-1 0 0,-1-1 1 0 0,1 0-1 0 0,-1 0 1 0 0,1 1-1 0 0,0-1 1 0 0,-1-1-7 0 0,0 0-103 0 0,1 0 1 0 0,-1 0-1 0 0,0 0 0 0 0,1-1 1 0 0,0 1-1 0 0,0 0 0 0 0,-1 0 1 0 0,1-1-1 0 0,1 1 0 0 0,-1 0 1 0 0,0-1-1 0 0,0 1 0 0 0,1 0 1 0 0,0 0-1 0 0,-1-1 103 0 0,1-1-7785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7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69 3712 0 0,'0'-16'1576'0'0,"0"32"1510"0"0,1-16-3012 0 0,0 0 0 0 0,1 0-1 0 0,-1 1 1 0 0,0-1 0 0 0,0 0 0 0 0,1 0-1 0 0,-1 1 1 0 0,0-1 0 0 0,0 0-1 0 0,1 1 1 0 0,0 0-74 0 0,-2 3 2 0 0,-1-1 1 0 0,1 0-1 0 0,1 1 0 0 0,-1-1 1 0 0,0 1-1 0 0,1-1 1 0 0,0 1-1 0 0,0-1 0 0 0,0 0 1 0 0,0 1-1 0 0,0-1 0 0 0,1 0 1 0 0,-1 0-3 0 0,2 1 10 0 0,-1 1 1 0 0,0-1-1 0 0,0 0 1 0 0,-1 1 0 0 0,1-1-1 0 0,-1 1 1 0 0,0 0-1 0 0,0-1 1 0 0,-1 1-1 0 0,1 3-10 0 0,-2 52 159 0 0,-1-27-63 0 0,7 18 73 0 0,-2-31-122 0 0,-1 23 67 0 0,-4 15 453 0 0,2-57-530 0 0,0-1-2 0 0,0 0 2 0 0,0 0-2 0 0,0 0 2 0 0,0 0-2 0 0,0 0 2 0 0,0 0-3 0 0,0-7 42 0 0,-4-24 76 0 0,2 1 1 0 0,0-2-153 0 0,-3-48 116 0 0,2 62-84 0 0,-2-32-388 0 0,1-46-3211 0 0,4 33 950 0 0,0 63 2596 0 0,0-1-1 0 0,0 1 0 0 0,0 0 1 0 0,0-1-1 0 0,0 1 1 0 0,0 0-1 0 0,0-1 1 0 0,1 1-1 0 0,-1 0 0 0 0,0-1 1 0 0,0 1-1 0 0,0 0 1 0 0,0-1-1 0 0,1 1 1 0 0,-1 0-1 0 0,0-1 0 0 0,0 1 1 0 0,1 0-1 0 0,-1 0 1 0 0,0 0-1 0 0,0-1 1 0 0,1 1-1 0 0,-1 0 0 0 0,0 0 1 0 0,1 0-1 0 0,-1-1 1 0 0,0 1-1 0 0,1 0 0 0 0,-1 0 1 0 0,0 0-1 0 0,1 0 22 0 0,-1 0-18 0 0,1 0-1 0 0,-1 0 1 0 0,0 0-1 0 0,1-1 1 0 0,-1 1-1 0 0,0 0 1 0 0,1 0-1 0 0,-1 0 1 0 0,0-1-1 0 0,1 1 1 0 0,-1 0-1 0 0,0 0 0 0 0,1-1 1 0 0,-1 1-1 0 0,0 0 1 0 0,0-1-1 0 0,1 1 1 0 0,-1 0-1 0 0,0-1 1 0 0,0 1-1 0 0,0 0 1 0 0,1-1-1 0 0,-1 1 1 0 0,0 0-1 0 0,0-1 1 0 0,0 1-1 0 0,0-1 1 0 0,0 1-1 0 0,0 0 1 0 0,0-1-1 0 0,0 1 0 0 0,0-1 1 0 0,0 1-1 0 0,0 0 1 0 0,0-1 18 0 0,0 0 28 0 0,1 0-1 0 0,-1 1 1 0 0,1-1 0 0 0,-1 0-1 0 0,1 0 1 0 0,0 1 0 0 0,-1-1-1 0 0,1 0 1 0 0,-1 1 0 0 0,1-1-1 0 0,0 1 1 0 0,0-1 0 0 0,-1 1-1 0 0,1-1 1 0 0,0 1 0 0 0,0-1-1 0 0,0 1 1 0 0,0 0 0 0 0,0-1-1 0 0,-1 1 1 0 0,1 0 0 0 0,0 0-1 0 0,0 0 1 0 0,0 0 0 0 0,0-1-1 0 0,0 1 1 0 0,0 1 0 0 0,0-1-1 0 0,0 0 1 0 0,0 0-28 0 0,31 1 723 0 0,-31 0-702 0 0,0-1-1 0 0,-1 0 1 0 0,1 0-1 0 0,0 1 1 0 0,-1-1-1 0 0,1 0 1 0 0,0 1-1 0 0,0-1 1 0 0,-1 0-1 0 0,1 1 1 0 0,-1-1-1 0 0,1 1 1 0 0,0 0-1 0 0,-1-1 1 0 0,1 1 0 0 0,-1-1-1 0 0,1 1 1 0 0,-1 0-1 0 0,0-1 1 0 0,1 1-1 0 0,-1 0 1 0 0,0 0-1 0 0,1-1 1 0 0,-1 1-21 0 0,0 0 9 0 0,0-1 1 0 0,0 1 0 0 0,1-1 0 0 0,-1 1 0 0 0,0-1 0 0 0,0 1 0 0 0,0-1-1 0 0,1 1 1 0 0,-1-1 0 0 0,0 0 0 0 0,0 1 0 0 0,1-1 0 0 0,-1 1-1 0 0,0-1 1 0 0,1 0 0 0 0,-1 1 0 0 0,1-1 0 0 0,-1 0 0 0 0,0 0-1 0 0,1 1 1 0 0,-1-1 0 0 0,1 0 0 0 0,-1 0 0 0 0,1 0 0 0 0,-1 1-1 0 0,1-1 1 0 0,-1 0 0 0 0,1 0 0 0 0,-1 0 0 0 0,1 0 0 0 0,-1 0 0 0 0,1 0-1 0 0,-1 0 1 0 0,1 0 0 0 0,-1 0 0 0 0,1 0 0 0 0,-1 0 0 0 0,1 0-1 0 0,-1-1 1 0 0,1 1 0 0 0,-1 0 0 0 0,0 0 0 0 0,1 0 0 0 0,-1-1-1 0 0,1 1 1 0 0,-1 0 0 0 0,1 0 0 0 0,-1-1 0 0 0,0 1-10 0 0,1 0 12 0 0,-1 0 0 0 0,1 0 1 0 0,-1 0-1 0 0,0 0 0 0 0,1 0 1 0 0,-1 0-1 0 0,1 0 0 0 0,-1 0 1 0 0,1 0-1 0 0,-1 0 0 0 0,0 0 1 0 0,1 0-1 0 0,-1 0 0 0 0,0 1 1 0 0,1-1-1 0 0,-1 0 0 0 0,1 0 0 0 0,-1 1 1 0 0,0-1-1 0 0,1 0 0 0 0,-1 0 1 0 0,0 1-1 0 0,0-1 0 0 0,1 0 1 0 0,-1 1-1 0 0,0-1 0 0 0,0 0 1 0 0,1 1-1 0 0,-1-1 0 0 0,0 0 1 0 0,0 1-1 0 0,0-1 0 0 0,0 1 0 0 0,1-1 1 0 0,-1 0-1 0 0,0 1 0 0 0,0-1 1 0 0,0 1-1 0 0,0-1 0 0 0,0 0 1 0 0,0 1-1 0 0,0-1 0 0 0,0 1-12 0 0,2 18 256 0 0,-3-15-230 0 0,1 0 1 0 0,-1-1-1 0 0,1 1 0 0 0,-1 0 0 0 0,-1 0 1 0 0,1-1-1 0 0,0 1 0 0 0,-1 0 0 0 0,0-1 0 0 0,0 1-26 0 0,-7 17 35 0 0,8-20-33 0 0,1 0-1 0 0,0-1 1 0 0,0 1-1 0 0,0-1 1 0 0,0 1-1 0 0,-1-1 0 0 0,1 1 1 0 0,0 0-1 0 0,0-1 1 0 0,-1 1-1 0 0,1-1 1 0 0,-1 1-1 0 0,1-1 0 0 0,0 0 1 0 0,-1 1-1 0 0,1-1 1 0 0,-1 1-1 0 0,1-1 0 0 0,-1 0 1 0 0,1 1-1 0 0,-1-1 1 0 0,1 0-1 0 0,-1 0 1 0 0,1 1-1 0 0,-1-1 0 0 0,0 0 1 0 0,1 0-1 0 0,-1 0 1 0 0,1 0-1 0 0,-1 0 0 0 0,0 1 1 0 0,1-1-1 0 0,-1 0 1 0 0,1 0-1 0 0,-1-1 1 0 0,0 1-1 0 0,1 0 0 0 0,-1 0-1 0 0,-15 2 56 0 0,4 5-6 0 0,12-6-47 0 0,-1 0-1 0 0,0-1 1 0 0,1 1-1 0 0,-1-1 1 0 0,0 1-1 0 0,1 0 1 0 0,-1-1-1 0 0,0 0 1 0 0,0 1-1 0 0,1-1 0 0 0,-1 1 1 0 0,0-1-1 0 0,0 0 1 0 0,0 0-1 0 0,0 1 1 0 0,0-1-1 0 0,1 0 1 0 0,-1 0-1 0 0,0 0-2 0 0,0 0-903 0 0,1 0-3635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7.9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5224 0 0,'0'1'75'0'0,"0"-1"0"0"0,0 1 0 0 0,0 0 0 0 0,0-1 0 0 0,0 1 0 0 0,0-1 0 0 0,0 1 0 0 0,0 0 0 0 0,1-1 0 0 0,-1 1 0 0 0,0 0 0 0 0,0-1 0 0 0,1 1 0 0 0,-1-1 0 0 0,0 1 0 0 0,1-1 0 0 0,-1 1 0 0 0,1-1 0 0 0,-1 1 0 0 0,1-1 0 0 0,-1 1 0 0 0,1-1 0 0 0,-1 0 0 0 0,1 1 0 0 0,-1-1 0 0 0,1 0 0 0 0,0 1 0 0 0,-1-1 0 0 0,1 0-75 0 0,1 1 74 0 0,-1 0 0 0 0,0-1 0 0 0,0 1 0 0 0,0 0 0 0 0,0-1 0 0 0,0 1 0 0 0,0 0 0 0 0,0 0 0 0 0,0 0 0 0 0,0 0 0 0 0,0 0 0 0 0,0 0 0 0 0,0 1-74 0 0,2 3 89 0 0,0-1 0 0 0,0-1-1 0 0,1 1 1 0 0,-1 0 0 0 0,1-1 0 0 0,0 0-1 0 0,0 0 1 0 0,0 0 0 0 0,5 2-89 0 0,-5-2 53 0 0,0 0 0 0 0,1 0 0 0 0,-1 0 0 0 0,0 0 0 0 0,0 1 0 0 0,-1 0 0 0 0,1 0 0 0 0,2 3-53 0 0,22 33 170 0 0,-28-39-102 0 0,1 0 0 0 0,-1 0 0 0 0,1-1 0 0 0,-1 1 0 0 0,0 0 0 0 0,1 0 0 0 0,-1 0 0 0 0,0 0 0 0 0,0 0 0 0 0,0 0 0 0 0,0 0 0 0 0,0 0 0 0 0,0 0 0 0 0,0 0 0 0 0,0-1 0 0 0,0 1 0 0 0,0 0 0 0 0,0 0-68 0 0,-1 4 544 0 0,1-4-381 0 0,0-3-35 0 0,0 1 0 0 0,0 0 1 0 0,0-1-1 0 0,0 1 0 0 0,0 0 0 0 0,1 0 0 0 0,-1-1 1 0 0,0 1-1 0 0,1 0 0 0 0,-1 0 0 0 0,1 0 0 0 0,-1-1 1 0 0,1 1-129 0 0,2-3 93 0 0,0 0 0 0 0,-1 0 0 0 0,1 0 0 0 0,-1 0 0 0 0,0 0 0 0 0,0-1 0 0 0,0 1 1 0 0,-1-1-1 0 0,2-3-93 0 0,0-2 122 0 0,-2 6-59 0 0,0 0 0 0 0,0 0 1 0 0,-1 1-1 0 0,1-1 1 0 0,-1 0-1 0 0,0 0 0 0 0,0-4-63 0 0,0-16 359 0 0,23 6-9 0 0,2-2-446 0 0,-25 14-1639 0 0,0 6-8002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8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0 3808 0 0,'0'1'103'0'0,"0"-1"-1"0"0,0 1 1 0 0,0-1 0 0 0,0 0 0 0 0,1 1-1 0 0,-1-1 1 0 0,0 1 0 0 0,0-1 0 0 0,0 0-1 0 0,0 1 1 0 0,1-1 0 0 0,-1 0-1 0 0,0 1 1 0 0,1-1 0 0 0,-1 0 0 0 0,0 0-1 0 0,0 1 1 0 0,1-1 0 0 0,-1 0 0 0 0,0 0-1 0 0,1 1 1 0 0,-1-1 0 0 0,1 0-103 0 0,-1 0 99 0 0,0 0 0 0 0,1 1 1 0 0,-1-1-1 0 0,0 0 0 0 0,1 0 0 0 0,-1 0 1 0 0,0 1-1 0 0,1-1 0 0 0,-1 0 1 0 0,0 0-1 0 0,1 1 0 0 0,-1-1 0 0 0,0 0 1 0 0,0 1-1 0 0,0-1 0 0 0,1 0 1 0 0,-1 1-1 0 0,0-1 0 0 0,0 0 0 0 0,0 1 1 0 0,0-1-1 0 0,0 0 0 0 0,0 1 0 0 0,1-1 1 0 0,-1 1-1 0 0,0-1 0 0 0,0 0 1 0 0,0 1-1 0 0,0-1 0 0 0,-1 1-99 0 0,5 6 563 0 0,-4-7-560 0 0,0 0 0 0 0,0 0 0 0 0,0 0 0 0 0,0 0-1 0 0,-1 0 1 0 0,1 0 0 0 0,0 0 0 0 0,0 0 0 0 0,0 0 0 0 0,0 0-1 0 0,-1 0 1 0 0,1 0 0 0 0,0 0 0 0 0,0 0 0 0 0,0 0 0 0 0,0 0-1 0 0,0 0 1 0 0,0 0 0 0 0,0 1 0 0 0,-1-1 0 0 0,1 0 0 0 0,0 0-1 0 0,0 0 1 0 0,0 0 0 0 0,0 0 0 0 0,0 0 0 0 0,0 1 0 0 0,0-1 0 0 0,0 0-1 0 0,0 0 1 0 0,0 0 0 0 0,0 0 0 0 0,0 0 0 0 0,0 1 0 0 0,0-1-1 0 0,-1 0 1 0 0,1 0 0 0 0,0 0 0 0 0,1 0 0 0 0,-1 0 0 0 0,0 1-1 0 0,0-1 1 0 0,0 0 0 0 0,0 0 0 0 0,0 0 0 0 0,0 0 0 0 0,0 0-1 0 0,0 1 1 0 0,0-1 0 0 0,0 0 0 0 0,0 0 0 0 0,0 0 0 0 0,0 0-1 0 0,0 0 1 0 0,1 0 0 0 0,-1 1 0 0 0,0-1 0 0 0,0 0 0 0 0,0 0-3 0 0,-10 28-559 0 0,4-15 468 0 0,1 0 1 0 0,0 1-1 0 0,-1 4 91 0 0,-10 27 8 0 0,11-32 35 0 0,0 0 0 0 0,2 0 0 0 0,-1 0 0 0 0,2 0 0 0 0,0 0 0 0 0,0 3-43 0 0,-1 80 634 0 0,3-89-607 0 0,1-4-21 0 0,-1 0 1 0 0,1 0-1 0 0,0 0 1 0 0,0 0-1 0 0,1 1 1 0 0,-1-2 0 0 0,1 1-1 0 0,-1 0 1 0 0,1 0-1 0 0,0 0 1 0 0,0-1-1 0 0,0 1 1 0 0,0-1-1 0 0,1 1 1 0 0,0 0-7 0 0,15 18 47 0 0,-16-19-71 0 0,0 1 0 0 0,1-1-1 0 0,-1 0 1 0 0,1 0 0 0 0,-1-1 0 0 0,1 1-1 0 0,0 0 1 0 0,0-1 0 0 0,0 0 0 0 0,0 0-1 0 0,0 1 1 0 0,0-2 0 0 0,0 1 0 0 0,0 0 0 0 0,0-1-1 0 0,0 1 1 0 0,1-1 0 0 0,-1 0 0 0 0,0 0-1 0 0,0 0 1 0 0,1-1 0 0 0,-1 1 0 0 0,2-2 24 0 0,-4 2-6828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9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2104 0 0,'0'0'840'0'0,"43"-8"3392"0"0,19-11-4231 0 0,-51 16 12 0 0,-7 2 7 0 0,0 0 0 0 0,0-1 1 0 0,0 1-1 0 0,0-1 0 0 0,-1 0 0 0 0,1 0 0 0 0,0 0 0 0 0,-1 0 1 0 0,1-1-1 0 0,2-2-20 0 0,4 2 389 0 0,-10 3-381 0 0,1 0 0 0 0,-1 0 0 0 0,0 0 0 0 0,0 0 0 0 0,1 0 0 0 0,-1 0 0 0 0,0 0 0 0 0,0 0 0 0 0,1 0 0 0 0,-1 0 0 0 0,0-1 0 0 0,1 1 0 0 0,-1 0-1 0 0,0 0 1 0 0,0 0 0 0 0,1 0 0 0 0,-1 0 0 0 0,0 0 0 0 0,0 0 0 0 0,0-1 0 0 0,1 1 0 0 0,-1 0 0 0 0,0 0 0 0 0,0 0 0 0 0,0-1 0 0 0,1 1 0 0 0,-1 0 0 0 0,0 0 0 0 0,0-1 0 0 0,0 1 0 0 0,0 0 0 0 0,0 0 0 0 0,0-1 0 0 0,1 1 0 0 0,-1 0 0 0 0,0 0 0 0 0,0-1 0 0 0,0 1 0 0 0,0 0-8 0 0,0-1 68 0 0,0 1 4 0 0,0 0 1 0 0,0 0 0 0 0,0 0-17 0 0,0 0 6 0 0,0 23 1340 0 0,0 84-207 0 0,0-106-1180 0 0,-1-1 1 0 0,1 1-1 0 0,0 0 0 0 0,0 0 0 0 0,0 0 1 0 0,0 0-1 0 0,0 0 0 0 0,0 0 0 0 0,0 0 1 0 0,1 0-1 0 0,-1 0 0 0 0,0 0 0 0 0,0 0 1 0 0,1 0-1 0 0,-1 0 0 0 0,0 0 1 0 0,1-1-1 0 0,-1 1 0 0 0,1 0 0 0 0,0 0 1 0 0,-1 0-1 0 0,1-1 0 0 0,-1 1 0 0 0,1 0 1 0 0,0-1-1 0 0,0 1 0 0 0,-1 0 1 0 0,1-1-1 0 0,0 1 0 0 0,0-1 0 0 0,0 1-15 0 0,0-1 11 0 0,-1 0 2 0 0,0 0-2 0 0,0 0 2 0 0,0 0-2 0 0,0 0-2 0 0,0 0-18 0 0,0 0-3 0 0,0 0-7 0 0,0 0-1439 0 0,0 0-5790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09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81 3912 0 0,'-1'1'121'0'0,"0"0"1"0"0,0 0 0 0 0,0 1-1 0 0,0-1 1 0 0,0 1-1 0 0,0-1 1 0 0,1 1-1 0 0,-1-1 1 0 0,0 1 0 0 0,1 0-1 0 0,-1-1 1 0 0,1 1-1 0 0,0 0 1 0 0,0-1-1 0 0,0 1 1 0 0,-1 0 0 0 0,2-1-1 0 0,-1 2-121 0 0,-3 39 2282 0 0,0-14-1851 0 0,2-24-427 0 0,0 0 1 0 0,1 0-1 0 0,-1 0 1 0 0,1 0 0 0 0,0 0-1 0 0,0 0 1 0 0,1 4-5 0 0,5 26 420 0 0,-2 1-1 0 0,-2 0 1 0 0,-1 14-420 0 0,-9-19 2101 0 0,8-40-1719 0 0,-1-1 1 0 0,-1 1-1 0 0,-2-10-382 0 0,2 9 34 0 0,0 1 0 0 0,1-1 1 0 0,0 0-1 0 0,0 0-34 0 0,0-46 214 0 0,2-60 369 0 0,1 108-521 0 0,0 0 0 0 0,0 1-1 0 0,1-1 1 0 0,0 1 0 0 0,0-1 0 0 0,1 1-1 0 0,4-5-61 0 0,11-13 269 0 0,-18 24-247 0 0,1 1 1 0 0,-1-1 0 0 0,0 1-1 0 0,1 0 1 0 0,-1-1-1 0 0,1 1 1 0 0,-1 0 0 0 0,1 0-1 0 0,0 0 1 0 0,0 0 0 0 0,-1 0-1 0 0,1 1 1 0 0,0-1 0 0 0,0 0-23 0 0,29-4 186 0 0,-4 7-54 0 0,-6 3-14 0 0,-20-5-116 0 0,0 1 1 0 0,-1 0 0 0 0,1 0 0 0 0,0 0 0 0 0,-1-1 0 0 0,1 1 0 0 0,0 0 0 0 0,-1 0-1 0 0,1 0 1 0 0,-1 0 0 0 0,0 0 0 0 0,1 0 0 0 0,-1 0 0 0 0,0 0 0 0 0,0 0 0 0 0,0 1-1 0 0,1-1 1 0 0,-1 0 0 0 0,0 0 0 0 0,0 0 0 0 0,-1 0 0 0 0,1 0 0 0 0,0 0-3 0 0,0 3 2 0 0,0-1 1 0 0,0 0 0 0 0,-1 1 0 0 0,1-1-1 0 0,-1 0 1 0 0,0 1 0 0 0,-1 2-3 0 0,-1 0-168 0 0,-13 20 566 0 0,16-25-471 0 0,-1 0 0 0 0,0 0 0 0 0,1-1 0 0 0,-1 1 0 0 0,0-1 0 0 0,1 1 0 0 0,-1-1 0 0 0,0 1 0 0 0,0-1 1 0 0,0 1-1 0 0,1-1 0 0 0,-1 1 0 0 0,0-1 0 0 0,0 0 0 0 0,0 0 0 0 0,0 1 0 0 0,0-1 0 0 0,0 0 0 0 0,0 0 0 0 0,1 0 0 0 0,-1 0 0 0 0,0 0 0 0 0,0 0 0 0 0,0 0 0 0 0,0 0 0 0 0,0-1 0 0 0,0 1 0 0 0,0 0 0 0 0,0-1 0 0 0,1 1 0 0 0,-2-1 73 0 0,2 1-9857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1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1 223 3000 0 0,'11'5'2561'0'0,"0"0"375"0"0,-11-7-2811 0 0,0 1 0 0 0,0-1 0 0 0,1 1 1 0 0,-1-1-1 0 0,1 1 0 0 0,-1-1 0 0 0,1 1 0 0 0,0 0 0 0 0,-1-1 0 0 0,1 1 1 0 0,0 0-1 0 0,0-1 0 0 0,0 1 0 0 0,0 0-125 0 0,4-4 106 0 0,-1 0-1 0 0,1 1 1 0 0,-1-2-1 0 0,0 1 1 0 0,-1 0 0 0 0,1-1-1 0 0,-1 0 1 0 0,0 0-1 0 0,0 0 1 0 0,-1 0-1 0 0,1-4-105 0 0,9-17 312 0 0,-1-10 332 0 0,-10 32-562 0 0,0 1-1 0 0,0-1 0 0 0,0 1 0 0 0,0-1 1 0 0,0 1-1 0 0,1 0 0 0 0,0 0 0 0 0,0 0 0 0 0,0 0 1 0 0,1 0-1 0 0,-1 0 0 0 0,1 1 0 0 0,0-1 1 0 0,0 1-1 0 0,3-4-81 0 0,1 2 163 0 0,-7 5-100 0 0,1-1 1 0 0,-1 1-1 0 0,1-1 0 0 0,0 1 1 0 0,-1 0-1 0 0,1-1 0 0 0,-1 1 1 0 0,1 0-1 0 0,0 0 1 0 0,-1-1-1 0 0,1 1 0 0 0,0 0 1 0 0,-1 0-1 0 0,1 0 1 0 0,0 0-1 0 0,-1-1 0 0 0,1 1 1 0 0,0 0-1 0 0,0 0 1 0 0,0 1-64 0 0,-1-1 152 0 0,0 0-2 0 0,0 0-3 0 0,0 0 4 0 0,0 0-119 0 0,-1 1 0 0 0,1 0 0 0 0,0-1 1 0 0,-1 1-1 0 0,1 0 0 0 0,0-1 1 0 0,0 1-1 0 0,-1 0 0 0 0,1 0 1 0 0,0-1-1 0 0,0 1 0 0 0,0 0 1 0 0,0 0-1 0 0,0-1 0 0 0,0 1 1 0 0,0 0-1 0 0,0 0 0 0 0,0-1 0 0 0,1 1 1 0 0,-1 0-1 0 0,0 0 0 0 0,0-1 1 0 0,1 1-1 0 0,-1 0 0 0 0,0-1 1 0 0,1 1-1 0 0,-1 0 0 0 0,1-1 1 0 0,-1 1-1 0 0,1-1-32 0 0,18 11 302 0 0,-15-7-275 0 0,0 0-1 0 0,0 0 0 0 0,-1 1 1 0 0,1-1-1 0 0,-1 1 0 0 0,0 0 0 0 0,0 0 1 0 0,-1 0-1 0 0,1 0 0 0 0,0 5-26 0 0,2 1 2 0 0,-1-2-13 0 0,-1 0 1 0 0,0 0 0 0 0,0 1 0 0 0,-1-1 0 0 0,0 1 0 0 0,0 0 0 0 0,-1 8 10 0 0,-1-14-25 0 0,1 0 1 0 0,0 0-1 0 0,-1 0 1 0 0,1 0 0 0 0,1 0-1 0 0,-1-1 1 0 0,0 1-1 0 0,2 2 25 0 0,-1-3-103 0 0,-1 1-1 0 0,0-1 0 0 0,1 1 0 0 0,-1-1 1 0 0,0 1-1 0 0,-1 0 0 0 0,1 0 1 0 0,-1 1 103 0 0,-2-5-166 0 0,9 0 124 0 0,-7 0 35 0 0,0-2-1976 0 0,0 1-7923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1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56 6224 0 0,'10'-9'3375'0'0,"-22"7"217"0"0,-5 1-4029 0 0,12 1 455 0 0,-1 0 0 0 0,1 1 1 0 0,0-1-1 0 0,0 1 0 0 0,0 0 0 0 0,0 1 0 0 0,0-1 0 0 0,0 1 0 0 0,1 0 0 0 0,-1 0 0 0 0,0 1 0 0 0,1-1 1 0 0,0 1-1 0 0,-3 2-18 0 0,-14 30 73 0 0,21-35-74 0 0,0 0 0 0 0,0 0 0 0 0,-1 0-1 0 0,1 1 1 0 0,0-1 0 0 0,0 0 0 0 0,0 0 0 0 0,-1 0 0 0 0,1 1 0 0 0,0-1 0 0 0,0 0 0 0 0,0 1-1 0 0,0-1 1 0 0,0 0 0 0 0,-1 0 0 0 0,1 1 0 0 0,0-1 0 0 0,0 0 0 0 0,0 1 0 0 0,0-1-1 0 0,0 0 1 0 0,0 0 0 0 0,0 1 0 0 0,0-1 0 0 0,0 0 0 0 0,0 1 0 0 0,0-1 0 0 0,0 0 0 0 0,1 0-1 0 0,-1 1 1 0 0,0-1 0 0 0,0 0 0 0 0,0 0 0 0 0,0 1 0 0 0,0-1 0 0 0,1 0 0 0 0,-1 0 0 0 0,0 1-1 0 0,0-1 1 0 0,0 0 0 0 0,1 0 0 0 0,-1 0 0 0 0,0 1 0 0 0,0-1 0 0 0,0 0 0 0 0,1 0-1 0 0,-1 0 1 0 0,0 0 0 0 0,1 1 0 0 0,-1-1 0 0 0,0 0 0 0 0,0 0 0 0 0,1 0 0 0 0,-1 0 0 0 0,0 0-1 0 0,1 0 1 0 0,-1 0 0 0 0,0 0 1 0 0,2 0-2 0 0,-1 1 0 0 0,1-1 0 0 0,-1 0 0 0 0,1 0-1 0 0,-1 1 1 0 0,1-1 0 0 0,0 0 0 0 0,-1 0 0 0 0,1-1 0 0 0,-1 1-1 0 0,1 0 1 0 0,-1-1 2 0 0,16-7-2 0 0,0-2 0 0 0,-1 0-1 0 0,0-2 1 0 0,-1 1 0 0 0,0-2 0 0 0,3-3 2 0 0,2-2 7 0 0,-11 6 9 0 0,-4 7 461 0 0,-4 15-250 0 0,-2-2-196 0 0,0 0 0 0 0,-1 0 1 0 0,0 0-1 0 0,0 0 0 0 0,-2 2-31 0 0,-2 10 36 0 0,1 10 4 0 0,2 0 0 0 0,0-1 0 0 0,2 1 0 0 0,3 28-40 0 0,-1-3 24 0 0,0-42-19 0 0,1 0 0 0 0,1 0 0 0 0,1 0 0 0 0,-1 0 0 0 0,2-1 1 0 0,0 1-1 0 0,0-1 0 0 0,2 1-5 0 0,-5-8 22 0 0,1 0 0 0 0,-1-1 0 0 0,1 1 0 0 0,0 0 0 0 0,1-1 0 0 0,-1 0 0 0 0,1 0-1 0 0,-1 0 1 0 0,1 0 0 0 0,0-1 0 0 0,1 1 0 0 0,-1-1 0 0 0,1 0 0 0 0,-1 0 0 0 0,1-1 0 0 0,1 1-22 0 0,-2-1-70 0 0,0-1 0 0 0,0 0 0 0 0,0 0-1 0 0,0-1 1 0 0,1 1 0 0 0,-1-1 0 0 0,0 0 0 0 0,0 0 0 0 0,0 0-1 0 0,1-1 1 0 0,-1 1 0 0 0,0-1 0 0 0,0 0 0 0 0,0 0 0 0 0,0-1 0 0 0,0 1-1 0 0,0-1 1 0 0,0 0 0 0 0,-1 0 0 0 0,3-1 70 0 0,-4 2-9341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2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6928 0 0,'1'0'76'0'0,"-1"0"-1"0"0,1 0 1 0 0,0 0 0 0 0,-1 0-1 0 0,1 0 1 0 0,0 1 0 0 0,-1-1 0 0 0,1 0-1 0 0,0 0 1 0 0,-1 1 0 0 0,1-1-1 0 0,-1 0 1 0 0,1 1 0 0 0,-1-1 0 0 0,1 1-1 0 0,-1-1 1 0 0,1 1 0 0 0,-1-1 0 0 0,1 1-76 0 0,-1 0 89 0 0,1-1 1 0 0,-1 1-1 0 0,0-1 1 0 0,1 0-1 0 0,-1 1 1 0 0,1-1-1 0 0,-1 1 1 0 0,1-1-1 0 0,-1 0 1 0 0,1 1-1 0 0,-1-1 1 0 0,1 0-1 0 0,0 0 1 0 0,-1 1 0 0 0,1-1-1 0 0,-1 0 1 0 0,1 0-1 0 0,0 0 1 0 0,0 0-90 0 0,1 1 204 0 0,0 0 0 0 0,1-1 1 0 0,-1 1-1 0 0,0 0 1 0 0,1 0-1 0 0,-1 1 0 0 0,0-1 1 0 0,0 0-1 0 0,0 1 0 0 0,0-1 1 0 0,0 1-1 0 0,0 1-204 0 0,26 24 97 0 0,-15-11-147 0 0,0 1-1 0 0,-1 1 1 0 0,-1 0 0 0 0,0 0 0 0 0,-1 1-1 0 0,-1 0 1 0 0,-1 1 0 0 0,-1 0 0 0 0,-1 0-1 0 0,3 13 51 0 0,-4-9-5 0 0,-3-13 10 0 0,1 0 0 0 0,-1 0 0 0 0,-1 1 0 0 0,0-1 0 0 0,-1 0 0 0 0,0 0 0 0 0,0 1 0 0 0,-2 3-5 0 0,0 7 143 0 0,2-19-112 0 0,0 0 0 0 0,0 0 0 0 0,0 0 0 0 0,-1 0 0 0 0,1 0 0 0 0,-1 0 0 0 0,0 0 0 0 0,0 0 0 0 0,0 0 0 0 0,0 0 1 0 0,0 0-1 0 0,-1-1 0 0 0,1 1-31 0 0,-1 0 52 0 0,1 0 1 0 0,-1 0-1 0 0,1 0 1 0 0,0 0-1 0 0,0 0 1 0 0,1 1-1 0 0,-1-1 1 0 0,1 0 0 0 0,-1 0-1 0 0,1 1 1 0 0,0-1-1 0 0,0 1-52 0 0,-2 0-1609 0 0,1-4-6764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2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6632 0 0,'4'0'323'0'0,"0"1"0"0"0,0 0 0 0 0,0 0 0 0 0,0 1 0 0 0,0-1 0 0 0,0 1-1 0 0,0 0 1 0 0,-1 0 0 0 0,2 1-323 0 0,11 5 960 0 0,-14-6-918 0 0,0 0-1 0 0,0 0 1 0 0,0 0-1 0 0,0 0 0 0 0,-1 1 1 0 0,1-1-1 0 0,-1 1 1 0 0,1-1-1 0 0,0 3-41 0 0,5 7 6 0 0,4 3 2 0 0,0 1-1 0 0,0 0 1 0 0,-2 1-1 0 0,0 0 1 0 0,-1 0 0 0 0,-1 1-1 0 0,0 0 1 0 0,-2 0-1 0 0,0 1 1 0 0,3 18-8 0 0,-6-6 115 0 0,-1 1 0 0 0,-2 0 0 0 0,-2 15-115 0 0,1-28 149 0 0,0-1 1 0 0,0 1-1 0 0,-2-1 0 0 0,0 0 0 0 0,-1 0 0 0 0,-1-1 0 0 0,-6 12-149 0 0,-2 9 494 0 0,12-32-375 0 0,1-1 0 0 0,-1 1 0 0 0,0-1 0 0 0,0 0 0 0 0,-1 0 0 0 0,1 0 1 0 0,-1 0-1 0 0,0-1 0 0 0,-1 1 0 0 0,1-1 0 0 0,-1 1 0 0 0,0-1 0 0 0,0 0 1 0 0,-1 1-120 0 0,4-5 16 0 0,1 0 0 0 0,0 0 0 0 0,-1 1 0 0 0,1-1 0 0 0,0 0 1 0 0,0 0-1 0 0,-1 1 0 0 0,1-1 0 0 0,0 0 0 0 0,0 1 0 0 0,-1-1 1 0 0,1 1-1 0 0,0-1 0 0 0,0 0 0 0 0,0 1 0 0 0,0-1 1 0 0,0 0-1 0 0,0 1 0 0 0,-1-1 0 0 0,1 1 0 0 0,0-1 0 0 0,0 0 1 0 0,0 1-1 0 0,0-1-16 0 0,0 1-25 0 0,0-1 0 0 0,0 0 0 0 0,0 0 0 0 0,0 1 0 0 0,0-1 0 0 0,0 0-1 0 0,0 1 1 0 0,0-1 0 0 0,0 0 0 0 0,0 1 0 0 0,0-1 0 0 0,-1 0 0 0 0,1 0 0 0 0,0 1 0 0 0,0-1 0 0 0,0 0 0 0 0,0 0 0 0 0,-1 0 0 0 0,1 1 0 0 0,0-1 0 0 0,0 0 0 0 0,-1 0 0 0 0,1 0 0 0 0,0 1 0 0 0,0-1 0 0 0,-1 0 0 0 0,1 0 0 0 0,0 0 0 0 0,-1 0 0 0 0,1 0 0 0 0,0 0 0 0 0,0 0 0 0 0,-1 0-1 0 0,1 0 1 0 0,0 0 0 0 0,-1 0 0 0 0,1 0 0 0 0,0 0 0 0 0,-1 0 0 0 0,1 0 0 0 0,0 0 0 0 0,0 0 0 0 0,-1 0 0 0 0,1 0 0 0 0,0 0 0 0 0,-1 0 0 0 0,1 0 0 0 0,0-1 0 0 0,0 1 25 0 0,0 0-9761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4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44 3312 0 0,'0'0'376'0'0,"0"0"0"0"0,0 0 1 0 0,0 0-14 0 0,0 0-80 0 0,0 0-25 0 0,-5 1 6 0 0,-20-5 1745 0 0,45 3-1771 0 0,0-1-1 0 0,17-4-237 0 0,-1 0 153 0 0,37-10 699 0 0,-43 8-261 0 0,4 7 306 0 0,-17 1 1386 0 0,-17 3-2162 0 0,0 0 0 0 0,0 0-1 0 0,0 0 1 0 0,0 0 0 0 0,-1 0 0 0 0,1 0 0 0 0,-1-1 0 0 0,0 2-121 0 0,-1 0 21 0 0,1 0 1 0 0,-1 1 0 0 0,1-1-1 0 0,0 1 1 0 0,1-1 0 0 0,-1 1-1 0 0,1 3-21 0 0,-5 24 51 0 0,1-16-28 0 0,1 1-1 0 0,-1 14-22 0 0,2-14 5 0 0,-7 19 16 0 0,9-4-1756 0 0,0-32-7103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9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 6824 0 0,'11'6'177'0'0,"-4"-2"348"0"0,-13-3 11 0 0,1 12-278 0 0,-2 7-244 0 0,2 1 0 0 0,0-1 0 0 0,2 1 0 0 0,0 0 0 0 0,1 10-14 0 0,0 40 355 0 0,3 0-355 0 0,1 6 504 0 0,-1-51-204 0 0,2-1 0 0 0,1 0 1 0 0,6 25-301 0 0,-2-16 576 0 0,2 26-576 0 0,-10-58 20 0 0,1 1-1 0 0,-1-1 0 0 0,1 0 0 0 0,0 0 1 0 0,0 1-1 0 0,0-1 0 0 0,0 0 0 0 0,0 0 1 0 0,1 0-1 0 0,-1 0 0 0 0,2 1-19 0 0,-2-2 70 0 0,0 1 0 0 0,0-1 0 0 0,0 0 0 0 0,0 1-1 0 0,0-1 1 0 0,0 1 0 0 0,0-1 0 0 0,-1 1 0 0 0,1 0 0 0 0,0-1 0 0 0,-1 1-1 0 0,0 0 1 0 0,1 1-70 0 0,-1 1 216 0 0,0-8-1765 0 0,0 3-5964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4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4120 0 0,'0'0'1048'0'0,"13"14"3448"0"0,-3 28-3668 0 0,1 28-850 0 0,-1 10-350 0 0,-1 5 283 0 0,-8-57 136 0 0,0-15 324 0 0,-1-1-1 0 0,0 1 1 0 0,-2 8-371 0 0,-1-7 494 0 0,2-12-300 0 0,0-10-149 0 0,-1 1-1513 0 0,1 6-5989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5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6520 0 0,'12'0'142'0'0,"-7"-1"6"0"0,-1 1 0 0 0,1 0 0 0 0,-1 0 0 0 0,1 1 0 0 0,-1-1 0 0 0,1 1 0 0 0,-1 0 0 0 0,1 0 0 0 0,-1 1 0 0 0,0-1 0 0 0,1 1-148 0 0,34 14-114 0 0,-33-15 108 0 0,0 1 1 0 0,0 0-1 0 0,0 1 1 0 0,0-1-1 0 0,-1 1 1 0 0,1 0-1 0 0,-1 1 1 0 0,0-1-1 0 0,2 3 6 0 0,12 7 102 0 0,-17-12-95 0 0,0 0 0 0 0,1 0 0 0 0,-1 0 1 0 0,0 1-1 0 0,0-1 0 0 0,-1 1 0 0 0,1-1 0 0 0,0 1 0 0 0,0 0 0 0 0,-1-1 1 0 0,1 1-1 0 0,-1 0 0 0 0,1 0 0 0 0,-1 0 0 0 0,0 1 0 0 0,1 1-7 0 0,-1-1-7 0 0,-1 0 0 0 0,1 0 0 0 0,-1 0 0 0 0,0 0-1 0 0,0 1 1 0 0,0-1 0 0 0,-1 0 0 0 0,1 0 0 0 0,-1 0 0 0 0,1 0-1 0 0,-1 0 1 0 0,0 0 0 0 0,0 0 0 0 0,0 0 0 0 0,-1 0-1 0 0,1-1 1 0 0,-1 1 0 0 0,1 0 0 0 0,-1-1 0 0 0,0 1-1 0 0,0-1 1 0 0,0 1 0 0 0,0-1 0 0 0,-1 0 0 0 0,1 0-1 0 0,-1 0 1 0 0,1 0 0 0 0,-1-1 0 0 0,0 1 0 0 0,-2 0 7 0 0,-6 4-34 0 0,0 0 0 0 0,-1-2 0 0 0,1 1 0 0 0,-1-2 0 0 0,0 1 0 0 0,0-1 0 0 0,-7 0 34 0 0,-31 1-1072 0 0,50-4-3801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6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0 316 3912 0 0,'1'-1'79'0'0,"-1"1"0"0"0,1-1 0 0 0,-1 0 0 0 0,1 1 1 0 0,0-1-1 0 0,-1 1 0 0 0,1-1 0 0 0,0 1 0 0 0,-1-1 0 0 0,1 1 0 0 0,0 0 1 0 0,-1-1-1 0 0,1 1 0 0 0,0 0 0 0 0,0 0 0 0 0,0-1 0 0 0,-1 1 1 0 0,1 0-1 0 0,0 0 0 0 0,1 0-79 0 0,-1 0 97 0 0,0 0 0 0 0,0 0 0 0 0,0 0 0 0 0,0-1 0 0 0,0 1 0 0 0,0 0 0 0 0,0-1 0 0 0,0 1 0 0 0,0 0 0 0 0,-1-1 0 0 0,1 1 0 0 0,0-1 0 0 0,0 1 0 0 0,0-1 0 0 0,0 0 0 0 0,-1 1 0 0 0,2-2-97 0 0,1 0 63 0 0,0-1 0 0 0,0 1 0 0 0,0 0 0 0 0,1 0 1 0 0,-1 0-1 0 0,1 0 0 0 0,0 1-63 0 0,9-6 447 0 0,-3-1 16 0 0,-1-1 0 0 0,0 0 0 0 0,-1-1-1 0 0,0 0 1 0 0,0 0 0 0 0,-1 0 0 0 0,0-3-463 0 0,0 2 563 0 0,-1 0 0 0 0,0 0 0 0 0,-1-1 0 0 0,3-7-563 0 0,3-5 806 0 0,-9 22-705 0 0,0-2 1 0 0,0 1-1 0 0,-1 0 0 0 0,1 0 1 0 0,-1 0-1 0 0,0-1 1 0 0,0 1-1 0 0,0-1 0 0 0,0 1 1 0 0,-1-1-102 0 0,1 2 57 0 0,-1 0 1 0 0,1 0-1 0 0,-1 0 1 0 0,1 0-1 0 0,0 1 0 0 0,-1-1 1 0 0,1 0-1 0 0,0 1 1 0 0,0-1-1 0 0,1 0 0 0 0,-1 1 1 0 0,0-1-1 0 0,0 1 1 0 0,2-2-58 0 0,9-13 381 0 0,-11 13-373 0 0,3-3 29 0 0,2 3-6 0 0,-6 3-30 0 0,0 0-1 0 0,1 0 1 0 0,-1-1-1 0 0,0 1 1 0 0,0 0-1 0 0,0 0 1 0 0,0-1-1 0 0,1 1 1 0 0,-1 0-1 0 0,0 0 1 0 0,0-1-1 0 0,0 1 1 0 0,0 0-1 0 0,0-1 1 0 0,0 1-1 0 0,0 0 1 0 0,0-1 0 0 0,0 1-1 0 0,0 0 1 0 0,0-1-1 0 0,0 1 1 0 0,0 0-1 0 0,0 0 1 0 0,0-1-1 0 0,0 1 1 0 0,0 0-1 0 0,0-1 1 0 0,0 1-1 0 0,-1 0 1 0 0,1-1-1 0 0,0 1 0 0 0,0 0 0 0 0,0 0 0 0 0,0-1 0 0 0,0 1 1 0 0,-1 0-1 0 0,1 0 0 0 0,0-1 0 0 0,0 1 0 0 0,0 0 1 0 0,0 0-1 0 0,0-1 0 0 0,0 1 0 0 0,0 0 0 0 0,0 0 0 0 0,0-1 1 0 0,0 1-1 0 0,0 0 0 0 0,0 0 0 0 0,0-1 0 0 0,0 1 1 0 0,0 0-1 0 0,0 0 0 0 0,0-1 0 0 0,0 1 0 0 0,1 0 0 0 0,-1 0 1 0 0,0-1-1 0 0,0 1 0 0 0,0 0 0 0 0,0 0 0 0 0,0-1 0 0 0,1 1 1 0 0,-1 0-1 0 0,0 0 0 0 0,0 0 0 0 0,0 0 0 0 0,1-1 1 0 0,-1 1-1 0 0,0 0 0 0 0,0 0 0 0 0,1 0 0 0 0,-1 0 0 0 0,0 0 1 0 0,0 0-1 0 0,1 0 0 0 0,-1-1 0 0 0,0 1 0 0 0,0 0 1 0 0,1 0-1 0 0,-1 0 0 0 0,0 0 0 0 0,1 0 0 0 0,-1 0 0 0 0,0 0 1 0 0,2 1 12 0 0,0-1 0 0 0,1 0 0 0 0,-1 1 0 0 0,0 0 0 0 0,0-1 0 0 0,0 1 0 0 0,0 0 0 0 0,0 0 1 0 0,0 0-1 0 0,-1 0 0 0 0,1 0 0 0 0,0 1 0 0 0,0-1 0 0 0,-1 1 0 0 0,1-1 0 0 0,-1 1 1 0 0,1-1-1 0 0,-1 1 0 0 0,0 0 0 0 0,0 0 0 0 0,1-1 0 0 0,-1 3-13 0 0,16 16 127 0 0,-14-17-118 0 0,-1 0 0 0 0,0 0 0 0 0,0 0 0 0 0,0 0 0 0 0,0 0 0 0 0,0 0 0 0 0,0 0 0 0 0,-1 1-1 0 0,0-1 1 0 0,1 1 0 0 0,-1 0-9 0 0,9 46 31 0 0,-1-8 10 0 0,-4-25-29 0 0,-2-5-11 0 0,1 0 0 0 0,0-1-1 0 0,4 9 0 0 0,-5-5-5 0 0,-3-14 6 0 0,0 0 0 0 0,0 0 0 0 0,0 0 0 0 0,0 0 0 0 0,0-1 0 0 0,0 1 0 0 0,0 0 0 0 0,1 0 0 0 0,-1 0 0 0 0,0 0 1 0 0,1-1-1 0 0,-1 1 0 0 0,0 0 0 0 0,1 0 0 0 0,-1-1 0 0 0,1 1 0 0 0,-1 0 0 0 0,1-1 0 0 0,-1 1 0 0 0,1 0 0 0 0,-1-1 0 0 0,2 1-1 0 0,-2-1 11 0 0,0 1 1 0 0,0-1 0 0 0,1 0-1 0 0,-1 0 1 0 0,0 0 0 0 0,0 1-1 0 0,0-1 1 0 0,1 0 0 0 0,-1 0-1 0 0,0 1 1 0 0,0-1-1 0 0,0 0 1 0 0,0 1 0 0 0,0-1-1 0 0,1 0 1 0 0,-1 0 0 0 0,0 1-1 0 0,0-1 1 0 0,0 0 0 0 0,0 1-1 0 0,0-1 1 0 0,0 0 0 0 0,0 1-1 0 0,0-1 1 0 0,0 0-1 0 0,0 1 1 0 0,0-1 0 0 0,0 0-12 0 0,0 1 7 0 0,0-1 1 0 0,0 0-1 0 0,-1 0 1 0 0,1 0 0 0 0,0 1-1 0 0,0-1 1 0 0,0 0-1 0 0,1 0 1 0 0,-1 0 0 0 0,0 1-1 0 0,0-1 1 0 0,0 0-1 0 0,0 0 1 0 0,0 0-1 0 0,0 0 1 0 0,0 1 0 0 0,0-1-1 0 0,0 0 1 0 0,0 0-1 0 0,0 0 1 0 0,1 0-1 0 0,-1 1 1 0 0,0-1 0 0 0,0 0-1 0 0,0 0 1 0 0,0 0-1 0 0,0 0 1 0 0,1 0-1 0 0,-1 0 1 0 0,0 1 0 0 0,0-1-1 0 0,0 0 1 0 0,0 0-1 0 0,1 0 1 0 0,-1 0-1 0 0,0 0 1 0 0,0 0 0 0 0,0 0-1 0 0,1 0 1 0 0,-1 0-1 0 0,0 0 1 0 0,0 0 0 0 0,0 0-1 0 0,1 0 1 0 0,-1 0-1 0 0,0 0 1 0 0,0 0-1 0 0,0 0 1 0 0,1 0 0 0 0,-1 0-1 0 0,0 0 1 0 0,0 0-1 0 0,0 0 1 0 0,0-1-1 0 0,1 1-7 0 0,2 0 479 0 0,3 0-3196 0 0,-6 0-8540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6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 4816 0 0,'1'0'177'0'0,"0"1"1"0"0,0-1-1 0 0,0 0 1 0 0,0 0-1 0 0,0 0 0 0 0,0 0 1 0 0,0 0-1 0 0,-1 0 1 0 0,1 0-1 0 0,0 0 0 0 0,0 0 1 0 0,0-1-1 0 0,0 1 1 0 0,0 0-1 0 0,0 0 0 0 0,-1-1 1 0 0,1 1-1 0 0,0-1 1 0 0,0 1-1 0 0,0-1 1 0 0,-1 1-1 0 0,1-1 0 0 0,0 1 1 0 0,0-1-178 0 0,-1 0 62 0 0,1 1 504 0 0,22-2 1070 0 0,2-3-1543 0 0,1 2-1 0 0,12-1-92 0 0,-13 3 230 0 0,-1-2 1 0 0,15-4-231 0 0,-29 5 64 0 0,1-1 142 0 0,0 0 0 0 0,1 2 0 0 0,-1-1 0 0 0,11 1-206 0 0,-21 1 25 0 0,-1 0 1 0 0,1 0-1 0 0,-1-1 1 0 0,1 1-1 0 0,-1 0 1 0 0,1 0-1 0 0,-1 0 1 0 0,1 1-1 0 0,0-1 1 0 0,-1 0-1 0 0,1 0 0 0 0,-1 0 1 0 0,1 0-1 0 0,-1 0 1 0 0,1 1-1 0 0,-1-1 1 0 0,1 0-1 0 0,-1 0 1 0 0,1 1-1 0 0,-1-1 1 0 0,1 0-1 0 0,-1 1 1 0 0,0-1-1 0 0,1 1 1 0 0,-1-1-1 0 0,0 0 1 0 0,1 1-1 0 0,-1-1 1 0 0,0 1-1 0 0,1-1 1 0 0,-1 1-1 0 0,0-1 1 0 0,0 1-1 0 0,0-1 1 0 0,1 1-1 0 0,-1-1 1 0 0,0 1-1 0 0,0 0 1 0 0,0-1-1 0 0,0 1 1 0 0,0-1-1 0 0,0 1 1 0 0,0-1-1 0 0,0 1 1 0 0,0-1-1 0 0,0 1 1 0 0,0 0-1 0 0,-1-1-25 0 0,4 19 97 0 0,-1-13-85 0 0,-1 0 0 0 0,1-1 1 0 0,-1 1-1 0 0,-1 0 0 0 0,1 0 1 0 0,-1-1-1 0 0,0 1 0 0 0,-1 0 1 0 0,1 0-1 0 0,-1 0 1 0 0,-1 0-13 0 0,-1 30 32 0 0,3 61-1015 0 0,0-97-8570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4:17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56 6128 0 0,'-2'-1'204'0'0,"0"0"1"0"0,0 0-1 0 0,0-1 0 0 0,1 1 1 0 0,-1-1-1 0 0,0 1 1 0 0,1-1-1 0 0,-1 1 0 0 0,1-1 1 0 0,-1 0-1 0 0,1 0 0 0 0,0 0 1 0 0,0 0-1 0 0,0 0 1 0 0,0 0-1 0 0,0 0 0 0 0,0 0-204 0 0,-1 0 172 0 0,1 0 0 0 0,-1-1 0 0 0,0 1 0 0 0,0 0 0 0 0,-1 1-1 0 0,1-1 1 0 0,0 0 0 0 0,-1 1 0 0 0,1-1 0 0 0,-1 1-1 0 0,1 0 1 0 0,-1 0 0 0 0,1 0 0 0 0,-1 0 0 0 0,0 0 0 0 0,-2 0-172 0 0,3 1 19 0 0,1 1 0 0 0,-1-1-1 0 0,0 0 1 0 0,0 1 0 0 0,1 0 0 0 0,-1-1 0 0 0,0 1 0 0 0,1 0 0 0 0,-1 0 0 0 0,0 0 0 0 0,1 0 0 0 0,0 0 0 0 0,-1 0 0 0 0,1 0 0 0 0,-1 1-19 0 0,-22 25 226 0 0,11-11-167 0 0,6-8-2 0 0,0-1-1 0 0,0 2 1 0 0,1-1 0 0 0,0 1-1 0 0,1 0 1 0 0,0 0 0 0 0,0 1-1 0 0,1 0 1 0 0,1-1 0 0 0,-1 3-57 0 0,3-11 11 0 0,1 0-1 0 0,0-1 1 0 0,0 1 0 0 0,0 0 0 0 0,0-1 0 0 0,0 1 0 0 0,0 0 0 0 0,0-1 0 0 0,1 1 0 0 0,-1 0 0 0 0,0-1 0 0 0,0 1 0 0 0,0 0-1 0 0,1-1 1 0 0,-1 1 0 0 0,0 0 0 0 0,0-1 0 0 0,1 1 0 0 0,-1-1 0 0 0,1 1 0 0 0,-1-1 0 0 0,1 1 0 0 0,-1-1 0 0 0,1 1 0 0 0,-1-1 0 0 0,1 1-1 0 0,-1-1 1 0 0,1 0 0 0 0,-1 1 0 0 0,1-1 0 0 0,0 0 0 0 0,-1 0-11 0 0,20 5 165 0 0,-10-6-134 0 0,0 0-1 0 0,-1-1 0 0 0,1-1 0 0 0,-1 0 1 0 0,0 0-1 0 0,0-1 0 0 0,0 0 0 0 0,0 0 1 0 0,-1-1-1 0 0,7-5-30 0 0,-9 5 23 0 0,-1 0 1 0 0,0 0-1 0 0,0 0 1 0 0,0-1-1 0 0,-1 0 1 0 0,2-2-24 0 0,-2 2 30 0 0,0 0 0 0 0,1 1-1 0 0,-1-1 1 0 0,1 1 0 0 0,1 0 0 0 0,0 0-30 0 0,9-10 424 0 0,-14 14-18 0 0,-2 3-42 0 0,-4 13-142 0 0,-12 37-29 0 0,3-14-81 0 0,3 2 0 0 0,1 0 0 0 0,1 3-112 0 0,1 0 61 0 0,4-21-37 0 0,0 1-1 0 0,2 0 1 0 0,0 4-24 0 0,2-21 1 0 0,0 0 1 0 0,1 0-1 0 0,0 0 0 0 0,0 0 1 0 0,0 0-1 0 0,1-1 0 0 0,0 1 1 0 0,0 0-1 0 0,0-1 0 0 0,1 0 1 0 0,-1 1-1 0 0,1-1 0 0 0,1 0 1 0 0,-1-1-1 0 0,1 1 0 0 0,0 0 1 0 0,0-1-1 0 0,0 0 0 0 0,1 1-1 0 0,-2-3 3 0 0,-1-1 0 0 0,1 1 0 0 0,0 0 0 0 0,0-1 0 0 0,0 0 0 0 0,0 1 0 0 0,0-1 0 0 0,0 0 0 0 0,0-1 0 0 0,0 1 0 0 0,0 0 0 0 0,1-1 0 0 0,-1 0 0 0 0,0 0 0 0 0,0 0 0 0 0,1 0 0 0 0,-1 0 0 0 0,0-1-1 0 0,2 0-2 0 0,11-2 180 0 0,0 0 0 0 0,-1-1 0 0 0,1-1 0 0 0,-1 0-1 0 0,0-1 1 0 0,4-3-180 0 0,24-4 672 0 0,-35 13-2692 0 0,-7 0-9774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3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441 44 3000 0 0,'0'0'192'0'0,"0"0"-1"0"0,2 6-5 0 0,23 44 1137 0 0,-24-48-1251 0 0,0 0 1 0 0,-1-1 0 0 0,1 1-1 0 0,0 0 1 0 0,-1 0 0 0 0,1 0-1 0 0,-1 1 1 0 0,0-1 0 0 0,0 0-1 0 0,0 0-72 0 0,0 0 70 0 0,1 0 1 0 0,-1 0-1 0 0,0-1 0 0 0,0 1 0 0 0,1 0 0 0 0,-1 0 1 0 0,1 0-1 0 0,0-1 0 0 0,-1 1 0 0 0,1 0 1 0 0,0 0-1 0 0,0-1 0 0 0,0 1 0 0 0,1 1-70 0 0,0 0 81 0 0,1 0 1 0 0,-1 0-1 0 0,0 0 0 0 0,-1 1 0 0 0,1-1 1 0 0,0 1-1 0 0,-1 0 0 0 0,0-1 0 0 0,0 1 1 0 0,0 0-1 0 0,0 1-81 0 0,5 18 681 0 0,0-11-85 0 0,-5-11-501 0 0,0 0 0 0 0,-1 0 0 0 0,1 0 0 0 0,0 0 0 0 0,-1 0 0 0 0,1 0 0 0 0,-1 0 1 0 0,1 1-1 0 0,-1-1 0 0 0,0 0 0 0 0,1 0 0 0 0,-1 1 0 0 0,0-1-95 0 0,0 0 241 0 0,0-1-10 0 0,0 0 2 0 0,0 0-5 0 0,0 0-39 0 0,0 0-2 0 0,-1 0-137 0 0,0-1 0 0 0,1 1 0 0 0,-1 0-1 0 0,0-1 1 0 0,1 1 0 0 0,-1 0 0 0 0,0-1 0 0 0,1 1 0 0 0,-1-1 0 0 0,0 1-1 0 0,1-1 1 0 0,-1 0 0 0 0,1 1 0 0 0,-1-1 0 0 0,1 0 0 0 0,-1 1 0 0 0,1-1 0 0 0,-1 0-1 0 0,1 1 1 0 0,0-1 0 0 0,-1-1-50 0 0,-8-22 406 0 0,3 10-288 0 0,-9-13 41 0 0,-1 0-1 0 0,-2 1 1 0 0,-1 1 0 0 0,-7-7-159 0 0,20 24 30 0 0,1 2 7 0 0,-1 1 0 0 0,0-1 0 0 0,0 2 0 0 0,0-1 1 0 0,-3-2-38 0 0,6 5 21 0 0,0 0 1 0 0,1 1-1 0 0,-1-1 1 0 0,0 1 0 0 0,0-1-1 0 0,0 1 1 0 0,0 0-1 0 0,-1 0 1 0 0,1 0 0 0 0,0 1-1 0 0,0-1 1 0 0,0 1-1 0 0,-1-1 1 0 0,1 1-22 0 0,-18 10 156 0 0,2 1-48 0 0,8-5-42 0 0,0 0-1 0 0,1 0 1 0 0,-1 1 0 0 0,2 0-1 0 0,-1 1 1 0 0,1 0 0 0 0,0 1-1 0 0,-2 3-65 0 0,-6 8 107 0 0,0 0 0 0 0,2 1 1 0 0,-5 10-108 0 0,11-13 56 0 0,0 0 1 0 0,2 0-1 0 0,0 1 1 0 0,1 0-1 0 0,-2 16-56 0 0,-7 19 119 0 0,8-34-76 0 0,-1 5 1 0 0,1-1 1 0 0,0 1-1 0 0,2 0 1 0 0,1 1-1 0 0,1 2-44 0 0,0 12 26 0 0,1-29-17 0 0,1-1 0 0 0,1 1-1 0 0,-1-1 1 0 0,2 1-1 0 0,-1-1 1 0 0,2 0-1 0 0,-1 1 1 0 0,3 6-9 0 0,4 7 16 0 0,4 13 21 0 0,12 23-37 0 0,-19-49 4 0 0,1 0-1 0 0,0 0 1 0 0,0-1-1 0 0,1 0 0 0 0,1 0 1 0 0,0 0-1 0 0,2 1-3 0 0,-3-5 3 0 0,1-1 0 0 0,-1 1 1 0 0,1-1-1 0 0,0-1 0 0 0,0 1 0 0 0,5 0-3 0 0,12 8 20 0 0,-17-10-13 0 0,0 1 1 0 0,0-1 0 0 0,0 0-1 0 0,1-1 1 0 0,3 1-8 0 0,14 3 35 0 0,-16-3-27 0 0,0-2 0 0 0,0 0-1 0 0,0 0 1 0 0,0 0 0 0 0,0-1 0 0 0,0-1-1 0 0,0 0 1 0 0,1 0-8 0 0,32-2-20 0 0,-15-3-2012 0 0,-25 5-8056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4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36 5320 0 0,'-2'10'185'0'0,"-3"-18"235"0"0,4 6-380 0 0,1 1 0 0 0,-1-1 0 0 0,1 1 0 0 0,-1 0 0 0 0,0-1 0 0 0,0 1 0 0 0,0 0 0 0 0,1 0 0 0 0,-1-1 0 0 0,0 1 0 0 0,-1 0 0 0 0,1 0 0 0 0,0 0 0 0 0,0 0 0 0 0,0 0 0 0 0,-1 1 0 0 0,1-1 0 0 0,-1 0-40 0 0,1-1 446 0 0,1 2-435 0 0,0 0 1 0 0,0 0-1 0 0,0-1 1 0 0,0 1-1 0 0,0 0 1 0 0,0 0-1 0 0,0 0 1 0 0,0 0-1 0 0,-1-1 0 0 0,1 1 1 0 0,0 0-1 0 0,0 0 1 0 0,0 0-1 0 0,0 0 1 0 0,0 0-1 0 0,0-1 1 0 0,0 1-1 0 0,-1 0 1 0 0,1 0-1 0 0,0 0 1 0 0,0 0-1 0 0,0 0 1 0 0,0 0-1 0 0,-1 0 0 0 0,1-1 1 0 0,0 1-1 0 0,0 0 1 0 0,0 0-1 0 0,-1 0 1 0 0,1 0-1 0 0,0 0 1 0 0,0 0-1 0 0,0 0 1 0 0,0 0-1 0 0,-1 0 1 0 0,1 0-1 0 0,0 0 0 0 0,0 0 1 0 0,0 0-1 0 0,-1 0 1 0 0,1 0-1 0 0,0 1 1 0 0,0-1-1 0 0,0 0 1 0 0,0 0-1 0 0,-1 0 1 0 0,1 0-1 0 0,0 0 1 0 0,0 0-1 0 0,0 0 1 0 0,0 1-1 0 0,-1-1 0 0 0,1 0-11 0 0,-1 1 8 0 0,0-1-1 0 0,0 1 0 0 0,0 0 1 0 0,1 0-1 0 0,-1 0 0 0 0,0 0 1 0 0,0 0-1 0 0,1 0 0 0 0,-1 0 1 0 0,0 0-1 0 0,1 0 0 0 0,-1 0 1 0 0,1 1-8 0 0,-11 15 103 0 0,-3 0 93 0 0,0 0 0 0 0,2 1 0 0 0,0 0 0 0 0,1 1 0 0 0,1 0 0 0 0,-6 16-196 0 0,11-24 47 0 0,0 0 49 0 0,0-1 0 0 0,1 1 0 0 0,1 0 0 0 0,0 0 0 0 0,0 0 0 0 0,1 1 0 0 0,1-1 0 0 0,0 1 0 0 0,0-1 0 0 0,1 1 0 0 0,1-1 0 0 0,0 0 0 0 0,0 1 0 0 0,1-1 0 0 0,0 1 0 0 0,1-1 0 0 0,1 0 0 0 0,0-1 0 0 0,0 1 0 0 0,1 0 0 0 0,0-1 0 0 0,1 0 0 0 0,0 0 0 0 0,1-1-96 0 0,-3-3 28 0 0,1 0 0 0 0,0-1 1 0 0,0 1-1 0 0,1-1 0 0 0,0-1 1 0 0,0 1-1 0 0,0-1 0 0 0,0 0 1 0 0,1 0-1 0 0,-1-1 0 0 0,1 0 1 0 0,0 0-1 0 0,0 0 1 0 0,0-1-1 0 0,1 0 0 0 0,-1-1 1 0 0,0 1-1 0 0,1-2 0 0 0,-1 1 1 0 0,1-1-1 0 0,-1 0 0 0 0,1 0 1 0 0,2-1-29 0 0,-2 0 49 0 0,0 0 0 0 0,0-1 1 0 0,0 0-1 0 0,0 0 0 0 0,0-1 1 0 0,-1 0-1 0 0,1 0 0 0 0,-1-1 1 0 0,0 0-1 0 0,0 0 0 0 0,0 0 1 0 0,-1-1-1 0 0,1 0 0 0 0,-1-1 1 0 0,1-1-50 0 0,1 0 43 0 0,-1 0 0 0 0,0 0 1 0 0,0-1-1 0 0,-1 0 0 0 0,0 0 0 0 0,0-1 1 0 0,-1 0-1 0 0,0 0 0 0 0,-1 0 1 0 0,0 0-1 0 0,0-1 0 0 0,-1 1 1 0 0,0-1-1 0 0,-1 0 0 0 0,0 0 1 0 0,0 0-1 0 0,-1 0 0 0 0,-1-1 0 0 0,0 1 1 0 0,0 0-1 0 0,-1 0 0 0 0,0 0 1 0 0,0 0-1 0 0,-1 0 0 0 0,-1 0 1 0 0,0 0-1 0 0,0 0 0 0 0,-1 1 1 0 0,-5-10-44 0 0,-10-12 179 0 0,-1 1 0 0 0,-2 1 0 0 0,-1 0 0 0 0,-16-14-179 0 0,33 37 20 0 0,3 4-5 0 0,1-1 0 0 0,-1 1 0 0 0,0 0 0 0 0,0 1 0 0 0,0-1 0 0 0,0 0 0 0 0,0 1 0 0 0,-1-1-15 0 0,-12-6 240 0 0,16 8-228 0 0,-1 0 1 0 0,1 0-1 0 0,-1 0 1 0 0,0 0-1 0 0,1 0 1 0 0,-1 0-1 0 0,1 0 1 0 0,-1 0-1 0 0,1 0 1 0 0,-1 0-1 0 0,0 0 1 0 0,1 1-1 0 0,-1-1 1 0 0,1 0-1 0 0,-1 0 1 0 0,1 1-1 0 0,-1-1 1 0 0,1 1-1 0 0,-1-1 1 0 0,1 1-13 0 0,-10 3 84 0 0,9 20-1981 0 0,1-21-7828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4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6224 0 0,'0'0'19'0'0,"0"-1"0"0"0,0 1-1 0 0,0 0 1 0 0,0 0 0 0 0,-1-1 0 0 0,1 1 0 0 0,0 0 0 0 0,0-1 0 0 0,0 1-1 0 0,0 0 1 0 0,1 0 0 0 0,-1-1 0 0 0,0 1 0 0 0,0 0 0 0 0,0 0 0 0 0,0-1 0 0 0,0 1-1 0 0,0 0 1 0 0,0 0 0 0 0,0-1 0 0 0,0 1 0 0 0,1 0 0 0 0,-1 0 0 0 0,0 0-1 0 0,0-1 1 0 0,0 1 0 0 0,1 0 0 0 0,-1 0 0 0 0,0 0 0 0 0,0-1 0 0 0,0 1 0 0 0,1 0-1 0 0,-1 0 1 0 0,0 0 0 0 0,0 0 0 0 0,1 0 0 0 0,-1 0 0 0 0,0 0 0 0 0,0 0-1 0 0,1-1 1 0 0,-1 1 0 0 0,0 0 0 0 0,0 0 0 0 0,1 0-19 0 0,6-4 1595 0 0,-7 4-836 0 0,0 0-225 0 0,0 0-59 0 0,0 22 508 0 0,-3 24-974 0 0,0 20-16 0 0,5-44-9 0 0,0 8-22 0 0,-1 0 1 0 0,-1 0-1 0 0,-5 30 38 0 0,4-51-32 0 0,0 0 0 0 0,1 0 1 0 0,0 1-1 0 0,1-1 0 0 0,0 0 0 0 0,1 3 32 0 0,0 4-60 0 0,4 1 44 0 0,-5-17 22 0 0,-1 1 0 0 0,1 0 0 0 0,-1 0 1 0 0,1 0-1 0 0,-1-1 0 0 0,1 1 0 0 0,-1 0 0 0 0,0 0 0 0 0,0 0 0 0 0,1 0 0 0 0,-1 0 0 0 0,0 0 0 0 0,0 0 0 0 0,0 0 0 0 0,0 0 0 0 0,0 0 0 0 0,0-1 0 0 0,0 1 0 0 0,-1 0 0 0 0,1 0 0 0 0,0 0 0 0 0,0 0 0 0 0,-1 0 0 0 0,1 0 1 0 0,-1 0-1 0 0,1-1 0 0 0,0 1 0 0 0,-1 0-6 0 0,0 1 34 0 0,1-1 1 0 0,0 0-1 0 0,-1 1 1 0 0,1-1-1 0 0,0 0 1 0 0,0 0 0 0 0,0 1-1 0 0,0-1 1 0 0,0 0-1 0 0,0 1 1 0 0,1-1-1 0 0,-1 0 1 0 0,0 0-1 0 0,1 1 1 0 0,-1-1-1 0 0,1 0 1 0 0,-1 0 0 0 0,1 1-1 0 0,-1-1 1 0 0,1 0-1 0 0,0 0-34 0 0,6 22 1545 0 0,-5-56-1456 0 0,2-1 1 0 0,1 1-1 0 0,1 0 0 0 0,4-4-89 0 0,6-42-1775 0 0,-14 73-6821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5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7328 0 0,'0'-1'52'0'0,"0"0"1"0"0,0 0 0 0 0,0 0-1 0 0,0 0 1 0 0,0 0 0 0 0,0 0-1 0 0,0 0 1 0 0,0-1 0 0 0,1 1-1 0 0,-1 0 1 0 0,0 0 0 0 0,1 0-1 0 0,-1 0 1 0 0,1 0 0 0 0,-1 0-1 0 0,1 0-52 0 0,4-5 512 0 0,-5 6-505 0 0,0 0 1 0 0,0 0-1 0 0,0 0 1 0 0,0 0-1 0 0,0 0 1 0 0,0 0-1 0 0,0 0 1 0 0,0-1-1 0 0,0 1 1 0 0,0 0-1 0 0,0 0 1 0 0,0 0-1 0 0,1 0 1 0 0,-1 0-1 0 0,0 0 1 0 0,0 0-1 0 0,0 0 1 0 0,0 0-1 0 0,0 0 1 0 0,0 0-1 0 0,0 0 1 0 0,0 0-1 0 0,0 0 1 0 0,0 0-1 0 0,0 0 1 0 0,0 0-1 0 0,0 0 1 0 0,0 0-1 0 0,1 1 1 0 0,-1-1-1 0 0,0 0 1 0 0,0 0-1 0 0,0 0 1 0 0,0 0-1 0 0,0 0 1 0 0,0 0-1 0 0,0 0 1 0 0,0 0-1 0 0,0 0 1 0 0,0 0-1 0 0,0 0 1 0 0,0 0-1 0 0,0 0 1 0 0,0 0 0 0 0,0 0-1 0 0,0 0 1 0 0,0 0-1 0 0,0 0 1 0 0,0 1-1 0 0,0-1 1 0 0,0 0-1 0 0,0 0 1 0 0,0 0-1 0 0,0 0 1 0 0,0 0-1 0 0,0 0 1 0 0,0 0-1 0 0,0 0 1 0 0,0 0-1 0 0,0 0 1 0 0,0 0-1 0 0,0 0 1 0 0,0 0-1 0 0,0 0 1 0 0,0 1-1 0 0,0-1 1 0 0,0 0-1 0 0,0 0 1 0 0,0 0-8 0 0,0 0 40 0 0,1 1-37 0 0,0 1 1 0 0,-1-1 0 0 0,1 0 0 0 0,0 0-1 0 0,0 0 1 0 0,0 0 0 0 0,0 0-1 0 0,0-1 1 0 0,0 1 0 0 0,1 0-1 0 0,-1 0 1 0 0,0-1 0 0 0,0 1-4 0 0,15 11 24 0 0,4 13 29 0 0,1-2 0 0 0,19 16-53 0 0,-12-13 132 0 0,13 18-132 0 0,3 19 286 0 0,-36-50-182 0 0,1 0-1 0 0,0 0 1 0 0,1-1-1 0 0,0 0 1 0 0,1 0-1 0 0,11 9-103 0 0,-15-15 14 0 0,0 0-1 0 0,-1 1 1 0 0,0-1 0 0 0,0 2-1 0 0,-1-1 1 0 0,0 1-1 0 0,0-1 1 0 0,-1 1 0 0 0,0 0-1 0 0,0 1 1 0 0,-1-1 0 0 0,0 1-1 0 0,1 3-13 0 0,13 37 376 0 0,-9-35-171 0 0,0 4 84 0 0,-2 1-51 0 0,-5-17-198 0 0,0 1-1 0 0,0-1 1 0 0,0 0-1 0 0,0 1 0 0 0,-1-1 1 0 0,1 1-1 0 0,-1-1 1 0 0,1 1-1 0 0,-1 0-39 0 0,0-3 22 0 0,0 1-1 0 0,0-1 1 0 0,0 1 0 0 0,0-1-1 0 0,1 1 1 0 0,-1-1 0 0 0,0 1-1 0 0,0 0 1 0 0,1-1 0 0 0,-1 0-1 0 0,0 1 1 0 0,1-1 0 0 0,-1 1-1 0 0,0-1 1 0 0,1 1 0 0 0,-1-1-1 0 0,1 0 1 0 0,-1 1 0 0 0,0-1-1 0 0,1 0 1 0 0,0 1-22 0 0,-1-1-20 0 0,0 0 1 0 0,0-1-1 0 0,0 1 0 0 0,-1 0 0 0 0,1 0 0 0 0,0 0 0 0 0,0 0 1 0 0,0 0-1 0 0,0 0 0 0 0,0-1 0 0 0,0 1 0 0 0,0 0 1 0 0,0 0-1 0 0,0 0 0 0 0,0 0 0 0 0,0 0 0 0 0,0 0 1 0 0,0-1-1 0 0,0 1 0 0 0,0 0 0 0 0,0 0 0 0 0,0 0 0 0 0,0 0 1 0 0,0 0-1 0 0,0 0 0 0 0,1-1 0 0 0,-1 1 0 0 0,0 0 1 0 0,0 0-1 0 0,0 0 0 0 0,0 0 0 0 0,0 0 0 0 0,0 0 1 0 0,0 0-1 0 0,0-1 0 0 0,0 1 0 0 0,0 0 0 0 0,1 0 1 0 0,-1 0-1 0 0,0 0 0 0 0,0 0 0 0 0,0 0 0 0 0,0 0 0 0 0,0 0 1 0 0,0 0-1 0 0,1 0 0 0 0,-1 0 0 0 0,0 0 0 0 0,0 0 1 0 0,0 0-1 0 0,0 0 0 0 0,0 0 0 0 0,0 0 0 0 0,1 0 1 0 0,-1 0-1 0 0,0 0 0 0 0,0 0 0 0 0,0 0 0 0 0,0 0 0 0 0,0 0 1 0 0,0 0-1 0 0,1 0 0 0 0,-1 0 0 0 0,0 0 0 0 0,0 0 1 0 0,0 0-1 0 0,0 1 0 0 0,0-1 20 0 0,0-1-8005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5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5720 0 0,'1'-1'36'0'0,"1"0"0"0"0,-1 1-1 0 0,0-1 1 0 0,1 0 0 0 0,-1-1 0 0 0,0 1 0 0 0,0 0 0 0 0,0 0 0 0 0,0 0 0 0 0,0-1-1 0 0,0 1 1 0 0,0 0 0 0 0,-1-1 0 0 0,1 1 0 0 0,0-1 0 0 0,-1 1 0 0 0,1-1 0 0 0,-1 1-1 0 0,0-1 1 0 0,1 1 0 0 0,-1-1 0 0 0,0 1 0 0 0,0-1 0 0 0,0 0 0 0 0,0 1 0 0 0,0-1 0 0 0,0 1-1 0 0,0-1 1 0 0,-1 0-36 0 0,1-5 281 0 0,0 6-190 0 0,0 1-46 0 0,0 0-8 0 0,1 0-21 0 0,-1 0 0 0 0,1 0 0 0 0,0 0-1 0 0,0 0 1 0 0,0 0 0 0 0,-1 0-1 0 0,1 0 1 0 0,0 0 0 0 0,0 0-1 0 0,-1 0 1 0 0,1 1 0 0 0,0-1-1 0 0,-1 0 1 0 0,1 1 0 0 0,0-1-1 0 0,-1 0 1 0 0,1 1 0 0 0,0-1-1 0 0,-1 1 1 0 0,1-1 0 0 0,-1 1 0 0 0,1-1-1 0 0,-1 1 1 0 0,1-1 0 0 0,-1 1-1 0 0,1 0 1 0 0,-1-1 0 0 0,1 1-1 0 0,-1 0 1 0 0,0-1 0 0 0,1 1-1 0 0,-1 0 1 0 0,0-1 0 0 0,0 1-1 0 0,0 0 1 0 0,1 0 0 0 0,-1-1-1 0 0,0 1 1 0 0,0 0 0 0 0,0 0 0 0 0,0-1-1 0 0,0 1 1 0 0,-1 1-16 0 0,4 11 45 0 0,10 49 770 0 0,5 54-815 0 0,-2-29 371 0 0,-4-25 46 0 0,-8-35-143 0 0,1-1 0 0 0,2 0-1 0 0,3 8-273 0 0,15 26 1074 0 0,-20-44-783 0 0,-3-13-195 0 0,-1-1 1 0 0,0 1-1 0 0,-1 0 1 0 0,1-1-1 0 0,0 1 1 0 0,-1 0 0 0 0,1 0-1 0 0,-1-1 1 0 0,0 3-97 0 0,0-3 34 0 0,0-1 0 0 0,0 0-1 0 0,0 1 1 0 0,1-1 0 0 0,-1 1 0 0 0,0-1 0 0 0,1 0 0 0 0,-1 0 0 0 0,1 1 0 0 0,-1-1 0 0 0,1 0 0 0 0,0 0 0 0 0,-1 1 0 0 0,1-1 0 0 0,0 0 0 0 0,0 0 0 0 0,0 0 0 0 0,0 0 0 0 0,0 0-1 0 0,0 0 1 0 0,0 0-34 0 0,1 1 38 0 0,-1-5-1554 0 0,-1 2-6926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9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 6824 0 0,'0'-1'12'0'0,"0"1"1"0"0,0 0-1 0 0,0-1 0 0 0,-1 1 1 0 0,1-1-1 0 0,1 1 1 0 0,-1-1-1 0 0,0 1 0 0 0,0 0 1 0 0,0-1-1 0 0,0 1 1 0 0,0-1-1 0 0,0 1 0 0 0,0-1 1 0 0,1 1-1 0 0,-1 0 1 0 0,0-1-1 0 0,0 1 1 0 0,0-1-1 0 0,1 1 0 0 0,-1 0 1 0 0,0-1-1 0 0,1 1 1 0 0,-1 0-1 0 0,0 0 0 0 0,1-1 1 0 0,-1 1-1 0 0,0 0 1 0 0,1 0-1 0 0,-1-1 0 0 0,1 1 1 0 0,-1 0-1 0 0,0 0 1 0 0,1 0-1 0 0,0-1-12 0 0,-1 2 51 0 0,1-1 1 0 0,-1 0-1 0 0,1 0 1 0 0,-1 1-1 0 0,1-1 1 0 0,-1 0-1 0 0,0 1 0 0 0,1-1 1 0 0,-1 0-1 0 0,1 1 1 0 0,-1-1-1 0 0,0 1 1 0 0,1-1-1 0 0,-1 1 0 0 0,0-1 1 0 0,0 1-1 0 0,1-1 1 0 0,-1 1-1 0 0,0-1 1 0 0,0 1-1 0 0,0-1 0 0 0,1 1 1 0 0,-1-1-1 0 0,0 1 1 0 0,0-1-1 0 0,0 1 1 0 0,0-1-1 0 0,0 1 0 0 0,0-1 1 0 0,0 1-1 0 0,0 0 1 0 0,-1 0-52 0 0,2 2 35 0 0,0 0 0 0 0,0 0 0 0 0,0 0 0 0 0,1 0 0 0 0,-1 0 0 0 0,1 0 0 0 0,-1-1 0 0 0,1 1-1 0 0,0 0 1 0 0,0-1 0 0 0,0 1 0 0 0,2 0-35 0 0,8 13 18 0 0,2 12-14 0 0,-1 1 0 0 0,-1 1-1 0 0,-1 0 1 0 0,-2 0 0 0 0,2 18-4 0 0,10 54-20 0 0,-15-64 99 0 0,2 0-1 0 0,8 21-78 0 0,-9-34 381 0 0,0 0 0 0 0,-2 1 0 0 0,-1 0 0 0 0,-1-1 1 0 0,-1 1-1 0 0,-1 10-381 0 0,-1-34 26 0 0,0-1 0 0 0,0 0 0 0 0,0 1 0 0 0,0-1 0 0 0,0 0 0 0 0,-1 0 0 0 0,1 1 0 0 0,0-1 0 0 0,-1 0 0 0 0,1 0 0 0 0,0 1 0 0 0,-1-1 0 0 0,0 0 0 0 0,1 0 0 0 0,-1 0 0 0 0,0 0 0 0 0,1 0 0 0 0,-1 0 0 0 0,0 0 0 0 0,0 0 0 0 0,-1 1-26 0 0,1-2 111 0 0,1 0-56 0 0,0 0-14 0 0,-1 0-1541 0 0,0 0-6393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5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412 27 4720 0 0,'0'-3'-223'0'0,"0"2"344"0"0,1 0-1 0 0,-1 1 1 0 0,0-1 0 0 0,0 0 0 0 0,0 0 0 0 0,0 0-1 0 0,0 0 1 0 0,0 1 0 0 0,0-1 0 0 0,0 0 0 0 0,0 0-1 0 0,-1 0 1 0 0,1 1 0 0 0,0-1 0 0 0,0 0 0 0 0,-1 0-1 0 0,1 0 1 0 0,-1 1 0 0 0,1-1 0 0 0,0 0 0 0 0,-1 1-1 0 0,1-1 1 0 0,-1 0 0 0 0,0 1 0 0 0,1-1 0 0 0,-1 1-1 0 0,1-1 1 0 0,-1 1 0 0 0,0-1 0 0 0,0 1 0 0 0,1-1-1 0 0,-2 1-120 0 0,2 0 17 0 0,0 0 0 0 0,1 0 0 0 0,-1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0,-1 0 0 0 0,1 0-1 0 0,0 0 1 0 0,0 0 0 0 0,0 0 0 0 0,0 0 0 0 0,0 0 0 0 0,0 0 0 0 0,0 1 0 0 0,0-1 0 0 0,0 0 0 0 0,0 0 0 0 0,0 0 0 0 0,0 0 0 0 0,0 0 0 0 0,0 0 0 0 0,-1 0 0 0 0,1 0 0 0 0,0 0 0 0 0,0 0 0 0 0,0 0 0 0 0,0 0 0 0 0,0 0 0 0 0,0 0 0 0 0,0 0 0 0 0,0 0 0 0 0,0 0 0 0 0,0 0 0 0 0,0 0 0 0 0,0-1-17 0 0,0 2 14 0 0,0-1 0 0 0,0 0 0 0 0,0 0 1 0 0,0 0-1 0 0,0 0 0 0 0,0 0 0 0 0,0 0 0 0 0,0 0 0 0 0,0 1 0 0 0,0-1 1 0 0,0 0-1 0 0,0 0 0 0 0,0 0 0 0 0,0 0 0 0 0,0 0 0 0 0,0 0 1 0 0,0 1-1 0 0,0-1 0 0 0,0 0 0 0 0,0 0 0 0 0,0 0 0 0 0,0 0 1 0 0,0 0-1 0 0,0 0 0 0 0,0 1 0 0 0,0-1 0 0 0,0 0 0 0 0,0 0 1 0 0,0 0-1 0 0,0 0 0 0 0,0 0 0 0 0,0 0 0 0 0,0 0 0 0 0,0 1 1 0 0,0-1-1 0 0,0 0 0 0 0,-1 0 0 0 0,1 0 0 0 0,0 0 0 0 0,0 0 1 0 0,0 0-1 0 0,0 0 0 0 0,0 0 0 0 0,0 0 0 0 0,0 0 0 0 0,-1 0 1 0 0,1 0-1 0 0,0 1 0 0 0,0-1 0 0 0,0 0 0 0 0,0 0 0 0 0,0 0 1 0 0,0 0-1 0 0,-1 0-14 0 0,-16-2 283 0 0,13 1-243 0 0,0 1 0 0 0,0 0 0 0 0,0-1 0 0 0,0 2 0 0 0,0-1 1 0 0,0 0-1 0 0,-4 1-40 0 0,-10 3-24 0 0,-1-2 0 0 0,-14 0 24 0 0,21-2-57 0 0,0 1 1 0 0,1 0-1 0 0,-1 0 1 0 0,1 2-1 0 0,-1-1 1 0 0,1 1-1 0 0,0 1 1 0 0,-11 4 56 0 0,3 1-106 0 0,13-6 104 0 0,1-1 0 0 0,-1 1 1 0 0,1 0-1 0 0,0 1 0 0 0,0-1 0 0 0,0 1 0 0 0,0 0 1 0 0,-4 4 1 0 0,-4 7 37 0 0,-1 0 34 0 0,2 0-1 0 0,0 1 1 0 0,-3 5-71 0 0,12-15 17 0 0,0 0 1 0 0,0 0-1 0 0,0 0 1 0 0,1 1-1 0 0,0-1 1 0 0,0 1-1 0 0,0-1 1 0 0,1 1-1 0 0,0 0 1 0 0,1-1-1 0 0,-1 5-17 0 0,1-6 14 0 0,0 0-1 0 0,0 0 1 0 0,0-1-1 0 0,1 1 1 0 0,0 0-1 0 0,0-1 1 0 0,0 1-1 0 0,0 0 1 0 0,1-1-1 0 0,0 1 1 0 0,0-1-1 0 0,0 0 1 0 0,0 0-1 0 0,1 0 1 0 0,0 0-1 0 0,-1 0 1 0 0,1 0-1 0 0,1-1 1 0 0,-1 1-1 0 0,1-1 1 0 0,-1 0-1 0 0,1 0-13 0 0,10 9 5 0 0,1-1 0 0 0,0-1 0 0 0,0 0 0 0 0,1 0-1 0 0,0-2 1 0 0,7 3-5 0 0,6 0-48 0 0,1-2 0 0 0,0 0-1 0 0,14 1 49 0 0,-35-8-8 0 0,46 9-345 0 0,53 5 353 0 0,-103-15-11 0 0,0 0 0 0 0,-1 0 0 0 0,1 0-1 0 0,0 1 1 0 0,0 0 0 0 0,-1-1 0 0 0,1 2 0 0 0,-1-1 0 0 0,0 0-1 0 0,0 1 1 0 0,0 0 0 0 0,4 3 11 0 0,11 7-23 0 0,0-6 42 0 0,-18-7-12 0 0,0 0 1 0 0,0 0-1 0 0,0 0 0 0 0,0 0 0 0 0,0 0 1 0 0,0 0-1 0 0,0 0 0 0 0,-1 1 0 0 0,1-1 0 0 0,0 0 1 0 0,0 0-1 0 0,0 1 0 0 0,0-1 0 0 0,-1 1 0 0 0,1-1 1 0 0,0 1-1 0 0,0-1 0 0 0,-1 1 0 0 0,1-1 1 0 0,0 1-1 0 0,-1 0 0 0 0,1-1 0 0 0,-1 1 0 0 0,1 0 1 0 0,-1-1-1 0 0,1 1 0 0 0,-1 0 0 0 0,1 0 0 0 0,-1 0 1 0 0,0-1-1 0 0,1 1 0 0 0,-1 0 0 0 0,0 0 1 0 0,0 0-1 0 0,0 0 0 0 0,0 0 0 0 0,0 0 0 0 0,0-1 1 0 0,0 1-1 0 0,0 0 0 0 0,0 0 0 0 0,0 0 0 0 0,0 0 1 0 0,0 0-1 0 0,-1 0 0 0 0,1-1 0 0 0,0 2-7 0 0,-2 1 30 0 0,1-1-1 0 0,-1 1 1 0 0,1 0 0 0 0,-1-1-1 0 0,0 1 1 0 0,0-1-1 0 0,0 0 1 0 0,0 0 0 0 0,0 1-1 0 0,-2-1-29 0 0,-6 9 106 0 0,5-4-49 0 0,1-1 0 0 0,-1 0 1 0 0,-1 0-1 0 0,1-1 0 0 0,-1 1 1 0 0,0-1-1 0 0,0-1 0 0 0,0 1 1 0 0,-1-1-1 0 0,1 0 0 0 0,-4 1-57 0 0,-25 10 190 0 0,-2-1 0 0 0,0-2 0 0 0,-8 1-190 0 0,-12 4 200 0 0,48-15-155 0 0,0 0 1 0 0,1 0 0 0 0,-1-1 0 0 0,0 0 0 0 0,0-1 0 0 0,0 0 0 0 0,-3-1-46 0 0,-34 2 173 0 0,44-1-157 0 0,-1 0-1 0 0,1 0 1 0 0,-1 0-1 0 0,1 0 1 0 0,0 0-1 0 0,-1-1 1 0 0,1 1-1 0 0,-1-1 1 0 0,1 1-1 0 0,0-1 1 0 0,-1 0-1 0 0,1 0 1 0 0,0 0-1 0 0,0 0 1 0 0,0 0-1 0 0,0 0 1 0 0,0-1-1 0 0,-2 0-15 0 0,2-1 21 0 0,-1 0 0 0 0,1 0 0 0 0,0 0 0 0 0,0 0 0 0 0,0-1 0 0 0,0 1 0 0 0,0 0 0 0 0,1-1 0 0 0,-1 1 0 0 0,1-1 0 0 0,0 0 0 0 0,0 0-21 0 0,1 2 13 0 0,0-1 0 0 0,-1 1 0 0 0,1-1 0 0 0,1 1 0 0 0,-1-1 0 0 0,0 1 0 0 0,1-1 0 0 0,-1 1 0 0 0,1-1 0 0 0,0 1 0 0 0,-1 0 0 0 0,1-1 0 0 0,1 1 0 0 0,-1-1-13 0 0,17-27-739 0 0,-15 25-232 0 0,1-1-7574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6.3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7736 0 0,'4'0'79'0'0,"-4"0"-58"0"0,0 0 0 0 0,0 0 0 0 0,1 0 0 0 0,-1 0 0 0 0,0 0 0 0 0,0 0 0 0 0,1 0 0 0 0,-1 0 0 0 0,0 0 0 0 0,1 0 0 0 0,-1 0 0 0 0,0 0 0 0 0,0 0 0 0 0,1 0 0 0 0,-1 0 0 0 0,0 0 0 0 0,0 0 0 0 0,1 0 0 0 0,-1 0 0 0 0,0 0 0 0 0,1 0 0 0 0,-1 0 0 0 0,0 1 0 0 0,0-1 0 0 0,0 0 0 0 0,1 0 0 0 0,-1 0 0 0 0,0 0 0 0 0,0 1 0 0 0,1-1 0 0 0,-1 0 0 0 0,0 0 0 0 0,0 1 0 0 0,0-1 0 0 0,0 0 0 0 0,0 0 0 0 0,1 1 0 0 0,-1-1-1 0 0,0 0 1 0 0,0 0 0 0 0,0 1 0 0 0,0-1 0 0 0,0 0 0 0 0,0 0 0 0 0,0 1 0 0 0,0-1 0 0 0,0 0 0 0 0,0 1-21 0 0,0-1 131 0 0,0 11 140 0 0,-1 72-173 0 0,0-20 147 0 0,2 0 0 0 0,3-1 0 0 0,4 7-245 0 0,-5-43 204 0 0,-1 0 0 0 0,-1 0 1 0 0,-2 13-205 0 0,1 44 692 0 0,1-80-652 0 0,-1 1 0 0 0,1 0 0 0 0,0 0 0 0 0,1 0 0 0 0,-1-1 0 0 0,2 4-40 0 0,-2-4 33 0 0,1 0 0 0 0,-1 0 0 0 0,0 0 0 0 0,0 0-1 0 0,0 0 1 0 0,0 1 0 0 0,-1-1 0 0 0,1 2-33 0 0,-1 63 300 0 0,0-68-8993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6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1 146 6824 0 0,'7'8'8'0'0,"-7"-8"2"0"0,0 0 0 0 0,0 0 0 0 0,0 1-1 0 0,0-1 1 0 0,0 0 0 0 0,0 0 0 0 0,0 0 0 0 0,1 1 0 0 0,-1-1-1 0 0,0 0 1 0 0,0 0 0 0 0,0 0 0 0 0,0 1 0 0 0,0-1-1 0 0,1 0 1 0 0,-1 0 0 0 0,0 0 0 0 0,0 0 0 0 0,0 1 0 0 0,0-1-1 0 0,1 0 1 0 0,-1 0 0 0 0,0 0 0 0 0,0 0 0 0 0,1 0 0 0 0,-1 0-1 0 0,0 0 1 0 0,0 0 0 0 0,0 0 0 0 0,1 0 0 0 0,-1 0 0 0 0,0 0-1 0 0,0 0 1 0 0,1 0 0 0 0,-1 0 0 0 0,0 0 0 0 0,0 0 0 0 0,1 0-1 0 0,-1 0 1 0 0,0 0 0 0 0,0 0 0 0 0,0 0 0 0 0,1 0-1 0 0,-1 0 1 0 0,0 0 0 0 0,0 0 0 0 0,1-1 0 0 0,-1 1-10 0 0,6-4 109 0 0,-1-1 0 0 0,2 1 0 0 0,-1 0 0 0 0,0 1 0 0 0,1-1 0 0 0,0 1 0 0 0,-1 1 0 0 0,4-2-109 0 0,14-6 0 0 0,11-4 69 0 0,1 1 1 0 0,0 2 0 0 0,0 1-1 0 0,2 2-69 0 0,42-6 571 0 0,27 0-571 0 0,31-10 593 0 0,-126 22-639 0 0,-5 1-118 0 0,0 0 0 0 0,0 0 1 0 0,0 1-1 0 0,0 0 0 0 0,0 0 0 0 0,7 1 164 0 0,-11 0-6141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7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37 258 5720 0 0,'-7'93'1360'0'0,"0"86"-742"0"0,6-82 110 0 0,2 98 2791 0 0,-5-197-3113 0 0,4 2-401 0 0,0 0 1 0 0,0 0-1 0 0,0 0 1 0 0,0-1-1 0 0,0 1 1 0 0,0 0-1 0 0,1 0 1 0 0,-1 0-1 0 0,0 0 1 0 0,0 0-1 0 0,0 0 1 0 0,0 0 0 0 0,0 0-1 0 0,0-1 1 0 0,0 1-1 0 0,0 0 1 0 0,0 0-1 0 0,0 0 1 0 0,0 0-1 0 0,0 0 1 0 0,0 0-1 0 0,0-1 1 0 0,0 1-1 0 0,0 0 1 0 0,0 0-1 0 0,0 0 1 0 0,0 0-1 0 0,0 0 1 0 0,0 0-1 0 0,0-1 1 0 0,0 1-1 0 0,0 0 1 0 0,0 0-1 0 0,0 0 1 0 0,0 0-1 0 0,0 0 1 0 0,0 0-1 0 0,0 0 1 0 0,0-1-1 0 0,0 1 1 0 0,0 0-1 0 0,0 0 1 0 0,-1 0-1 0 0,1 0 1 0 0,0 0-1 0 0,0 0 1 0 0,0 0-1 0 0,0 0 1 0 0,0 0-1 0 0,0 0-5 0 0,0-2 20 0 0,1 0 0 0 0,-1 1 0 0 0,0-1 0 0 0,0 1 0 0 0,1-1-1 0 0,-1 0 1 0 0,0 1 0 0 0,0-1 0 0 0,0 1 0 0 0,-1-1 0 0 0,1 0 0 0 0,0 1 0 0 0,-1-1-1 0 0,1 1 1 0 0,-1-1 0 0 0,1 1 0 0 0,-1-1 0 0 0,0 0-20 0 0,-3-16 58 0 0,-2-37 79 0 0,2-1 0 0 0,3 1 0 0 0,2 0 0 0 0,2-1 0 0 0,3 1 0 0 0,6-16-137 0 0,-6 39 152 0 0,-3 13-58 0 0,1 1 0 0 0,0-1 0 0 0,1 1 0 0 0,1 0 0 0 0,1 1 0 0 0,1 0 0 0 0,0 0 0 0 0,8-11-94 0 0,-8 16 42 0 0,0 1 0 0 0,1 0 1 0 0,0 1-1 0 0,1 0 1 0 0,0 0-1 0 0,0 1 1 0 0,10-6-43 0 0,-7 6 74 0 0,0 0 1 0 0,1 1-1 0 0,1 1 1 0 0,-1 0-1 0 0,1 1 1 0 0,1 1-1 0 0,-1 0 0 0 0,1 1 1 0 0,-1 0-1 0 0,1 2 1 0 0,0 0-1 0 0,14 0-74 0 0,2 1 66 0 0,-17 1-46 0 0,0-1 0 0 0,0 2-1 0 0,-1 0 1 0 0,8 2-20 0 0,-17-2 2 0 0,0 1 0 0 0,0-1 0 0 0,0 1-1 0 0,0 0 1 0 0,0 0 0 0 0,-1 1-1 0 0,1-1 1 0 0,-1 1 0 0 0,0 0 0 0 0,1 0-1 0 0,-1 1 1 0 0,0-1 0 0 0,-1 1-1 0 0,3 2 0 0 0,2 4 14 0 0,2 1-45 0 0,-1 0-1 0 0,0 1 1 0 0,7 13 30 0 0,-14-22-17 0 0,0 1-1 0 0,0-1 1 0 0,-1 1-1 0 0,1 0 1 0 0,-1 0-1 0 0,0 0 1 0 0,0 0-1 0 0,0 0 1 0 0,-1 0 0 0 0,1 0-1 0 0,-1 0 1 0 0,0 0-1 0 0,0 0 1 0 0,-1 0-1 0 0,1 0 1 0 0,-2 3 17 0 0,-2 4-21 0 0,0-1 0 0 0,-1 0 0 0 0,-1 0 0 0 0,0-1 0 0 0,0 1 0 0 0,0-1-1 0 0,-1-1 1 0 0,-4 3 21 0 0,-1 5-30 0 0,3-5 9 0 0,0-1 1 0 0,-1-1-1 0 0,0 0 0 0 0,-1 0 0 0 0,0-1 1 0 0,0 0-1 0 0,-9 4 21 0 0,-14 6 1 0 0,-37 14-1 0 0,19-10 26 0 0,45-18-11 0 0,0 0 1 0 0,1 0 0 0 0,-1 0 0 0 0,1 1 0 0 0,0 0 0 0 0,0 0 0 0 0,0 1-1 0 0,1 0 1 0 0,0 0 0 0 0,-4 6-16 0 0,8-10 1 0 0,0 0 0 0 0,0 0-1 0 0,0 0 1 0 0,0 0 0 0 0,0 0 0 0 0,1 0-1 0 0,-1 0 1 0 0,1 0 0 0 0,0 1 0 0 0,-1-1-1 0 0,1 0 1 0 0,0 0 0 0 0,0 0-1 0 0,0 1 1 0 0,1-1 0 0 0,-1 0 0 0 0,1 0-1 0 0,-1 0 1 0 0,1 0 0 0 0,0 0 0 0 0,-1 0-1 0 0,1 0 1 0 0,0 0 0 0 0,0 0 0 0 0,1 0-1 0 0,-1 0 1 0 0,0 0 0 0 0,1-1 0 0 0,-1 1-1 0 0,2 1 0 0 0,6 5-7 0 0,0 1-1 0 0,1-2 0 0 0,0 1 0 0 0,0-1 1 0 0,3 1 7 0 0,5 3-13 0 0,-10-6-1 0 0,2 0-1 0 0,-1 0 1 0 0,0-1-1 0 0,7 2 15 0 0,-7-4-15 0 0,-1 1 0 0 0,0 1 0 0 0,0 0 0 0 0,-1 0 0 0 0,1 0 0 0 0,5 5 15 0 0,-6-4-19 0 0,1 0 0 0 0,0-1-1 0 0,0 0 1 0 0,0 0 0 0 0,1 0 0 0 0,-1-2 0 0 0,1 1 0 0 0,8 1 19 0 0,22 8-43 0 0,24 4 13 0 0,-43-11-23 0 0,-1 0 0 0 0,18 8 53 0 0,-11-7-1959 0 0,-24-6-7435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7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8432 0 0,'3'2'314'0'0,"4"9"378"0"0,5 19 308 0 0,4 36-994 0 0,2-1-1 0 0,3-1 0 0 0,16 32-5 0 0,-25-71 80 0 0,1 0-1 0 0,1-1 0 0 0,1 0 1 0 0,1-1-1 0 0,1-1 0 0 0,12 13-79 0 0,-13-17 210 0 0,1 0-1 0 0,1-1 1 0 0,13 9-210 0 0,-25-21 27 0 0,0-1 0 0 0,1 0 0 0 0,-1 0 0 0 0,1-1 0 0 0,0 0 0 0 0,0 0 0 0 0,0 0 0 0 0,0-1 0 0 0,0 0 0 0 0,0-1 0 0 0,1 1 0 0 0,-1-1 0 0 0,7 0-27 0 0,-4-1 147 0 0,0 0-1 0 0,0-1 1 0 0,0 0 0 0 0,0-1-1 0 0,0 0 1 0 0,0 0-1 0 0,-1-1 1 0 0,6-2-147 0 0,-9 2 74 0 0,0-1 1 0 0,0 1-1 0 0,-1-1 0 0 0,1 0 0 0 0,-1 0 1 0 0,0 0-1 0 0,0-1 0 0 0,0 0 0 0 0,0 0 1 0 0,-1 0-1 0 0,0-1 0 0 0,3-4-74 0 0,3-6 164 0 0,0 0 0 0 0,-2 0 0 0 0,0 0 0 0 0,0-1 0 0 0,-2 0 0 0 0,0-1 0 0 0,-1 1 0 0 0,-1-1 0 0 0,0 0 0 0 0,-2-1 0 0 0,0 1 0 0 0,-1-10-164 0 0,-1-14 372 0 0,-2 0-1 0 0,-2-1 1 0 0,-7-24-372 0 0,8 50 159 0 0,1 1 1 0 0,1-1-1 0 0,1 0 1 0 0,0 0 0 0 0,1 0-1 0 0,3-14-159 0 0,-4 30-54 0 0,5-19 538 0 0,1 13-2759 0 0,-5 6-9278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8.0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348 100 5720 0 0,'-6'-8'106'0'0,"5"6"142"0"0,0 0-1 0 0,0 0 1 0 0,0 1 0 0 0,-1-1-1 0 0,1 1 1 0 0,-1 0 0 0 0,1-1-1 0 0,-1 1 1 0 0,1 0-1 0 0,-2-1-247 0 0,-39-38 2951 0 0,28 29-2558 0 0,11 9-367 0 0,0-1 1 0 0,0 1-1 0 0,0 0 1 0 0,0 0-1 0 0,0 0 1 0 0,-1 0-1 0 0,1 0 1 0 0,-1 1-1 0 0,1 0 0 0 0,-1 0 1 0 0,0 0-1 0 0,0 0 1 0 0,1 0-1 0 0,-1 1 1 0 0,0-1-1 0 0,0 1 1 0 0,0 0-27 0 0,1 0 42 0 0,-1 0 1 0 0,1 0 0 0 0,-1 1-1 0 0,1-1 1 0 0,-1 1 0 0 0,1 0 0 0 0,0 0-1 0 0,-1 0 1 0 0,1 0 0 0 0,0 1-1 0 0,0-1 1 0 0,-2 2-43 0 0,-2 2 66 0 0,0 1 0 0 0,1 0 1 0 0,-1 0-1 0 0,-2 3-66 0 0,8-8 4 0 0,-10 12 48 0 0,0 0 1 0 0,1 1-1 0 0,1 0 0 0 0,0 0 1 0 0,1 1-1 0 0,0 0 0 0 0,1 1 1 0 0,1-1-1 0 0,0 2-52 0 0,-7 26 161 0 0,3 1 0 0 0,-5 34-161 0 0,14-69 15 0 0,1 0 0 0 0,-1-1 0 0 0,1 1 0 0 0,1 0 0 0 0,0 0-1 0 0,0 0 1 0 0,0 0 0 0 0,1-1 0 0 0,2 5-15 0 0,3 6 47 0 0,0 0 0 0 0,1-1 0 0 0,8 13-47 0 0,-10-23 31 0 0,-1 0 1 0 0,1 0-1 0 0,1 0 1 0 0,0-1-1 0 0,0 0 1 0 0,0 0-1 0 0,1-1 1 0 0,0 1-1 0 0,0-2 0 0 0,0 1 1 0 0,4 0-32 0 0,13 7 49 0 0,1 0 1 0 0,0-2 0 0 0,10 2-50 0 0,-24-10 20 0 0,0 0 1 0 0,0-1 0 0 0,0 0 0 0 0,0-1 0 0 0,0 0-1 0 0,0-1 1 0 0,0 0 0 0 0,0-1 0 0 0,0 0 0 0 0,0-1 0 0 0,0-1-1 0 0,2 0-20 0 0,19-7 93 0 0,0-1-1 0 0,-1-2 0 0 0,19-10-92 0 0,-45 20-184 0 0,0-1-1 0 0,0 0 1 0 0,-1 0-1 0 0,1 0 1 0 0,-1-1-1 0 0,0 0 1 0 0,0 0-1 0 0,-1 0 0 0 0,0 0 1 0 0,1-2 184 0 0,-3 4-9385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9648 0 0,'1'0'45'0'0,"0"0"0"0"0,-1 0 1 0 0,1 0-1 0 0,0 0 0 0 0,0 0 1 0 0,-1 0-1 0 0,1 0 1 0 0,0 0-1 0 0,-1 1 0 0 0,1-1 1 0 0,0 0-1 0 0,-1 0 0 0 0,1 0 1 0 0,0 1-1 0 0,-1-1 0 0 0,1 0 1 0 0,0 1-1 0 0,-1-1 0 0 0,1 1 1 0 0,-1-1-1 0 0,1 1 1 0 0,-1-1-1 0 0,1 1 0 0 0,-1-1 1 0 0,1 1-1 0 0,-1-1 0 0 0,1 1 1 0 0,-1-1-1 0 0,0 1 0 0 0,1 0 1 0 0,-1-1-1 0 0,0 1 0 0 0,0 0 1 0 0,1-1-1 0 0,-1 1 0 0 0,0 0 1 0 0,0-1-1 0 0,0 1 1 0 0,0 0-1 0 0,0 0 0 0 0,0-1 1 0 0,0 1-1 0 0,0 0 0 0 0,0-1 1 0 0,0 1-1 0 0,-1 0 0 0 0,1 0 1 0 0,0-1-1 0 0,0 1 0 0 0,-1 0-45 0 0,2 15 141 0 0,0-10-118 0 0,0 1 1 0 0,1-1-1 0 0,0 0 1 0 0,1 0-1 0 0,-1-1 0 0 0,1 1 1 0 0,1 0-24 0 0,8 20 4 0 0,9 51-5 0 0,-15-50 6 0 0,1-1 0 0 0,4 7-5 0 0,-4-14 23 0 0,-1 1 0 0 0,3 19-23 0 0,-6-20 91 0 0,2-1 1 0 0,0 0-1 0 0,3 5-91 0 0,-2-8 143 0 0,0 1 0 0 0,-1 0 1 0 0,-1 0-1 0 0,-1 1 0 0 0,0-1 1 0 0,-1 1-1 0 0,-1-1 0 0 0,0 1 0 0 0,-1 0 1 0 0,-1 0-1 0 0,-2 12-143 0 0,2-21 119 0 0,1-8-108 0 0,0 1 0 0 0,0 0 1 0 0,0-1-1 0 0,0 1 0 0 0,0-1 0 0 0,0 1 1 0 0,0 0-1 0 0,0-1 0 0 0,0 1 0 0 0,-1-1 1 0 0,1 1-1 0 0,0 0 0 0 0,0-1 0 0 0,-1 1 1 0 0,1-1-1 0 0,0 1 0 0 0,-1-1 0 0 0,1 1 1 0 0,0-1-1 0 0,-1 1 0 0 0,1-1 0 0 0,-1 0 1 0 0,1 1-1 0 0,-1-1 0 0 0,1 0 0 0 0,-1 1 1 0 0,1-1-12 0 0,-7 10 201 0 0,1 0 229 0 0,5-10-428 0 0,1 0 1 0 0,0 0-1 0 0,-1 0 1 0 0,1 0-1 0 0,-1 0 1 0 0,1-1 0 0 0,0 1-1 0 0,-1 0 1 0 0,1 0-1 0 0,0 0 1 0 0,-1-1-1 0 0,1 1 1 0 0,0 0-1 0 0,-1 0 1 0 0,1-1-1 0 0,0 1 1 0 0,0 0-1 0 0,-1-1 1 0 0,1 1 0 0 0,0 0-1 0 0,0-1 1 0 0,0 1-1 0 0,-1 0 1 0 0,1-1-1 0 0,0 1 1 0 0,0 0-1 0 0,0-1 1 0 0,0 1-1 0 0,0-1 1 0 0,0 1-1 0 0,0 0 1 0 0,0-1-1 0 0,0 1 1 0 0,0-1 0 0 0,0 1-3 0 0,-1-2-1911 0 0,1 1-7642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8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0 163 7136 0 0,'1'-5'171'0'0,"1"-1"0"0"0,-1 1-1 0 0,1 0 1 0 0,0-1 0 0 0,0 1 0 0 0,0 0 0 0 0,1 0 0 0 0,0 0 0 0 0,0 0 0 0 0,0 1 0 0 0,1-1 0 0 0,-1 1-1 0 0,1 0 1 0 0,0 0 0 0 0,0 0-171 0 0,2-2 110 0 0,-3 3-18 0 0,0 1-1 0 0,1-1 1 0 0,-1 1-1 0 0,1 0 1 0 0,-1 0 0 0 0,1 0-1 0 0,0 0 1 0 0,0 1-1 0 0,0 0 1 0 0,0-1 0 0 0,4 1-92 0 0,14-6 31 0 0,5-3-27 0 0,1 1-1 0 0,0 1 1 0 0,1 2 0 0 0,-1 0 0 0 0,1 2 0 0 0,2 2-4 0 0,60-3 221 0 0,24 5-221 0 0,-45 1 112 0 0,-32 1 10 0 0,1 1 0 0 0,-1 2-1 0 0,1 2-121 0 0,47 7-1372 0 0,-83-14-5913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9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5224 0 0,'1'0'47'0'0,"0"0"0"0"0,0 1 0 0 0,0-1 0 0 0,1 1 0 0 0,-1-1-1 0 0,0 1 1 0 0,0 0 0 0 0,0-1 0 0 0,0 1 0 0 0,0 0 0 0 0,0 0 0 0 0,0-1 0 0 0,0 1 0 0 0,0 0 0 0 0,0 0 0 0 0,0 0 0 0 0,0 0 0 0 0,-1 0 0 0 0,1 1-1 0 0,-1-1 1 0 0,1 0 0 0 0,0 0 0 0 0,-1 0 0 0 0,0 1 0 0 0,1-1 0 0 0,-1 0 0 0 0,0 1-47 0 0,10 43 763 0 0,-7-32-672 0 0,2 25 315 0 0,0 23-406 0 0,-2-28 112 0 0,1 1 1 0 0,3 10-113 0 0,27 141 537 0 0,-21-102 308 0 0,-10-73-696 0 0,-1-1 0 0 0,2 1 0 0 0,-1-1-1 0 0,1 0 1 0 0,5 8-149 0 0,10 23 587 0 0,15 27 894 0 0,-24-48-899 0 0,-9-18-533 0 0,0 1 0 0 0,0 0-1 0 0,0-1 1 0 0,0 1 0 0 0,0 0 0 0 0,0 0 0 0 0,0 0-1 0 0,-1 0 1 0 0,1 0 0 0 0,-1 0 0 0 0,1 1-49 0 0,-1-2 3 0 0,1 0-1 0 0,-1-1 1 0 0,0 1 0 0 0,1 0 0 0 0,-1 0-1 0 0,0-1 1 0 0,1 1 0 0 0,-1-1 0 0 0,1 1-1 0 0,-1 0 1 0 0,1-1 0 0 0,0 1-1 0 0,-1-1 1 0 0,1 1 0 0 0,0-1 0 0 0,-1 0-1 0 0,1 1 1 0 0,0-1 0 0 0,-1 0 0 0 0,1 1-1 0 0,0-1 1 0 0,0 0 0 0 0,-1 0-3 0 0,4 2-1440 0 0,-3-1-7072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9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41 555 7136 0 0,'0'-2'5'0'0,"1"-19"578"0"0,-1 21-555 0 0,0-1 0 0 0,0 0 0 0 0,0 1 1 0 0,1-1-1 0 0,-1 1 0 0 0,0-1 0 0 0,0 1 1 0 0,0-1-1 0 0,1 1 0 0 0,-1-1 0 0 0,0 1 1 0 0,0-1-1 0 0,1 1 0 0 0,-1-1 1 0 0,0 1-1 0 0,1-1 0 0 0,-1 1 0 0 0,1-1 1 0 0,-1 1-1 0 0,0 0 0 0 0,1-1 0 0 0,-1 1 1 0 0,1 0-1 0 0,-1-1 0 0 0,1 1 0 0 0,-1 0 1 0 0,1 0-1 0 0,0 0 0 0 0,-1-1 0 0 0,1 1 1 0 0,-1 0-29 0 0,0-32 4056 0 0,-12-35-3366 0 0,-6-26-260 0 0,12 65-278 0 0,1 0 0 0 0,1 0 0 0 0,2-1 1 0 0,1 0-1 0 0,1-11-152 0 0,-2 11 240 0 0,1 23-162 0 0,1 1-1 0 0,-1 0 1 0 0,1 0 0 0 0,0-1-1 0 0,0 1 1 0 0,1 0-1 0 0,0-1 1 0 0,0 1-1 0 0,0 0 1 0 0,1-2-78 0 0,3-13 300 0 0,-5 18-239 0 0,0 0-1 0 0,0 0 1 0 0,1-1 0 0 0,-1 1 0 0 0,1 0-1 0 0,0 0 1 0 0,0 0 0 0 0,0-1 0 0 0,0 1-1 0 0,0 0 1 0 0,0 0 0 0 0,0 1 0 0 0,1-1-1 0 0,0-1-60 0 0,-2 2 26 0 0,1 1-1 0 0,0 0 0 0 0,0-1 1 0 0,-1 1-1 0 0,1 0 0 0 0,0-1 1 0 0,0 1-1 0 0,-1 0 0 0 0,1 0 1 0 0,0-1-1 0 0,0 1 0 0 0,0 0 1 0 0,0 0-1 0 0,-1 0 0 0 0,1 0 1 0 0,0 0-1 0 0,0 0 0 0 0,0 1 0 0 0,0-1 1 0 0,-1 0-1 0 0,1 0 0 0 0,0 1 1 0 0,0-1-1 0 0,-1 0 0 0 0,1 1 1 0 0,0-1-1 0 0,0 0 0 0 0,-1 1 1 0 0,1 0-26 0 0,17 21 134 0 0,-16-20-124 0 0,9 17 31 0 0,0 0 0 0 0,-2 1-1 0 0,5 11-40 0 0,9 22 9 0 0,82 147-68 0 0,-90-176 29 0 0,1-1 0 0 0,0 0-1 0 0,2-1 1 0 0,1 0 0 0 0,0-2-1 0 0,2 0 1 0 0,0-1 30 0 0,-6-3-23 0 0,-14-14 21 0 0,0-1-1 0 0,0 1 0 0 0,1 0 0 0 0,-1-1 1 0 0,1 1-1 0 0,-1-1 0 0 0,1 0 0 0 0,-1 1 1 0 0,1-1-1 0 0,0 0 0 0 0,0 0 0 0 0,0 0 1 0 0,-1 0-1 0 0,1 0 0 0 0,0 0 0 0 0,2 0 3 0 0,9 2-5 0 0,-9-2 2 0 0,0 0-1 0 0,1 0 1 0 0,-1 0-1 0 0,1 0 1 0 0,-1-1-1 0 0,1 0 1 0 0,-1 0-1 0 0,4 0 4 0 0,-2-1-2 0 0,0 0-1 0 0,0 0 1 0 0,0 0-1 0 0,0-1 0 0 0,-1 0 1 0 0,1 0-1 0 0,-1-1 1 0 0,1 1-1 0 0,-1-1 1 0 0,5-3 2 0 0,4-6-10 0 0,-11 11 7 0 0,0-1-1 0 0,0 0 1 0 0,-1 0 0 0 0,1-1-1 0 0,0 1 1 0 0,-1 0 0 0 0,0-1-1 0 0,1 0 1 0 0,-1 1 0 0 0,0-1-1 0 0,-1 0 1 0 0,1 0-1 0 0,0 0 1 0 0,-1 0 0 0 0,1-2 3 0 0,1-10-1 0 0,-1 0 0 0 0,0-1 1 0 0,-1 1-1 0 0,-1 0 0 0 0,-1-16 1 0 0,-4-13 54 0 0,-5-17-54 0 0,-3-31 276 0 0,11 75-172 0 0,-1 1 0 0 0,0-1 0 0 0,-1 1 0 0 0,0 0 0 0 0,-6-11-104 0 0,-12-11 602 0 0,16 30-272 0 0,6-2-205 0 0,0 7-2230 0 0,0 3-10078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0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0 206 5920 0 0,'6'-3'48'0'0,"-1"0"0"0"0,1 1 1 0 0,0 0-1 0 0,0 0 0 0 0,0 0 1 0 0,6 0-49 0 0,16-5 406 0 0,-2-3 306 0 0,0-2 0 0 0,-1 0 0 0 0,0-2-712 0 0,0 0 477 0 0,0 2 0 0 0,0 1 1 0 0,7-1-478 0 0,45-13 128 0 0,76-12-128 0 0,-140 35-125 0 0,0 1 1 0 0,-1 0-1 0 0,7 1 125 0 0,-11 1-187 0 0,-1-1 0 0 0,1-1-1 0 0,-1 1 1 0 0,1-1-1 0 0,-1 0 1 0 0,1-1 0 0 0,-1 0-1 0 0,1 0 1 0 0,3-2 187 0 0,7-3-5900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19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9 7936 0 0,'-2'-1'196'0'0,"-1"0"-1"0"0,1 0 1 0 0,0 0 0 0 0,-1 0 0 0 0,1 0-1 0 0,0 0 1 0 0,-1 1 0 0 0,1-1 0 0 0,-1 1-1 0 0,1-1 1 0 0,-1 1 0 0 0,1 0 0 0 0,-1 0-1 0 0,0 0 1 0 0,1 0-196 0 0,-2 1 291 0 0,0-1 0 0 0,0 0 0 0 0,1 1 0 0 0,-1-1 0 0 0,0 1 0 0 0,0 0 0 0 0,1 1 0 0 0,-1-1 0 0 0,1 0 0 0 0,-3 2-291 0 0,-19 16-93 0 0,2 1 0 0 0,0 0 0 0 0,2 2 0 0 0,0 1 0 0 0,-13 19 93 0 0,27-32-18 0 0,1 0 1 0 0,1 1-1 0 0,0-1 1 0 0,0 1-1 0 0,1 0 1 0 0,-2 10 17 0 0,-8 21-46 0 0,8-24 43 0 0,1 0-1 0 0,2 0 1 0 0,-1 0 0 0 0,2 0-1 0 0,1 0 1 0 0,0 1-1 0 0,1-1 1 0 0,1 1 0 0 0,2 14 3 0 0,0-17 28 0 0,0-1 1 0 0,1 1 0 0 0,0-1 0 0 0,1-1-1 0 0,1 1 1 0 0,0-1 0 0 0,1 0 0 0 0,0 0 0 0 0,5 6-29 0 0,3 1 33 0 0,0 0 0 0 0,2 0 0 0 0,0-2 0 0 0,1 0 0 0 0,7 4-33 0 0,-12-11 39 0 0,2-1 0 0 0,0 0 0 0 0,0-2 1 0 0,1 1-1 0 0,0-2 0 0 0,0 0 0 0 0,13 4-39 0 0,-20-9 16 0 0,0 0 0 0 0,0 0 0 0 0,1-1 0 0 0,-1 0 0 0 0,0 0 0 0 0,1-1 0 0 0,-1 0 0 0 0,1-1 0 0 0,-1 0 0 0 0,1-1 0 0 0,-1 1 0 0 0,1-2 0 0 0,-1 0 0 0 0,2 0-16 0 0,-2-2-92 0 0,5 0 296 0 0,-1-2-1 0 0,1 0 0 0 0,1-1-203 0 0,-13 5-92 0 0,0 1 1 0 0,1 0 0 0 0,-1-1 0 0 0,0 1-1 0 0,0-1 1 0 0,0 0 0 0 0,0 0 0 0 0,0 0-1 0 0,0 0 1 0 0,0 0 0 0 0,-1 0-1 0 0,1 0 1 0 0,-1-1 0 0 0,1 1 0 0 0,-1 0-1 0 0,0-1 1 0 0,0 1 0 0 0,1-3 91 0 0,-2 2-9237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0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 10040 0 0,'31'-21'582'0'0,"-24"16"-326"0"0,-1 0-1 0 0,1 1 1 0 0,-1 0-1 0 0,1 0 1 0 0,1 0-1 0 0,-1 1 1 0 0,0 0 0 0 0,1 1-1 0 0,6-2-255 0 0,13-1 162 0 0,1 0 0 0 0,0 2-1 0 0,25 1-161 0 0,-44 2 0 0 0,1 1 0 0 0,-1 0 0 0 0,0 0 0 0 0,0 1 0 0 0,0 0 0 0 0,0 1 0 0 0,0 0 0 0 0,0 0 0 0 0,-1 1-1 0 0,0 0 1 0 0,1 1 0 0 0,-1-1 0 0 0,5 5 0 0 0,1 3 60 0 0,0-1 0 0 0,0 2 0 0 0,-1 0 0 0 0,0 0 0 0 0,-2 2 0 0 0,1-1 0 0 0,-2 1 0 0 0,1 3-60 0 0,-8-12 28 0 0,0 0-1 0 0,-1 0 1 0 0,0 1-1 0 0,-1-1 1 0 0,0 1-1 0 0,1 0 1 0 0,-2-1-1 0 0,1 1 0 0 0,-1 0 1 0 0,0-1-1 0 0,-1 1 1 0 0,0 4-28 0 0,-1 5 47 0 0,-1-1 1 0 0,0 1 0 0 0,-1-1-1 0 0,-5 12-47 0 0,3-15 11 0 0,0 0 0 0 0,-1-1 0 0 0,0 0 0 0 0,0 0 0 0 0,-1-1 0 0 0,-6 6-11 0 0,4-5 20 0 0,0 1 0 0 0,2 0 0 0 0,-1 1 0 0 0,-2 5-20 0 0,-41 73-1631 0 0,51-88-7602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0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111 758 6016 0 0,'0'0'37'0'0,"1"0"0"0"0,-1 0-1 0 0,0 1 1 0 0,0-1 0 0 0,0 0 0 0 0,0 0 0 0 0,0 0 0 0 0,0 0-1 0 0,0 0 1 0 0,0 1 0 0 0,0-1 0 0 0,0 0 0 0 0,0 0 0 0 0,0 0 0 0 0,0 0-1 0 0,0 0 1 0 0,0 1 0 0 0,0-1 0 0 0,0 0 0 0 0,0 0 0 0 0,0 0 0 0 0,0 0-1 0 0,-1 0 1 0 0,1 1 0 0 0,0-1 0 0 0,0 0 0 0 0,0 0 0 0 0,0 0 0 0 0,0 0-1 0 0,0 0 1 0 0,0 0 0 0 0,0 0 0 0 0,0 1 0 0 0,-1-1 0 0 0,1 0-1 0 0,0 0 1 0 0,0 0 0 0 0,0 0 0 0 0,0 0 0 0 0,0 0 0 0 0,-1 0 0 0 0,1 0-1 0 0,0 0 1 0 0,0 0 0 0 0,0 0 0 0 0,0 0 0 0 0,0 0 0 0 0,-1 0 0 0 0,1 0-1 0 0,0 0 1 0 0,0 0 0 0 0,0 0 0 0 0,0 0 0 0 0,0 0 0 0 0,-1 0 0 0 0,1 0-1 0 0,0 0 1 0 0,0 0 0 0 0,0 0 0 0 0,0 0 0 0 0,0 0 0 0 0,-1 0-1 0 0,1 0 1 0 0,0-1 0 0 0,0 1 0 0 0,0 0 0 0 0,0 0 0 0 0,0 0-37 0 0,-1-1 162 0 0,1 1 1 0 0,-1-1 0 0 0,1 1 0 0 0,-1-1-1 0 0,1 0 1 0 0,-1 1 0 0 0,1-1-1 0 0,0 0 1 0 0,-1 1 0 0 0,1-1-1 0 0,0 0 1 0 0,0 0 0 0 0,0 1 0 0 0,-1-1-1 0 0,1 0 1 0 0,0 0 0 0 0,0 0-163 0 0,-1-17 542 0 0,-1 0 0 0 0,-1 0-1 0 0,-1-2-541 0 0,-4-30 415 0 0,4 28-252 0 0,0 1 0 0 0,-2 0 1 0 0,0 0-1 0 0,-1 0 1 0 0,-2-2-164 0 0,-2-5 227 0 0,2 0 1 0 0,-1-6-228 0 0,5 5 192 0 0,1 0 0 0 0,2 0 0 0 0,0-8-192 0 0,-1-17 345 0 0,4 40-184 0 0,-1 0 1 0 0,2 0-1 0 0,0 1 0 0 0,0-1 1 0 0,1 0-1 0 0,1 1 0 0 0,0-1 1 0 0,1 1-1 0 0,3-4-161 0 0,-3 4 236 0 0,-3 8-187 0 0,0 1 1 0 0,0 0-1 0 0,1 1 1 0 0,-1-1-1 0 0,1 0 1 0 0,0 1 0 0 0,0-1-1 0 0,1 1 1 0 0,-1 0-1 0 0,0 0 1 0 0,1 0-1 0 0,0 1 1 0 0,4-3-50 0 0,-5 6 14 0 0,0 0 0 0 0,0 0 0 0 0,1 0-1 0 0,-1 1 1 0 0,0-1 0 0 0,0 1 0 0 0,0-1 0 0 0,-1 1 0 0 0,1 0 0 0 0,0 0 0 0 0,-1 1 0 0 0,1-1 0 0 0,-1 0-1 0 0,1 2-13 0 0,6 6 3 0 0,-1 0 1 0 0,-1 1-1 0 0,0 0 0 0 0,0 1-3 0 0,1 2 1 0 0,0 0 0 0 0,2-1 0 0 0,1 2-1 0 0,4 5-8 0 0,0 1 0 0 0,1 4 8 0 0,29 40-22 0 0,-25-38-20 0 0,0 0 1 0 0,0 5 41 0 0,13 8-53 0 0,-26-33 41 0 0,0 1 0 0 0,0 0 0 0 0,-1 0 0 0 0,5 9 12 0 0,-4-7-8 0 0,0 0 1 0 0,0 0-1 0 0,1-1 1 0 0,1 0 0 0 0,7 7 7 0 0,14 15-22 0 0,-20-19 8 0 0,-9-11 14 0 0,-1 0 1 0 0,1 0 0 0 0,0 0 0 0 0,-1 0 0 0 0,1 0 0 0 0,0 0 0 0 0,0 0-1 0 0,0 0 1 0 0,0-1 0 0 0,0 1 0 0 0,0 0 0 0 0,0-1 0 0 0,0 1 0 0 0,0 0-1 0 0,0-1 1 0 0,0 0 0 0 0,1 1 0 0 0,-1-1 0 0 0,0 0 0 0 0,0 1-1 0 0,0-1 1 0 0,1 0 0 0 0,-1 0 0 0 0,0 0 0 0 0,0 0 0 0 0,1 0 0 0 0,-1 0-1 0 0,0 0 0 0 0,7 0 76 0 0,10-1 388 0 0,-18 1-457 0 0,1 0 1 0 0,-1 0-1 0 0,1 0 1 0 0,-1 0-1 0 0,0 0 1 0 0,1-1-1 0 0,-1 1 1 0 0,1 0-1 0 0,-1 0 1 0 0,0-1-1 0 0,1 1 1 0 0,-1 0-1 0 0,0-1 1 0 0,1 1-1 0 0,-1 0 1 0 0,0-1-1 0 0,1 1 0 0 0,-1 0 1 0 0,0-1-1 0 0,0 1 1 0 0,1-1-1 0 0,-1 1 1 0 0,0 0-1 0 0,0-1 1 0 0,0 1-1 0 0,0-1 1 0 0,0 1-1 0 0,0-1 1 0 0,0 1-1 0 0,0-1 1 0 0,0 1-1 0 0,0-1-7 0 0,0 1 9 0 0,1-1 1 0 0,-1 0-1 0 0,0 1 0 0 0,0-1 0 0 0,0 1 1 0 0,0-1-1 0 0,1 0 0 0 0,-1 1 1 0 0,0-1-1 0 0,0 1 0 0 0,1-1 0 0 0,-1 1 1 0 0,1-1-1 0 0,-1 1 0 0 0,0-1 0 0 0,1 1 1 0 0,-1-1-1 0 0,1 1 0 0 0,-1 0-9 0 0,1-1 10 0 0,0 0 0 0 0,0 0 0 0 0,-1 1 0 0 0,1-1-1 0 0,0 0 1 0 0,-1 0 0 0 0,1 0 0 0 0,-1 0 0 0 0,1 0-1 0 0,-1 0 1 0 0,1 0 0 0 0,-1 0 0 0 0,1 0 0 0 0,-1 0 0 0 0,0 0-1 0 0,0-1-9 0 0,1-22 40 0 0,-1 0 0 0 0,-2 0 0 0 0,0-1-1 0 0,-1 1 1 0 0,-2-1-40 0 0,-6-32 34 0 0,2 11 21 0 0,-2-27-55 0 0,-4-77 68 0 0,13 86-38 0 0,25 51-2430 0 0,-22 12-9673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1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462 1 7024 0 0,'-37'1'1494'0'0,"28"0"-749"0"0,1 1-1 0 0,-1 0 1 0 0,0 0 0 0 0,-6 3-745 0 0,-1 0 160 0 0,0-2 0 0 0,0 1 0 0 0,-9-1-160 0 0,9-1 4 0 0,-1 1-1 0 0,1 0 1 0 0,-14 6-4 0 0,-3 2-18 0 0,0-1 0 0 0,-10 0 18 0 0,38-9-14 0 0,0 0 0 0 0,0 0 0 0 0,1 0 0 0 0,-1 1 1 0 0,0 0-1 0 0,0 0 0 0 0,1 0 0 0 0,0 1 0 0 0,-1-1 1 0 0,1 1-1 0 0,0 0 0 0 0,0 1 0 0 0,0-1 0 0 0,-1 2 14 0 0,-6 6-17 0 0,10-10 18 0 0,0 0 0 0 0,0 0 0 0 0,0 0 1 0 0,-1 0-1 0 0,1 0 0 0 0,0 0 1 0 0,0 1-1 0 0,1-1 0 0 0,-1 0 0 0 0,0 1 1 0 0,0-1-1 0 0,1 1 0 0 0,-1-1 1 0 0,1 1-1 0 0,-1-1 0 0 0,1 1 0 0 0,-1-1 1 0 0,1 1-1 0 0,0 0-1 0 0,-16 65 289 0 0,13 176 569 0 0,4-141-605 0 0,0-91-238 0 0,1-1 0 0 0,0 1 0 0 0,1-1 0 0 0,0 1 1 0 0,0-1-1 0 0,1 0 0 0 0,1 0 0 0 0,0-1 0 0 0,0 1 0 0 0,1-1 0 0 0,5 7-15 0 0,-2-1 11 0 0,-5-11 0 0 0,-1-1 1 0 0,1 1-1 0 0,-1-1 0 0 0,1 1 0 0 0,0-1 0 0 0,1 0 0 0 0,-1-1 0 0 0,0 1 0 0 0,1-1 1 0 0,0 0-1 0 0,-1 0 0 0 0,1 0 0 0 0,1 0-11 0 0,19 9 62 0 0,-20-8-48 0 0,1 0 1 0 0,-1 0 0 0 0,0 0-1 0 0,1-1 1 0 0,0 0-1 0 0,0 0 1 0 0,-1-1-1 0 0,1 1 1 0 0,0-1-1 0 0,2 0-14 0 0,19 1 38 0 0,-18-1-16 0 0,0 0 0 0 0,1-1-1 0 0,-1 0 1 0 0,0 0 0 0 0,7-2-22 0 0,-3-1 15 0 0,1 0 1 0 0,-1-1-1 0 0,0 0 1 0 0,0-2-1 0 0,6-2-15 0 0,9-4 60 0 0,-23 11-39 0 0,0 0 1 0 0,-1-1-1 0 0,1 0 0 0 0,-1 0 1 0 0,1 0-1 0 0,-1-1 0 0 0,0 1 1 0 0,0-1-1 0 0,0 0 1 0 0,3-3-22 0 0,35-29-1584 0 0,-40 34-7432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1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80 9536 0 0,'-1'0'145'0'0,"0"-1"1"0"0,0 1 0 0 0,0 0 0 0 0,0-1-1 0 0,0 1 1 0 0,0 0 0 0 0,0-1-1 0 0,0 1 1 0 0,0 0 0 0 0,0 0 0 0 0,0 0-1 0 0,0 0 1 0 0,0 0 0 0 0,0 0-1 0 0,0 0 1 0 0,0 0 0 0 0,0 0 0 0 0,0 1-1 0 0,1-1 1 0 0,-1 0 0 0 0,0 0 0 0 0,0 1-1 0 0,0-1 1 0 0,0 1-146 0 0,2-1 38 0 0,1 1 0 0 0,0-1 0 0 0,-1 0-1 0 0,1 0 1 0 0,0 0 0 0 0,-1 0 0 0 0,1-1 0 0 0,0 1 0 0 0,-1 0 0 0 0,1-1 0 0 0,-1 1-1 0 0,1-1 1 0 0,0 1 0 0 0,-1-1 0 0 0,2 0-38 0 0,2-1 20 0 0,55-12-29 0 0,47-5 9 0 0,-48 9-4 0 0,-36 7 11 0 0,1 2 0 0 0,12 0-7 0 0,-19 1 7 0 0,0-1 0 0 0,0 0 0 0 0,0-1 0 0 0,0-1 0 0 0,10-3-7 0 0,4-5-1692 0 0,-24 9-6857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2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 4816 0 0,'0'-11'1438'0'0,"0"17"74"0"0,1-6-1509 0 0,0 1 0 0 0,0-1 0 0 0,0 1-1 0 0,0-1 1 0 0,0 1 0 0 0,0-1-1 0 0,0 1 1 0 0,-1-1 0 0 0,1 1-1 0 0,0 0 1 0 0,0-1 0 0 0,-1 1 0 0 0,1 0-1 0 0,0-1 1 0 0,-1 1 0 0 0,1 0-1 0 0,-1 0 1 0 0,1 0 0 0 0,-1 0 0 0 0,1 0-3 0 0,9 23-9 0 0,-7-19 14 0 0,12 34 17 0 0,-1 0 0 0 0,-2 2-22 0 0,-2-7 75 0 0,2-1 0 0 0,1 0 0 0 0,3 3-75 0 0,-10-23 80 0 0,31 54 314 0 0,-33-60-291 0 0,1 0 0 0 0,0-1 0 0 0,0 1 0 0 0,1-1 0 0 0,0 0 0 0 0,0-1 0 0 0,7 5-103 0 0,1 1 267 0 0,-13-10-199 0 0,1 1 0 0 0,0-1 0 0 0,-1 1 0 0 0,1-1 0 0 0,0 0 0 0 0,0 1 0 0 0,-1-1 0 0 0,1 0 0 0 0,0 0 0 0 0,0 0 0 0 0,0-1 0 0 0,0 1 0 0 0,0 0 0 0 0,1-1 0 0 0,-1 0 0 0 0,0 1 0 0 0,0-1 0 0 0,0 0 0 0 0,0 0 0 0 0,0 0 0 0 0,1 0 0 0 0,-1 0 0 0 0,0-1 0 0 0,0 1 0 0 0,0-1 0 0 0,0 1 0 0 0,1-1-68 0 0,6-3 88 0 0,-1 0 0 0 0,0 0 1 0 0,0 0-1 0 0,0-1 0 0 0,0-1 1 0 0,-1 1-1 0 0,0-1 0 0 0,0 0 0 0 0,0-1 1 0 0,-1 0-1 0 0,0 0 0 0 0,0 0 1 0 0,-1 0-1 0 0,0-1 0 0 0,0 0 1 0 0,-1 0-1 0 0,0-1 0 0 0,-1 1 1 0 0,1-1-1 0 0,-1 0 0 0 0,0-5-88 0 0,3-17 135 0 0,-3 17 43 0 0,0-1-1 0 0,1 1 0 0 0,0-1 0 0 0,5-9-177 0 0,-6 17 128 0 0,-1 0 0 0 0,1 0 0 0 0,-2 0 0 0 0,1 0-1 0 0,-1-1 1 0 0,0 1 0 0 0,-1 0 0 0 0,1-7-128 0 0,16 34 639 0 0,-12-7-545 0 0,0 1 0 0 0,-2 0 1 0 0,1 1-1 0 0,-2-1 1 0 0,0 1-1 0 0,-1-1 1 0 0,0 1-1 0 0,-1 0 1 0 0,-1 0-95 0 0,4 53 265 0 0,-1-51-177 0 0,1-1-1 0 0,1 1 0 0 0,0-1 1 0 0,1 0-1 0 0,0-1 0 0 0,2 1 0 0 0,0-1 1 0 0,2 2-88 0 0,-6-10 30 0 0,1-1 1 0 0,0 0-1 0 0,1 0 1 0 0,-1 0-1 0 0,1 0 1 0 0,1-1-1 0 0,-1 0 1 0 0,1 0 0 0 0,-1-1-1 0 0,1 1 1 0 0,1-1-1 0 0,-1-1 1 0 0,1 1-1 0 0,-1-1 1 0 0,1 0-1 0 0,0 0 1 0 0,0-1 0 0 0,0 0-1 0 0,4 1-30 0 0,19 2 68 0 0,-15-1-55 0 0,0-2-1 0 0,0 1 1 0 0,0-2-1 0 0,0 0 1 0 0,0-1 0 0 0,1 0-1 0 0,10-2-12 0 0,-11-1-32 0 0,-1 0 0 0 0,0-1 0 0 0,1-1 0 0 0,-2 0 0 0 0,1-1 0 0 0,-1 0 0 0 0,1-1 0 0 0,-2-1 0 0 0,11-7 32 0 0,-4-1-23 0 0,-1 0 1 0 0,0-1-1 0 0,-2-1 0 0 0,0 0 1 0 0,0-1-1 0 0,-2-1 0 0 0,11-20 23 0 0,-20 30 21 0 0,0 0 0 0 0,-1 0 0 0 0,-1-1 0 0 0,1 0 0 0 0,-2 0 0 0 0,0 0 0 0 0,0 0 0 0 0,-1 0 0 0 0,0 0 0 0 0,0 0-1 0 0,-2-5-20 0 0,1 1 44 0 0,-2 0 0 0 0,0-1 0 0 0,0 1-1 0 0,-1 0 1 0 0,-1 0 0 0 0,-1 0-1 0 0,-6-13-43 0 0,7 18 64 0 0,-1 0 0 0 0,0 1 0 0 0,-1 0 0 0 0,0 0 0 0 0,-1 1 0 0 0,0 0 0 0 0,0 0 0 0 0,-1 0 0 0 0,-2-1-64 0 0,4 4 35 0 0,1 1-1 0 0,-1 0 0 0 0,0 1 0 0 0,0-1 1 0 0,-1 1-1 0 0,1 0 0 0 0,0 1 1 0 0,-1 0-1 0 0,0 0 0 0 0,1 0 1 0 0,-1 1-1 0 0,0 0 0 0 0,0 0 0 0 0,-6 0-34 0 0,9 1 9 0 0,-3-1 17 0 0,0 1 0 0 0,0 0 0 0 0,0 0 0 0 0,0 1 0 0 0,0 0 1 0 0,0 0-1 0 0,0 0 0 0 0,0 1 0 0 0,0 0 0 0 0,0 1 0 0 0,1-1 0 0 0,-1 1 0 0 0,1 0 0 0 0,0 1 0 0 0,-3 1-26 0 0,4-1-165 0 0,-19 13-2088 0 0,22-16-10200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3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8 5224 0 0,'0'0'1281'0'0,"0"-4"3980"0"0,0 1-3822 0 0,0 5-1091 0 0,0 16-700 0 0,-11 14-49 0 0,2 43 146 0 0,4-47 177 0 0,1 1-1 0 0,2 0 1 0 0,0 15 78 0 0,0 11-22 0 0,2-8 124 0 0,2-1 0 0 0,3 1 1 0 0,8 41-103 0 0,-9-64 149 0 0,7 19 132 0 0,1 8-74 0 0,-12-48-186 0 0,0-1 0 0 0,1 0 0 0 0,-1 0 0 0 0,1 0 0 0 0,0 0 1 0 0,0 0-1 0 0,0 0 0 0 0,0 0 0 0 0,0 0 0 0 0,1 1-21 0 0,7 16 350 0 0,-9-17-313 0 0,1 0 0 0 0,0-1-1 0 0,0 1 1 0 0,1 0 0 0 0,-1-1 0 0 0,0 0 0 0 0,0 1 0 0 0,1-1 0 0 0,-1 0-1 0 0,1 1 1 0 0,-1-1 0 0 0,1 0 0 0 0,-1 0 0 0 0,1 0 0 0 0,0-1-1 0 0,0 1 1 0 0,0 0-37 0 0,15 10 373 0 0,-16-9-350 0 0,1-1 0 0 0,0 0 1 0 0,-1 0-1 0 0,1 0 0 0 0,0 0 1 0 0,0 0-1 0 0,0 0 0 0 0,0 0 1 0 0,0-1-1 0 0,0 1 0 0 0,0-1 1 0 0,0 1-1 0 0,0-1 1 0 0,0 0-1 0 0,1 0 0 0 0,-1 0 1 0 0,1 0-24 0 0,43-6 256 0 0,-10 0-3 0 0,-18 4-105 0 0,0-1 0 0 0,1-1 1 0 0,-1-1-1 0 0,10-4-148 0 0,7-1 108 0 0,-19 7-44 0 0,1 0-1 0 0,-1 1 0 0 0,12 0-63 0 0,-13 1-588 0 0,1-1-1 0 0,-1 0 0 0 0,0-1 0 0 0,6-2 589 0 0,-3-1-10178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3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340 46 6016 0 0,'-46'-6'1417'0'0,"38"5"-1015"0"0,0-1 1 0 0,1 1-1 0 0,-1 0 1 0 0,0 1-1 0 0,0 0 1 0 0,-4 1-403 0 0,-10 8 1044 0 0,21-8-1000 0 0,0 0 0 0 0,-1 0-1 0 0,1-1 1 0 0,-1 1-1 0 0,0 0 1 0 0,1 0 0 0 0,-1-1-1 0 0,1 1 1 0 0,-1-1-1 0 0,0 0 1 0 0,0 1 0 0 0,-1-1-44 0 0,0 0-6 0 0,0 1 0 0 0,0-1 0 0 0,0 1 0 0 0,0 0 1 0 0,0 0-1 0 0,0 0 0 0 0,1 0 0 0 0,-1 0 0 0 0,0 1 1 0 0,1 0-1 0 0,-1-1 0 0 0,1 1 0 0 0,-1 0 0 0 0,1 0 1 0 0,0 0-1 0 0,-1 1 6 0 0,-34 43-279 0 0,32-39 237 0 0,-8 9-26 0 0,2 1 0 0 0,0 1 0 0 0,0 0 0 0 0,2 0 0 0 0,1 1 0 0 0,0 0 0 0 0,-3 15 68 0 0,6-17-28 0 0,0 0-1 0 0,2 0 1 0 0,0 1-1 0 0,1 0 1 0 0,0 11 28 0 0,2-3-7 0 0,-1-11 5 0 0,1 0-1 0 0,1 0 0 0 0,2 13 3 0 0,-2-22 2 0 0,1-1-1 0 0,-1 1 0 0 0,1 0 1 0 0,1-1-1 0 0,-1 1 0 0 0,1-1 0 0 0,0 0 1 0 0,0 0-1 0 0,0 0 0 0 0,1 0 1 0 0,3 4-2 0 0,2 0 26 0 0,1 0-1 0 0,0 0 1 0 0,0-1 0 0 0,1 0 0 0 0,0 0 0 0 0,0-1 0 0 0,1-1 0 0 0,-1 0 0 0 0,2-1 0 0 0,-1 0-1 0 0,0 0 1 0 0,1-2 0 0 0,0 0 0 0 0,0 0 0 0 0,0-1 0 0 0,0 0 0 0 0,3-1-26 0 0,17 1 113 0 0,-1-1 0 0 0,28-2-113 0 0,-45-1 52 0 0,1 0-1 0 0,-1-1 0 0 0,1-1 0 0 0,-1 0 1 0 0,0-1-1 0 0,0 0 0 0 0,-1-1-51 0 0,29-15 175 0 0,-1-1 1 0 0,17-13-176 0 0,-40 22 100 0 0,0-1 0 0 0,-1 0 0 0 0,0-1 1 0 0,-2-1-1 0 0,1-1 0 0 0,-2 0-100 0 0,-10 11 51 0 0,-1 0 0 0 0,0-1-1 0 0,-1 1 1 0 0,1-1 0 0 0,-1 0 0 0 0,0 1-1 0 0,-1-1 1 0 0,0 0 0 0 0,0-1 0 0 0,0 1-1 0 0,-1 0 1 0 0,0-1 0 0 0,0 1 0 0 0,-1 0 0 0 0,0-1-1 0 0,0 1 1 0 0,-1-1 0 0 0,0 1 0 0 0,0 0-1 0 0,-1 0 1 0 0,0-1 0 0 0,0 1 0 0 0,-1-1-51 0 0,-5-12 139 0 0,-1 0 1 0 0,-1 0 0 0 0,-1 1-1 0 0,-1 0 1 0 0,0 0 0 0 0,-2 2-1 0 0,-2-3-139 0 0,8 12 83 0 0,-1 0-1 0 0,0 1 1 0 0,0-1 0 0 0,-1 2-1 0 0,0-1 1 0 0,0 2-1 0 0,0-1 1 0 0,-6-1-83 0 0,-2-2 276 0 0,1 0 1 0 0,-12-9-277 0 0,22 13 67 0 0,-1 1 1 0 0,0 0-1 0 0,0 0 1 0 0,0 0-1 0 0,-1 1 1 0 0,1 1 0 0 0,-1-1-1 0 0,0 1 1 0 0,1 1-1 0 0,-1 0 1 0 0,0 0-1 0 0,0 1 1 0 0,0 0 0 0 0,0 0-1 0 0,0 1 1 0 0,0 0-1 0 0,0 1 1 0 0,0 0-1 0 0,-3 1-67 0 0,8-1-197 0 0,-1 0-1 0 0,1 0 0 0 0,0 0 0 0 0,0 0 0 0 0,0 1 0 0 0,0 0 0 0 0,1 0 1 0 0,-1 0-1 0 0,1 0 0 0 0,-1 1 198 0 0,4-4-10737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4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476 22 5624 0 0,'0'0'56'0'0,"-1"-1"0"0"0,1 0-1 0 0,0 1 1 0 0,-1-1 0 0 0,1 0 0 0 0,-1 1 0 0 0,1-1 0 0 0,0 1-1 0 0,-1-1 1 0 0,1 1 0 0 0,-1-1 0 0 0,0 1 0 0 0,1-1 0 0 0,-1 1-1 0 0,1 0 1 0 0,-1-1 0 0 0,0 1 0 0 0,1 0 0 0 0,-1 0 0 0 0,0-1 0 0 0,1 1-1 0 0,-1 0-55 0 0,-22-8 2114 0 0,11 5-1378 0 0,-4 10 265 0 0,3 0-727 0 0,-29-5 295 0 0,36-2-561 0 0,0 0-1 0 0,0 0 1 0 0,1 0-1 0 0,-1 1 1 0 0,0-1 0 0 0,1 2-1 0 0,-1-1 1 0 0,0 0-1 0 0,-4 3-7 0 0,-9 4 18 0 0,8-3 12 0 0,0 0 0 0 0,0 0 0 0 0,0 1 0 0 0,1 0 1 0 0,-1 1-1 0 0,2 0 0 0 0,-1 1 0 0 0,-3 3-30 0 0,-17 20 92 0 0,2 2 1 0 0,-8 12-93 0 0,26-31 22 0 0,1 0 1 0 0,0 1-1 0 0,1 0 0 0 0,1 1 1 0 0,0 0-1 0 0,1 0 0 0 0,-2 11-22 0 0,3-7 29 0 0,1 1 0 0 0,0 0-1 0 0,2 0 1 0 0,0 17-29 0 0,0-2 40 0 0,1-28-33 0 0,0 0 0 0 0,1 0 0 0 0,0 0 0 0 0,0 0 0 0 0,1 0 0 0 0,0 0 0 0 0,0-1 0 0 0,1 1 1 0 0,0 0-1 0 0,2 3-7 0 0,7 16 8 0 0,3 0 0 0 0,0-1 0 0 0,1-1 0 0 0,3 2-8 0 0,-14-21 0 0 0,1-1 0 0 0,0 0 0 0 0,0 0 0 0 0,0 0 1 0 0,0 0-1 0 0,1-1 0 0 0,0 0 0 0 0,0 0 0 0 0,0 0 1 0 0,1-1-1 0 0,-1 0 0 0 0,1 0 0 0 0,-1 0 1 0 0,6 0-1 0 0,12 3 1 0 0,0-2 0 0 0,0 0 1 0 0,17 0-2 0 0,11 1 1 0 0,-37-4 30 0 0,0 0 0 0 0,0-1 0 0 0,0-1 0 0 0,-1-1 0 0 0,1 0 0 0 0,0 0 0 0 0,-1-2 0 0 0,0 1 0 0 0,1-2 0 0 0,7-4-31 0 0,0 0 68 0 0,0-2 0 0 0,-1 0 0 0 0,0-2-1 0 0,-1 0 1 0 0,-1-1 0 0 0,5-5-68 0 0,-13 10 153 0 0,-1 0 0 0 0,0 0 0 0 0,-1-1-1 0 0,0-1 1 0 0,6-7-153 0 0,-13 15 59 0 0,0 0 0 0 0,-1 0 1 0 0,1 0-1 0 0,-1 0 0 0 0,0 0 0 0 0,1 0 0 0 0,-1 0 0 0 0,-1-1 0 0 0,1 1 0 0 0,0 0 0 0 0,-1-1 0 0 0,1 1 0 0 0,-1 0 0 0 0,0-1 0 0 0,0 1 1 0 0,-1 0-1 0 0,1-1 0 0 0,-1 1 0 0 0,0 0 0 0 0,1-1 0 0 0,-1 1 0 0 0,-1 0 0 0 0,1 0 0 0 0,0 0 0 0 0,-2-2-59 0 0,-1-3 193 0 0,0 1 0 0 0,-1 0 0 0 0,0 0 0 0 0,-1 0-1 0 0,-2-2-192 0 0,5 6 46 0 0,0 0 0 0 0,0 1 0 0 0,-1-1 0 0 0,1 1 0 0 0,-1 0 0 0 0,1 0 0 0 0,-1 1 0 0 0,0-1 0 0 0,0 1 0 0 0,0 0 0 0 0,0 0 0 0 0,-2-1-46 0 0,0 1 28 0 0,0 0 0 0 0,0 0 0 0 0,0 0 0 0 0,0 1 0 0 0,-1 0-1 0 0,1 0 1 0 0,0 0 0 0 0,0 1 0 0 0,0 0 0 0 0,0 0 0 0 0,0 0 0 0 0,0 1-1 0 0,0 0 1 0 0,0 0 0 0 0,0 1 0 0 0,1-1 0 0 0,-1 1 0 0 0,1 1 0 0 0,0-1 0 0 0,0 1-1 0 0,-3 2-27 0 0,-1 2 3 0 0,7-6-4 0 0,0-1 1 0 0,0 0-1 0 0,0 1 0 0 0,1 0 0 0 0,-1-1 1 0 0,1 1-1 0 0,-1 0 0 0 0,1 0 0 0 0,0 0 1 0 0,0 0-1 0 0,0 0 0 0 0,0 0 0 0 0,0 0 0 0 0,0 1 1 0 0,-10 16-2283 0 0,9-18-8613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4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7136 0 0,'7'8'724'0'0,"-1"1"0"0"0,0 1 1 0 0,0-1-1 0 0,1 4-724 0 0,41 139-538 0 0,-30-91 259 0 0,-6 1 179 0 0,0-1 36 0 0,22 64 141 0 0,-31-111 2 0 0,-1-3 36 0 0,1-1 0 0 0,0-1-1 0 0,1 1 1 0 0,0 0 0 0 0,0-1 0 0 0,5 7-115 0 0,9 16 1519 0 0,-17-31-1550 0 0,-1 0 1 0 0,0 0-1 0 0,1-1 1 0 0,-1 1-1 0 0,1 0 1 0 0,0 0-1 0 0,-1-1 1 0 0,1 1-1 0 0,-1 0 1 0 0,1-1-1 0 0,0 1 1 0 0,0-1-1 0 0,-1 1 1 0 0,1-1-1 0 0,0 1 1 0 0,0-1-1 0 0,0 0 1 0 0,-1 1-1 0 0,1-1 1 0 0,0 0-1 0 0,0 0 1 0 0,0 1-1 0 0,0-1 31 0 0,0 0-7650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0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6 5320 0 0,'-4'-2'55'0'0,"1"2"-1"0"0,0-1 1 0 0,0 0 0 0 0,-1 1 0 0 0,1-1 0 0 0,0 1 0 0 0,0 0-1 0 0,-1 0 1 0 0,1 0 0 0 0,0 1 0 0 0,-1-1 0 0 0,1 1-1 0 0,0 0 1 0 0,-1 0-55 0 0,-19 2 354 0 0,20-3-311 0 0,0 0 0 0 0,0 0 0 0 0,1 1 0 0 0,-1-1-1 0 0,0 1 1 0 0,1-1 0 0 0,-1 1 0 0 0,1 0 0 0 0,-1 0 0 0 0,1 0-1 0 0,-1 1 1 0 0,1-1 0 0 0,-1 0 0 0 0,1 1 0 0 0,0 0 0 0 0,0-1-1 0 0,0 1 1 0 0,0 0 0 0 0,0 0 0 0 0,1 0 0 0 0,-2 1-43 0 0,-5 6 52 0 0,-4 4 39 0 0,1-1-1 0 0,1 1 1 0 0,0 1 0 0 0,1 0-1 0 0,1 0 1 0 0,0 1 0 0 0,1 0-1 0 0,-5 14-90 0 0,2 1 78 0 0,2 0 0 0 0,0 0 0 0 0,2 1 0 0 0,1 8-78 0 0,2-17 51 0 0,0-5-12 0 0,1 1-1 0 0,1-1 1 0 0,1 10-39 0 0,0-20 5 0 0,1 0 1 0 0,1 0-1 0 0,-1 0 0 0 0,1 0 1 0 0,0 0-1 0 0,0 0 0 0 0,1 0 1 0 0,0 0-1 0 0,1-1 0 0 0,0 2-5 0 0,2 2 23 0 0,1 0-1 0 0,0-1 1 0 0,1 1-1 0 0,0-1 1 0 0,0-1 0 0 0,1 1-1 0 0,0-2 1 0 0,1 1-1 0 0,-1-1 1 0 0,2-1-1 0 0,4 4-22 0 0,-7-6 45 0 0,0 0 0 0 0,0-1 0 0 0,0 0 0 0 0,1 0 0 0 0,-1-1 0 0 0,1 0 0 0 0,-1 0 0 0 0,1-1 0 0 0,-1 0-1 0 0,1-1 1 0 0,0 0 0 0 0,0 0 0 0 0,-1-1 0 0 0,1 0 0 0 0,0 0 0 0 0,0-1-45 0 0,16-4 108 0 0,-13 3-49 0 0,0 0 0 0 0,0 0 0 0 0,-1-1 0 0 0,0-1 0 0 0,0 0-1 0 0,8-4-58 0 0,11-8 121 0 0,-21 13-82 0 0,-1 0-1 0 0,0-1 0 0 0,0 0 0 0 0,0 0 1 0 0,-1-1-1 0 0,1 0 0 0 0,-1 0 0 0 0,-1 0 1 0 0,3-4-39 0 0,17-21 145 0 0,-15 19 26 0 0,0 0 0 0 0,-2-1 0 0 0,1 0 0 0 0,5-13-171 0 0,-12 22 59 0 0,-1-1 0 0 0,-1 1 0 0 0,1-1-1 0 0,0 0 1 0 0,-1 1 0 0 0,0-1 0 0 0,0 0 0 0 0,-1 0-1 0 0,1 0 1 0 0,-1 0 0 0 0,0 0 0 0 0,-1 1 0 0 0,1-1-1 0 0,-1 0 1 0 0,0 0 0 0 0,0 0 0 0 0,0 0 0 0 0,-1 0-59 0 0,-2-6 125 0 0,-1 1-1 0 0,0 0 1 0 0,-1 0 0 0 0,0 1 0 0 0,-1-1 0 0 0,1 1 0 0 0,-2 1 0 0 0,-7-8-125 0 0,-10-8 276 0 0,-1 2 1 0 0,-8-5-277 0 0,21 18 91 0 0,1 1 1 0 0,-1 0 0 0 0,0 1-1 0 0,-1 0 1 0 0,1 1 0 0 0,-7-1-92 0 0,-10-2 357 0 0,0 1 1 0 0,-18-1-358 0 0,27 10 207 0 0,21 0-204 0 0,-1-1 0 0 0,0 0 0 0 0,0 0 0 0 0,1 0 0 0 0,-1 0 0 0 0,1 1 0 0 0,-1-1 0 0 0,0 0 0 0 0,1 1 0 0 0,-1-1 0 0 0,0 0 0 0 0,1 1 0 0 0,-1-1 0 0 0,1 1 0 0 0,-1-1 0 0 0,1 1 0 0 0,-1-1 0 0 0,1 1 0 0 0,0-1 0 0 0,-1 1 0 0 0,1-1 0 0 0,-1 1 0 0 0,1 0 0 0 0,0-1 0 0 0,0 1 0 0 0,-1 0 0 0 0,1 0-3 0 0,1 0-1928 0 0,0-1-7801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4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23 7024 0 0,'-5'-3'297'0'0,"-1"0"-1"0"0,1 1 1 0 0,-1-1 0 0 0,1 1 0 0 0,-1 0 0 0 0,0 0 0 0 0,0 1 0 0 0,0-1-1 0 0,0 1 1 0 0,0 1 0 0 0,-4-1-297 0 0,9 1 25 0 0,-3 0 53 0 0,1-1 1 0 0,-1 1-1 0 0,0 0 1 0 0,1 0-1 0 0,-1 1 1 0 0,0-1-1 0 0,1 1 1 0 0,-1-1-1 0 0,0 1 1 0 0,1 0-1 0 0,-1 1 1 0 0,1-1-1 0 0,-1 1 1 0 0,1-1-1 0 0,0 1 1 0 0,0 0-1 0 0,0 0 1 0 0,0 0-1 0 0,0 1 1 0 0,0 0-79 0 0,-7 6-22 0 0,1 1 1 0 0,1-1 0 0 0,-1 2-1 0 0,2-1 1 0 0,0 1 0 0 0,0 1-1 0 0,1-1 1 0 0,-4 10 21 0 0,-6 10-15 0 0,4-9-4 0 0,1 1 1 0 0,1 1-1 0 0,0 0 1 0 0,-2 17 18 0 0,10-36 1 0 0,0 3 25 0 0,0 0 1 0 0,0 0 0 0 0,0 0 0 0 0,1 0 0 0 0,0 1 0 0 0,1-1-1 0 0,0 0 1 0 0,0 1 0 0 0,1-1 0 0 0,0 0 0 0 0,2 8-27 0 0,2 4 121 0 0,-4-13-88 0 0,1-1 0 0 0,0 1 1 0 0,0-1-1 0 0,0 0 0 0 0,1 1 0 0 0,0-1 1 0 0,0 0-1 0 0,0-1 0 0 0,1 1 0 0 0,0 0 0 0 0,0-1 1 0 0,0 0-1 0 0,4 3-33 0 0,-3-3 18 0 0,0 0 0 0 0,0 0 1 0 0,0-1-1 0 0,1 1 0 0 0,0-1 0 0 0,-1-1 0 0 0,2 1 0 0 0,-1-1 1 0 0,0 0-1 0 0,1 0 0 0 0,-1-1 0 0 0,1 0 0 0 0,0 0 1 0 0,3 0-19 0 0,16 1 86 0 0,0-1 0 0 0,0-1 0 0 0,0-1 0 0 0,0-2 0 0 0,1-1-86 0 0,72-6 193 0 0,-58 6-105 0 0,-1-2 1 0 0,0-1 0 0 0,34-10-89 0 0,-48 8-1665 0 0,-21 6-6879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5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0 704 7832 0 0,'0'-2'177'0'0,"0"0"1"0"0,0 0 0 0 0,0 0-1 0 0,1 0 1 0 0,-1 0 0 0 0,0 0-1 0 0,1 0 1 0 0,-1 0 0 0 0,1 0-1 0 0,0 0 1 0 0,-1 1-1 0 0,1-1 1 0 0,0 0 0 0 0,0 0-1 0 0,0 1 1 0 0,0-1 0 0 0,1 0-178 0 0,4-6 314 0 0,9-29 961 0 0,-12 28-1063 0 0,-1 0 1 0 0,1 0-1 0 0,-1 0 1 0 0,0-8-213 0 0,4-14 342 0 0,32-185 1227 0 0,-26 154-1193 0 0,-8 39-160 0 0,1 0-1 0 0,1 0 1 0 0,0 1 0 0 0,10-21-216 0 0,-4 16 193 0 0,-7 13-7 0 0,2-1 0 0 0,0 1 0 0 0,3-3-186 0 0,-8 14 42 0 0,0-1 1 0 0,0 1 0 0 0,0 0-1 0 0,1 1 1 0 0,-1-1 0 0 0,1 0-1 0 0,0 1 1 0 0,0-1 0 0 0,0 1-1 0 0,0 0 1 0 0,0 0 0 0 0,0 0-1 0 0,1 1 1 0 0,-1-1-1 0 0,3 0-42 0 0,-3 1 15 0 0,0 0 0 0 0,1 1 0 0 0,-1-1 0 0 0,0 1 0 0 0,0 0 0 0 0,1 0 0 0 0,-1 0 0 0 0,0 0 0 0 0,1 1 0 0 0,-1-1 0 0 0,0 1 0 0 0,0 0 0 0 0,1 0 0 0 0,-1 0 0 0 0,0 0 0 0 0,0 1 0 0 0,0-1 0 0 0,0 1 0 0 0,-1 0 0 0 0,1 0 0 0 0,0 0 0 0 0,-1 0 0 0 0,2 1-15 0 0,5 7 86 0 0,0 0-1 0 0,0 1 1 0 0,-1-1 0 0 0,-1 2 0 0 0,2 2-86 0 0,8 12 58 0 0,-17-25-58 0 0,10 11-36 0 0,-1 1 0 0 0,-1 1 0 0 0,0-1-1 0 0,-1 1 1 0 0,3 9 36 0 0,-4-9-96 0 0,1 0 1 0 0,0-1-1 0 0,1 0 0 0 0,1 0 0 0 0,0-1 1 0 0,7 8 95 0 0,-1-1-221 0 0,0 0 0 0 0,4 10 221 0 0,51 83-607 0 0,-62-102 578 0 0,0 0-1 0 0,0 0 1 0 0,4 2 29 0 0,20 27-5 0 0,-31-38 6 0 0,0 0-1 0 0,0 0 0 0 0,0 0 1 0 0,0 0-1 0 0,0 0 0 0 0,0 0 1 0 0,0 0-1 0 0,1 0 1 0 0,-1 0-1 0 0,0-1 0 0 0,1 1 1 0 0,-1 0-1 0 0,0-1 1 0 0,1 1-1 0 0,-1-1 0 0 0,1 0 1 0 0,-1 1-1 0 0,0-1 1 0 0,1 0-1 0 0,12 4 1 0 0,-12-1-4 0 0,5 7-17 0 0,-3-9 6 0 0,-3-8-2 0 0,-1 6-20 0 0,-4 1-2108 0 0,3 0-8254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5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8936 0 0,'0'0'552'0'0,"0"0"1"0"0,0 0 4 0 0,0 0-47 0 0,0 0-178 0 0,0 0-44 0 0,4 0 238 0 0,13-2-523 0 0,0 0 0 0 0,1-1 0 0 0,-1-1-1 0 0,0-1 1 0 0,-1 0 0 0 0,10-5-3 0 0,30-8-22 0 0,135-30-29 0 0,-134 35 35 0 0,-40 10 13 0 0,1 0 0 0 0,17-7 3 0 0,70-23-1523 0 0,-100 31-6090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5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7432 0 0,'0'-1'20'0'0,"0"1"1"0"0,0 0 0 0 0,0-1-1 0 0,0 1 1 0 0,0 0 0 0 0,0-1-1 0 0,0 1 1 0 0,0 0-1 0 0,0-1 1 0 0,0 1 0 0 0,0 0-1 0 0,0-1 1 0 0,0 1 0 0 0,0 0-1 0 0,0-1 1 0 0,1 1-1 0 0,-1 0 1 0 0,0 0 0 0 0,0-1-1 0 0,0 1 1 0 0,1 0 0 0 0,-1 0-1 0 0,0-1 1 0 0,0 1-1 0 0,1 0 1 0 0,-1 0 0 0 0,0-1-1 0 0,0 1 1 0 0,1 0 0 0 0,-1 0-1 0 0,0 0 1 0 0,1 0 0 0 0,-1 0-1 0 0,0-1 1 0 0,0 1-1 0 0,1 0 1 0 0,-1 0 0 0 0,0 0-1 0 0,1 0 1 0 0,-1 0 0 0 0,0 0-1 0 0,1 0 1 0 0,-1 0-1 0 0,1 0-20 0 0,-1 0 25 0 0,0 0 0 0 0,1 0-1 0 0,-1 0 1 0 0,0 0 0 0 0,1 0-1 0 0,-1 0 1 0 0,0 0 0 0 0,1 0-1 0 0,-1 0 1 0 0,0 0 0 0 0,1 0-1 0 0,-1 0 1 0 0,0 0-1 0 0,1-1 1 0 0,-1 1 0 0 0,0 0-1 0 0,1 0 1 0 0,-1 0 0 0 0,0 0-1 0 0,0-1 1 0 0,1 1 0 0 0,-1 0-1 0 0,0 0 1 0 0,0-1 0 0 0,1 1-1 0 0,-1 0 1 0 0,0-1-1 0 0,0 1 1 0 0,0 0 0 0 0,0-1-1 0 0,1 1 1 0 0,-1 0 0 0 0,0-1-1 0 0,0 1 1 0 0,0 0 0 0 0,0-1-1 0 0,0 1 1 0 0,0 0 0 0 0,0-1-1 0 0,0 1 1 0 0,0 0-1 0 0,0-1 1 0 0,0 1 0 0 0,0-1-25 0 0,27 1 1576 0 0,-27 2-1531 0 0,0-1 1 0 0,1 1 0 0 0,-1-1-1 0 0,1 0 1 0 0,0 1 0 0 0,-1-1-1 0 0,1 0 1 0 0,0 0 0 0 0,0 0 0 0 0,0 1-1 0 0,0-1 1 0 0,0 0 0 0 0,0 0-1 0 0,0 0 1 0 0,1 0-46 0 0,11 15 261 0 0,-2 15 73 0 0,-1 0-1 0 0,-2 1 0 0 0,-1 0 0 0 0,2 31-333 0 0,-3-21 249 0 0,28 202 647 0 0,-33-227-856 0 0,6 24 116 0 0,-6-39-150 0 0,0 0 0 0 0,0 0 0 0 0,0 1 0 0 0,0-1 1 0 0,1 0-1 0 0,-1 0 0 0 0,1 0 0 0 0,-1 0 0 0 0,1-1 0 0 0,-1 1 0 0 0,1 0 0 0 0,0-1 0 0 0,0 1 0 0 0,0-1 1 0 0,1 1-7 0 0,5 3 8 0 0,-5-3 22 0 0,1 1 0 0 0,0-1-1 0 0,0 0 1 0 0,-1 0-1 0 0,1 0 1 0 0,0-1-1 0 0,1 0 1 0 0,-1 1-1 0 0,0-1 1 0 0,0-1 0 0 0,0 1-1 0 0,1-1 1 0 0,-1 1-1 0 0,4-1-29 0 0,35-3 444 0 0,0-2 0 0 0,1-1 0 0 0,-2-2 0 0 0,17-7-444 0 0,8-1 747 0 0,10 2-747 0 0,33-4 752 0 0,-74 10-2877 0 0,-32 7-9503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6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541 23 7936 0 0,'1'-1'93'0'0,"-1"0"0"0"0,0 0 1 0 0,0 1-1 0 0,0-1 0 0 0,0 0 0 0 0,0 0 1 0 0,0 0-1 0 0,0 1 0 0 0,0-1 0 0 0,0 0 1 0 0,0 0-1 0 0,-1 0 0 0 0,1 1 0 0 0,0-1 1 0 0,-1 0-1 0 0,1 0 0 0 0,0 1 0 0 0,-1-1 1 0 0,1 0-1 0 0,-1 1 0 0 0,1-1 0 0 0,-1 0 1 0 0,1 1-1 0 0,-1-1 0 0 0,1 1 0 0 0,-1-1 1 0 0,1 1-1 0 0,-1-1 0 0 0,0 1 0 0 0,0-1 1 0 0,0 1-94 0 0,-1 0 329 0 0,-1 0 0 0 0,0 0 1 0 0,0 0-1 0 0,0 1 1 0 0,0-1-1 0 0,0 1 1 0 0,0-1-1 0 0,0 1 1 0 0,1 0-330 0 0,1 0 1 0 0,-123 29 28 0 0,68-18-20 0 0,0 2-1 0 0,1 3 0 0 0,1 2 1 0 0,-24 13-9 0 0,76-31 2 0 0,0 1 0 0 0,0-1 1 0 0,0 1-1 0 0,0-1 0 0 0,0 1 1 0 0,0 0-1 0 0,0-1 0 0 0,1 1 1 0 0,-1 0-1 0 0,0 1-2 0 0,1-1 3 0 0,0-1-1 0 0,0 1 1 0 0,-1-1-1 0 0,1 1 0 0 0,0-1 1 0 0,-1 0-1 0 0,1 1 1 0 0,-1-1-1 0 0,0 0 1 0 0,1 0-1 0 0,-1 0 1 0 0,0 0-3 0 0,-1 0 3 0 0,1 1 1 0 0,0-1-1 0 0,-1 1 0 0 0,1-1 0 0 0,0 1 1 0 0,0 0-1 0 0,0 0 0 0 0,0 0 1 0 0,0 0-1 0 0,1 0 0 0 0,-1 0 1 0 0,1 1-1 0 0,-1-1 0 0 0,1 0 1 0 0,0 1-1 0 0,0-1 0 0 0,0 1 1 0 0,0 0-1 0 0,0-1 0 0 0,0 1 1 0 0,1 0-1 0 0,0-1 0 0 0,-1 2-3 0 0,0 11 29 0 0,0 0 0 0 0,0 1-1 0 0,3 14-28 0 0,-1-2 9 0 0,-1-6 1 0 0,-1-4-8 0 0,1 0 1 0 0,1 0 0 0 0,0 0 0 0 0,1 0-1 0 0,1-1 1 0 0,1 1 0 0 0,4 10-3 0 0,6 10-11 0 0,-2 1 1 0 0,5 26 10 0 0,-14-57 0 0 0,0-1 0 0 0,0 1 0 0 0,1 0 0 0 0,0-1 0 0 0,0 0 0 0 0,1 0 0 0 0,0 0 0 0 0,0 0 0 0 0,4 3 0 0 0,18 25 0 0 0,-18-23 15 0 0,0-1 0 0 0,0-1 1 0 0,1 0-1 0 0,0 0 1 0 0,0-1-1 0 0,1 0 1 0 0,1-1-1 0 0,0 0 1 0 0,7 3-16 0 0,34 25 47 0 0,-45-31-35 0 0,0 0-1 0 0,0-1 0 0 0,1 0 1 0 0,0 0-1 0 0,0-1 0 0 0,0 0 1 0 0,2 0-12 0 0,20 7 39 0 0,-26-9-97 0 0,0 0 0 0 0,0-1 0 0 0,0 0 0 0 0,0 0 0 0 0,1 0 0 0 0,-1-1 0 0 0,0 1 0 0 0,0-1 0 0 0,0-1 1 0 0,0 1-1 0 0,0-1 0 0 0,0 1 0 0 0,-1-1 0 0 0,1-1 0 0 0,0 1 0 0 0,-1-1 0 0 0,0 0 0 0 0,1 0 0 0 0,-1 0 0 0 0,0 0 0 0 0,-1-1 0 0 0,2-1 58 0 0,-4 3-9382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6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92 7136 0 0,'-11'-1'1014'0'0,"7"1"-15"0"0,8 1-395 0 0,-2-1-524 0 0,-1 0 0 0 0,1 1-1 0 0,0-1 1 0 0,0 0 0 0 0,0 0 0 0 0,0-1 0 0 0,0 1-1 0 0,0 0 1 0 0,-1-1 0 0 0,1 1 0 0 0,0-1 0 0 0,0 1-1 0 0,0-1 1 0 0,-1 0 0 0 0,1 0 0 0 0,-1 0 0 0 0,2-1-80 0 0,0 0 63 0 0,1 1 0 0 0,-1-1 0 0 0,1 0 1 0 0,-1 1-1 0 0,1 0 0 0 0,-1 0 0 0 0,1 0 1 0 0,3 0-64 0 0,189-34 302 0 0,-170 31-263 0 0,1 1 0 0 0,0 1-1 0 0,4 2-38 0 0,-4-1 51 0 0,-1-1 0 0 0,0 0-1 0 0,4-3-50 0 0,12-5-1476 0 0,-4 3-6178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7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529 31 6632 0 0,'-9'0'296'0'0,"-1"-1"1"0"0,1-1 0 0 0,0 0-1 0 0,-1 0 1 0 0,1-1-297 0 0,3 1 265 0 0,-1 0 0 0 0,1 1 1 0 0,-1-1-1 0 0,0 1 0 0 0,0 1 0 0 0,1-1 1 0 0,-1 1-1 0 0,0 0 0 0 0,0 1 1 0 0,-4 0-266 0 0,-31 7 728 0 0,32-7-625 0 0,-1 0-1 0 0,1 1 1 0 0,0 1 0 0 0,0 0 0 0 0,0 0 0 0 0,0 1 0 0 0,-5 2-103 0 0,-3 6 18 0 0,0 0 1 0 0,1 2-1 0 0,0 0 1 0 0,1 0-1 0 0,0 2 1 0 0,2 0-1 0 0,-1 0 1 0 0,2 1-1 0 0,-7 12-18 0 0,3-1-6 0 0,0 0 0 0 0,2 2 0 0 0,1-1 0 0 0,2 2 0 0 0,-10 31 6 0 0,21-56-7 0 0,0-1 0 0 0,0 1 0 0 0,0 0 1 0 0,0-1-1 0 0,1 1 0 0 0,0 0 0 0 0,0 0 0 0 0,1 0 1 0 0,-1-1-1 0 0,1 1 0 0 0,0 0 0 0 0,1-1 1 0 0,0 1-1 0 0,0-1 0 0 0,0 1 0 0 0,0-1 1 0 0,1 0-1 0 0,0 0 0 0 0,0 0 0 0 0,0 0 0 0 0,1-1 1 0 0,-1 1-1 0 0,1-1 0 0 0,0 0 0 0 0,0 0 1 0 0,1 0 6 0 0,3 3-12 0 0,1-1 0 0 0,0 1 1 0 0,0-2-1 0 0,1 1 0 0 0,0-1 0 0 0,0-1 1 0 0,0 0-1 0 0,0 0 0 0 0,0-1 1 0 0,1 0-1 0 0,0-1 0 0 0,-1 0 1 0 0,4-1 11 0 0,28 1 127 0 0,0-3 1 0 0,0-1 0 0 0,0-2 0 0 0,0-1 0 0 0,-1-3-1 0 0,27-9-127 0 0,-20 3 480 0 0,42-21-480 0 0,-74 27 98 0 0,0-1-1 0 0,0-1 0 0 0,-1 0 1 0 0,12-11-98 0 0,13-9 226 0 0,-30 23-170 0 0,0-1 0 0 0,-1 0 0 0 0,0-1 1 0 0,0 1-1 0 0,-1-2 0 0 0,0 1 0 0 0,-1-1 0 0 0,0 0 0 0 0,-1-1 0 0 0,0 0 0 0 0,0 0 0 0 0,-1 0 0 0 0,-1-1 0 0 0,0 1 0 0 0,0-1 1 0 0,-1-1-57 0 0,-3 9 20 0 0,0-1 1 0 0,0 0-1 0 0,0 1 1 0 0,0-1-1 0 0,-1 0 1 0 0,0 1 0 0 0,0-1-1 0 0,0 1 1 0 0,0-1-1 0 0,-1 1 1 0 0,0-1-1 0 0,0 1 1 0 0,0 0-1 0 0,-2-3-20 0 0,-8-12 16 0 0,-1 1 0 0 0,-7-9-16 0 0,19 25 2 0 0,-10-10 8 0 0,0 0 0 0 0,-1 1 0 0 0,0 0 0 0 0,0 1 0 0 0,-1 0 1 0 0,-1 1-1 0 0,1 1 0 0 0,-1 0 0 0 0,-1 1 0 0 0,1 0 0 0 0,-1 1 0 0 0,-1 1 0 0 0,1 0 0 0 0,-1 1 0 0 0,0 1 1 0 0,0 0-1 0 0,0 2 0 0 0,0-1 0 0 0,-12 2-10 0 0,-4 0 38 0 0,0 2-1 0 0,-31 5-37 0 0,49-4-367 0 0,0 0-1 0 0,0 1 0 0 0,1 0 0 0 0,-1 1 1 0 0,1 0-1 0 0,0 1 0 0 0,-9 7 368 0 0,19-11-9158 0 0</inkml:trace>
  <inkml:trace contextRef="#ctx0" brushRef="#br0" timeOffset="1">355 348 6224 0 0,'11'10'849'0'0,"1"4"-248"0"0,1 1-375 0 0,0 1 0 0 0,0 1 0 0 0,3 8-226 0 0,-9-13 123 0 0,1-1-1 0 0,1 0 1 0 0,0 0 0 0 0,0-1 0 0 0,1 0 0 0 0,0-1 0 0 0,0 0-1 0 0,4 2-122 0 0,-7-5 148 0 0,0 1 1 0 0,-1 0-1 0 0,0 0 0 0 0,0 1 0 0 0,2 3-148 0 0,-3-3 203 0 0,1 0 1 0 0,0 0 0 0 0,0-1-1 0 0,1 0 1 0 0,6 5-204 0 0,-12-11 39 0 0,0 1-1 0 0,1-1 1 0 0,-1 0 0 0 0,0 1-1 0 0,0-1 1 0 0,-1 0 0 0 0,1 1-1 0 0,0-1 1 0 0,0 1 0 0 0,-1 0-1 0 0,1-1 1 0 0,-1 1-39 0 0,0-1 32 0 0,1 0 0 0 0,-1 0 0 0 0,0 0 1 0 0,1 0-1 0 0,-1 0 0 0 0,0 0 0 0 0,1 0 0 0 0,-1 0 0 0 0,1 0 0 0 0,0 0 0 0 0,-1 0 1 0 0,1-1-1 0 0,0 1 0 0 0,-1 0 0 0 0,1 0 0 0 0,0-1 0 0 0,0 1 0 0 0,0-1 1 0 0,0 1-33 0 0,6 6 425 0 0,-6-6-478 0 0,-1-1 1 0 0,0 0-1 0 0,0 1 1 0 0,0-1-1 0 0,1 0 1 0 0,-1 1-1 0 0,0-1 0 0 0,0 0 1 0 0,1 1-1 0 0,-1-1 1 0 0,0 0-1 0 0,1 0 1 0 0,-1 1-1 0 0,0-1 0 0 0,1 0 1 0 0,-1 0-1 0 0,1 0 1 0 0,-1 1-1 0 0,0-1 1 0 0,1 0-1 0 0,-1 0 0 0 0,0 0 1 0 0,1 0-1 0 0,-1 0 1 0 0,1 0-1 0 0,-1 0 1 0 0,1 0-1 0 0,-1 0 53 0 0,1 0-7945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7.8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7528 0 0,'2'1'54'0'0,"0"1"0"0"0,-1 0 1 0 0,1 0-1 0 0,-1 0 0 0 0,0 0 1 0 0,1 0-1 0 0,-1 0 0 0 0,0 0 1 0 0,0 1-1 0 0,0-1 0 0 0,0 0 1 0 0,-1 1-1 0 0,1-1 0 0 0,-1 0 1 0 0,1 1-1 0 0,-1-1 0 0 0,0 2-54 0 0,6 27 590 0 0,8 4-280 0 0,1-1 0 0 0,2 0 0 0 0,2-1 0 0 0,20 28-310 0 0,-23-40 32 0 0,1-1 1 0 0,1-1-1 0 0,0 0 0 0 0,16 11-32 0 0,-27-25 50 0 0,1 1-1 0 0,-1-2 0 0 0,1 1 0 0 0,0-1 0 0 0,0 0 0 0 0,1-1 1 0 0,-1 0-50 0 0,21 9 182 0 0,-13-6-19 0 0,0-1 1 0 0,0 0-1 0 0,1-2 1 0 0,15 3-164 0 0,-8-2 201 0 0,-16-3-130 0 0,0-1 0 0 0,0 0 1 0 0,0 0-1 0 0,0 0 0 0 0,0-1 1 0 0,0-1-1 0 0,0 1 0 0 0,0-1 1 0 0,5-2-72 0 0,2 0 148 0 0,7-1 15 0 0,-12 4-43 0 0,-1-2 1 0 0,0 1-1 0 0,0-1 0 0 0,0 0 0 0 0,3-3-120 0 0,-5 3 83 0 0,-5 2-52 0 0,0 0 0 0 0,0 0 0 0 0,0 0 0 0 0,0 0 0 0 0,0 0 0 0 0,0 0 0 0 0,0-1 0 0 0,0 1 0 0 0,0-1 0 0 0,-1 0 0 0 0,1 1-1 0 0,0-1 1 0 0,-1 0 0 0 0,0 0 0 0 0,1 0 0 0 0,-1 0 0 0 0,0 0 0 0 0,0 0 0 0 0,0-1-31 0 0,0 0 60 0 0,1 0 0 0 0,-1 0 0 0 0,0-1-1 0 0,0 1 1 0 0,0 0 0 0 0,-1-1 0 0 0,1 1 0 0 0,-1-1 0 0 0,0 1 0 0 0,0-1 0 0 0,0 1 0 0 0,0-3-60 0 0,-1 2 78 0 0,-1 0 1 0 0,1 0-1 0 0,-1 0 1 0 0,0 0-1 0 0,0 0 1 0 0,0 0-1 0 0,0 0 1 0 0,-1 1-1 0 0,0-1 1 0 0,1 1 0 0 0,-2-1-79 0 0,-120-129 832 0 0,106 114-710 0 0,-38-29 550 0 0,6 6-2402 0 0,50 41-9342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8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10344 0 0,'2'1'38'0'0,"1"-1"0"0"0,0 0 1 0 0,0 1-1 0 0,-1 0 0 0 0,1-1 1 0 0,-1 1-1 0 0,1 0 1 0 0,-1 1-1 0 0,1-1 0 0 0,-1 0 1 0 0,0 1-1 0 0,1-1 0 0 0,-1 1 1 0 0,0-1-1 0 0,0 1 0 0 0,0 0 1 0 0,0 0-1 0 0,-1 0 0 0 0,1 0 1 0 0,0 1-1 0 0,-1-1-38 0 0,6 8 230 0 0,-1 1 0 0 0,0 0-1 0 0,-1 0 1 0 0,0 1-230 0 0,-3-7 12 0 0,19 47-12 0 0,-13-30-1 0 0,1 0 1 0 0,1 0-1 0 0,9 12 1 0 0,-4-5 243 0 0,0-1 0 0 0,9 30-243 0 0,0-1 429 0 0,-21-49-366 0 0,0 0-1 0 0,-1 0 1 0 0,0 0-1 0 0,0 0 1 0 0,-1 1 0 0 0,0-1-1 0 0,-1 0 1 0 0,0 1-1 0 0,0 5-62 0 0,0-8-438 0 0,0-6-8928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8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9440 0 0,'5'3'94'0'0,"-1"1"1"0"0,0-1-1 0 0,0 1 1 0 0,0 0-1 0 0,0 0 1 0 0,0 0-1 0 0,-1 0 1 0 0,0 1-1 0 0,0 0 0 0 0,2 4-94 0 0,19 24 648 0 0,9 5 75 0 0,-15-16-384 0 0,0-1 0 0 0,2-1 0 0 0,0-1 1 0 0,6 4-340 0 0,-9-10 204 0 0,-1 2-1 0 0,11 11-203 0 0,-15-14 31 0 0,0 0-1 0 0,1 0 1 0 0,0-2-1 0 0,13 9-30 0 0,-10-10 130 0 0,0 0 0 0 0,1-2 0 0 0,0 0 0 0 0,0-1 0 0 0,0 0 0 0 0,1-2 0 0 0,0 0 0 0 0,0-1 0 0 0,0 0 0 0 0,0-2 0 0 0,0 0 0 0 0,3-1-130 0 0,-20 0 27 0 0,0-1 1 0 0,0 1 0 0 0,0 0-1 0 0,0 0 1 0 0,0 0-1 0 0,0-1 1 0 0,0 1-1 0 0,-1-1 1 0 0,1 1 0 0 0,0-1-1 0 0,0 1 1 0 0,0-1-1 0 0,0 1 1 0 0,0-1-1 0 0,0 0-27 0 0,0 0 31 0 0,-1 0-1 0 0,1 1 1 0 0,0-1 0 0 0,0 1-1 0 0,-1-1 1 0 0,1 1-1 0 0,0-1 1 0 0,0 1-1 0 0,0 0 1 0 0,0-1 0 0 0,-1 1-1 0 0,1 0 1 0 0,0 0-1 0 0,0-1 1 0 0,1 1-31 0 0,-2-29 1170 0 0,-3 13-1010 0 0,0 4-38 0 0,1-1 1 0 0,1 0-1 0 0,-1-7-122 0 0,3-168 820 0 0,0 181-771 0 0,0-1-1 0 0,1 1 0 0 0,0-1 1 0 0,1 1-1 0 0,0 0 1 0 0,0-1-1 0 0,0 2 0 0 0,1-1 1 0 0,0 0-1 0 0,0 1 1 0 0,1-1-1 0 0,0 1 0 0 0,0 0 1 0 0,0 1-1 0 0,1-1 1 0 0,4-2-49 0 0,-7 5 3 0 0,1 1 1 0 0,0 0 0 0 0,0 0 0 0 0,0 1 0 0 0,1-1-1 0 0,-1 1 1 0 0,0 0 0 0 0,1 0 0 0 0,-1 0-1 0 0,1 0 1 0 0,0 1-4 0 0,17-1-2549 0 0,-21 1-9500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3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98 5920 0 0,'3'0'14'0'0,"-3"0"1"0"0,0 0 0 0 0,1 0 0 0 0,-1 1 0 0 0,0-1 0 0 0,1 0 1 0 0,-1 0-1 0 0,0 0 0 0 0,1 0 0 0 0,-1 0 0 0 0,0 0 0 0 0,0 0 1 0 0,1 0-1 0 0,-1 0 0 0 0,0 0 0 0 0,1 0 0 0 0,-1 0 0 0 0,0 0 0 0 0,1-1 1 0 0,-1 1-1 0 0,0 0 0 0 0,0 0 0 0 0,1 0 0 0 0,-1 0 0 0 0,0 0 1 0 0,0-1-1 0 0,1 1 0 0 0,-1 0 0 0 0,0 0 0 0 0,0 0 0 0 0,1-1 1 0 0,-1 1-1 0 0,0 0 0 0 0,0 0 0 0 0,0-1 0 0 0,0 1 0 0 0,0 0 1 0 0,1-1-1 0 0,-1 1 0 0 0,0 0 0 0 0,0 0 0 0 0,0-1 0 0 0,0 1 0 0 0,0 0 1 0 0,0-1-1 0 0,0 1-15 0 0,19-16 2342 0 0,-6 6-2028 0 0,-7 5-286 0 0,0 1 1 0 0,0-1 0 0 0,0 1-1 0 0,0 1 1 0 0,1-1 0 0 0,-1 1-1 0 0,1 0 1 0 0,0 0 0 0 0,0 1-1 0 0,0 0 1 0 0,0 0 0 0 0,1 1-1 0 0,-1 0 1 0 0,7 0-29 0 0,-5 0 12 0 0,0-1-1 0 0,0 1 0 0 0,1-2 1 0 0,5-1-12 0 0,-7 1 5 0 0,-1 1-1 0 0,1 0 1 0 0,-1 0 0 0 0,1 1-1 0 0,-1 0 1 0 0,1 1 0 0 0,3 0-5 0 0,36 0-33 0 0,-31-1 8 0 0,-1 1 0 0 0,0 1-1 0 0,0 0 1 0 0,10 3 25 0 0,-18-2-22 0 0,0-1 0 0 0,0 1 0 0 0,-1 1 0 0 0,1-1 0 0 0,-1 1 0 0 0,0 0 0 0 0,0 1 0 0 0,2 1 22 0 0,-5-3-11 0 0,0 1-1 0 0,0 0 1 0 0,0 0-1 0 0,0 0 1 0 0,-1 0-1 0 0,0 0 1 0 0,1 0 0 0 0,-1 1-1 0 0,0-1 1 0 0,-1 1-1 0 0,1-1 1 0 0,-1 1-1 0 0,1 0 1 0 0,-1 0-1 0 0,0 1 12 0 0,8 28-63 0 0,-6-26 42 0 0,0 1 1 0 0,-1 0-1 0 0,0 0 0 0 0,0 0 0 0 0,-1 0 0 0 0,0 0 0 0 0,-1 0 0 0 0,0 0 0 0 0,0 0 0 0 0,-1 0 0 0 0,-1 8 21 0 0,-2 4-21 0 0,3-12 15 0 0,-1 0 0 0 0,1 0 0 0 0,-2 0 1 0 0,1 0-1 0 0,-1-1 0 0 0,0 0 0 0 0,0 1 1 0 0,-1-1-1 0 0,-4 5 6 0 0,-3 7-13 0 0,10-17 11 0 0,0 0 0 0 0,0 0 0 0 0,0 0 0 0 0,0 0 0 0 0,-1 0 0 0 0,1 0 0 0 0,-1 0 0 0 0,1 0 0 0 0,-1-1 0 0 0,0 1-1 0 0,1 0 1 0 0,-1-1 2 0 0,-49 30-124 0 0,47-29 120 0 0,0 0-1 0 0,0 0 0 0 0,-1 0 0 0 0,1-1 1 0 0,0 1-1 0 0,-1-1 0 0 0,1 0 0 0 0,-4 0 5 0 0,-26 8-8 0 0,25-7 8 0 0,0 0 1 0 0,1 0-1 0 0,-1-1 1 0 0,-5 0-1 0 0,5 0 1 0 0,-1 0 1 0 0,1 0-1 0 0,0 1 1 0 0,-2 1-2 0 0,10-3 0 0 0,-3 3 12 0 0,-1-1 0 0 0,0-1 0 0 0,0 1 0 0 0,0-1 0 0 0,-1 0 0 0 0,1 0 0 0 0,0 0 0 0 0,0-1 0 0 0,-1 0 0 0 0,1 0 0 0 0,0 0 0 0 0,-4-1-12 0 0,-3 0 295 0 0,-1 0 1 0 0,0 1-1 0 0,-6 1-295 0 0,-7 0 1394 0 0,25-1-1236 0 0,1 0-4 0 0,0 0-2 0 0,0 0 1 0 0,0 0-12 0 0,0 0-66 0 0,6 0 53 0 0,103 38 349 0 0,-56-25-397 0 0,-2 4 0 0 0,0 1 0 0 0,11 8-80 0 0,-24-10 115 0 0,-1 1 0 0 0,-1 2-1 0 0,16 13-114 0 0,-38-23 23 0 0,-1 0-1 0 0,1-2 0 0 0,1 1 1 0 0,8 1-23 0 0,-19-6 22 0 0,0 0 1 0 0,0 1-1 0 0,0-1 1 0 0,0 1-1 0 0,0 0 1 0 0,-1 0-1 0 0,1 0 1 0 0,1 2-23 0 0,-5-5 6 0 0,0-1 0 0 0,0 0 0 0 0,0 0 1 0 0,0 0-1 0 0,0 0 0 0 0,1 1 1 0 0,-1-1-1 0 0,0 0 0 0 0,0 0 1 0 0,0 1-1 0 0,0-1 0 0 0,0 0 0 0 0,0 0 1 0 0,0 0-1 0 0,0 1 0 0 0,0-1 1 0 0,0 0-1 0 0,0 0 0 0 0,0 1 1 0 0,0-1-1 0 0,0 0 0 0 0,0 0 0 0 0,0 1 1 0 0,0-1-1 0 0,0 0 0 0 0,0 0 1 0 0,0 1-1 0 0,0-1 0 0 0,0 0 0 0 0,0 0 1 0 0,0 0-1 0 0,0 1 0 0 0,-1-1 1 0 0,1 0-7 0 0,-1 1-142 0 0,2-3-1314 0 0,-1 2-7148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1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6824 0 0,'1'10'295'0'0,"5"5"119"0"0,-4-13-375 0 0,-1 0 0 0 0,0 0-1 0 0,0 0 1 0 0,0 1 0 0 0,-1-1-1 0 0,1 0 1 0 0,-1 1-1 0 0,1-1 1 0 0,-1 1-39 0 0,1 18 57 0 0,2 0 0 0 0,0-1 0 0 0,1 1 0 0 0,0-1 0 0 0,2 0-1 0 0,2 3-56 0 0,6 23 35 0 0,-10-32-30 0 0,1 0-1 0 0,1-1 1 0 0,0 0-1 0 0,1 0 1 0 0,0-1 0 0 0,1 0-1 0 0,5 7-4 0 0,-11-17 21 0 0,1 1-1 0 0,0-1 0 0 0,-1 0 1 0 0,1 0-1 0 0,0 0 1 0 0,0 0-1 0 0,1 0 1 0 0,-1-1-1 0 0,0 1 1 0 0,0-1-1 0 0,1 0 0 0 0,-1 0 1 0 0,3 1-21 0 0,23 9 670 0 0,-23-8-520 0 0,0 0-1 0 0,-1-1 1 0 0,1 0-1 0 0,0 0 1 0 0,0 0 0 0 0,0-1-1 0 0,0 0 1 0 0,0 0-1 0 0,5 0-149 0 0,-8-1 91 0 0,1 0-1 0 0,-1 0 0 0 0,1 0 1 0 0,-1-1-1 0 0,1 0 0 0 0,-1 1 0 0 0,1-1 1 0 0,-1 0-1 0 0,0-1 0 0 0,1 1 1 0 0,-1-1-1 0 0,0 1 0 0 0,0-1 0 0 0,0 0 1 0 0,0 0-1 0 0,0 0 0 0 0,2-3-90 0 0,-1 1 114 0 0,0 0-1 0 0,1 0 1 0 0,-1 0-1 0 0,-1-1 1 0 0,1 1-1 0 0,-1-1 1 0 0,0 0-1 0 0,0 0 1 0 0,0-1-1 0 0,-1 1 1 0 0,1 0 0 0 0,-1-1-1 0 0,-1 1 1 0 0,2-5-114 0 0,-3 7 61 0 0,0 0 1 0 0,0 0-1 0 0,1 0 1 0 0,-1 0-1 0 0,1 0 1 0 0,0 0 0 0 0,0 0-1 0 0,0 0 1 0 0,1 0-1 0 0,-1 0 1 0 0,1 1-1 0 0,-1-1 1 0 0,1 0-1 0 0,0 1 1 0 0,0-1 0 0 0,0 1-1 0 0,0 0 1 0 0,0 0-1 0 0,1 0 1 0 0,-1 0-1 0 0,1 0 1 0 0,-1 0 0 0 0,2 0-62 0 0,-3 2 8 0 0,0 0 0 0 0,0 1 0 0 0,0-1 0 0 0,1 0 0 0 0,-1 1 0 0 0,0-1 0 0 0,0 1 0 0 0,-1-1 0 0 0,1 1-1 0 0,0 0 1 0 0,0-1 0 0 0,0 1 0 0 0,0 0 0 0 0,0 0 0 0 0,-1-1 0 0 0,1 1 0 0 0,0 0 0 0 0,-1 0 0 0 0,1 0 0 0 0,0 0 0 0 0,-1 0 0 0 0,0 0 0 0 0,1 0 0 0 0,-1 0 0 0 0,1 0-8 0 0,4 7 18 0 0,17 31-3 0 0,-18-31-15 0 0,1 1 0 0 0,-1-1 0 0 0,1 0 0 0 0,1 0 0 0 0,1 1 0 0 0,0 0-2 0 0,2-1 0 0 0,-1 1 1 0 0,1-1-1 0 0,0-1 1 0 0,7 5 1 0 0,-11-9-2 0 0,1 0 1 0 0,-1 0 0 0 0,1-1 0 0 0,0 0 0 0 0,-1 0-1 0 0,1 0 1 0 0,0-1 0 0 0,0 0 0 0 0,0 0-1 0 0,0-1 1 0 0,0 1 0 0 0,2-1 1 0 0,3-1 1 0 0,-1 1-1 0 0,1-1 1 0 0,-1-1 0 0 0,1 0 0 0 0,-1-1-1 0 0,0 0 1 0 0,0 0 0 0 0,0-1-1 0 0,0 0 1 0 0,0-1 0 0 0,5-3-1 0 0,-11 3 46 0 0,1 1 0 0 0,-1 0 0 0 0,0-1 1 0 0,0 0-1 0 0,2-5-46 0 0,13-15 184 0 0,-16 22-158 0 0,-2 1 0 0 0,1-1 1 0 0,0-1-1 0 0,-1 1 1 0 0,1 0-1 0 0,-1 0 0 0 0,0-1 1 0 0,0 1-1 0 0,0 0 1 0 0,-1-1-1 0 0,1 1 0 0 0,-1-1 1 0 0,0 1-1 0 0,0-1 1 0 0,0 1-1 0 0,0-1 1 0 0,-1 1-1 0 0,1-1 0 0 0,-1 1 1 0 0,0-1-1 0 0,0 0-26 0 0,-10-20 182 0 0,9 18-152 0 0,0 1 1 0 0,-1 0 0 0 0,0-1-1 0 0,0 1 1 0 0,0 0-1 0 0,-2-2-30 0 0,-8-5 52 0 0,1 1 0 0 0,-2 1-1 0 0,1 0 1 0 0,-6-2-52 0 0,-18-13 81 0 0,13 5 227 0 0,1 0 0 0 0,-1-3-308 0 0,24 22-56 0 0,0 1-1 0 0,-1 0 0 0 0,1-1 0 0 0,0 1 1 0 0,0 0-1 0 0,0-1 0 0 0,0 1 0 0 0,0-1 0 0 0,0 1 1 0 0,0 0-1 0 0,0-1 0 0 0,0 1 0 0 0,0 0 1 0 0,0-1-1 0 0,0 1 0 0 0,0 0 0 0 0,0-1 0 0 0,0 1 1 0 0,0 0-1 0 0,1-1 0 0 0,-1 1 0 0 0,0 0 0 0 0,0-1 1 0 0,0 1-1 0 0,0 0 0 0 0,1-1 0 0 0,-1 1 1 0 0,0 0-1 0 0,0-1 0 0 0,1 1 0 0 0,-1 0 0 0 0,0 0 1 0 0,0 0-1 0 0,1-1 0 0 0,-1 1 57 0 0,0 0-3 0 0,0 0-11126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9.0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1 642 9040 0 0,'20'-6'648'0'0,"-1"0"74"0"0,-15 5-616 0 0,0 0-1 0 0,0-1 1 0 0,-1 0 0 0 0,1 1-1 0 0,0-1 1 0 0,-1-1-1 0 0,0 1 1 0 0,1 0-1 0 0,-1-1 1 0 0,0 0 0 0 0,0 0-1 0 0,0 1 1 0 0,-1-2-1 0 0,1 1 1 0 0,-1 0-1 0 0,0-1 1 0 0,0 1 0 0 0,0-1-1 0 0,1-1-105 0 0,5-8 192 0 0,-4 6-81 0 0,-1 0 0 0 0,0 1 0 0 0,0-2 1 0 0,-1 1-1 0 0,0 0 0 0 0,1-7-111 0 0,7-21 181 0 0,4-8 115 0 0,-2 0 1 0 0,-2 0 0 0 0,-1-1-1 0 0,0-27-296 0 0,-5 48 310 0 0,2 0 1 0 0,2-5-311 0 0,5-25 518 0 0,-11 46-407 0 0,0 0-1 0 0,1 1 1 0 0,-1-1 0 0 0,1 1 0 0 0,1-1 0 0 0,-1 1 0 0 0,4-5-111 0 0,-5 8 62 0 0,0 0 1 0 0,0 0-1 0 0,1 1 1 0 0,-1-1-1 0 0,1 0 1 0 0,-1 1-1 0 0,1-1 1 0 0,0 1-1 0 0,0 0 1 0 0,0 0-1 0 0,0 0 1 0 0,0 0-1 0 0,0 1 1 0 0,1-1-1 0 0,-1 1-62 0 0,5-4 369 0 0,-8 4-357 0 0,1 1-1 0 0,-1 0 1 0 0,0 0 0 0 0,0 0 0 0 0,0-1-1 0 0,1 1 1 0 0,-1 0 0 0 0,0 0 0 0 0,0 0-1 0 0,1-1 1 0 0,-1 1 0 0 0,0 0 0 0 0,0 0-1 0 0,1 0 1 0 0,-1 0 0 0 0,0 0 0 0 0,1 0-1 0 0,-1 0 1 0 0,0-1 0 0 0,1 1 0 0 0,-1 0-1 0 0,0 0 1 0 0,1 0 0 0 0,-1 0 0 0 0,0 0-1 0 0,0 1 1 0 0,1-1 0 0 0,-1 0 0 0 0,0 0 0 0 0,1 0-1 0 0,-1 0 1 0 0,0 0 0 0 0,1 0 0 0 0,-1 0-1 0 0,0 1 1 0 0,0-1 0 0 0,1 0 0 0 0,-1 0-1 0 0,0 0 1 0 0,0 1 0 0 0,1-1-12 0 0,1 1 65 0 0,3 2 37 0 0,-1 0 0 0 0,1 0 1 0 0,0 0-1 0 0,-1 1 0 0 0,0 0 1 0 0,0 0-1 0 0,0 0-102 0 0,54 69 96 0 0,-27-31-57 0 0,23 21 2 0 0,2-3-1 0 0,30 22-40 0 0,-69-65 1 0 0,60 68-31 0 0,-65-69-2 0 0,-11-15 29 0 0,0 1 1 0 0,0-1-1 0 0,0 1 1 0 0,0-1 0 0 0,0 1-1 0 0,1-1 1 0 0,-1 0-1 0 0,0 1 1 0 0,1-1-1 0 0,-1 0 1 0 0,1 0 2 0 0,5 12 179 0 0,-7-13-261 0 0,1 0-1 0 0,-1 0 1 0 0,0 1-1 0 0,0-1 1 0 0,0 0-1 0 0,0 0 1 0 0,0 1-1 0 0,0-1 1 0 0,0 0-1 0 0,0 1 1 0 0,1-1-1 0 0,-1 0 1 0 0,0 0-1 0 0,0 1 1 0 0,0-1-1 0 0,0 0 1 0 0,0 1-1 0 0,-1-1 1 0 0,1 0-1 0 0,0 0 1 0 0,0 1 0 0 0,0-1-1 0 0,0 0 1 0 0,0 1-1 0 0,0-1 1 0 0,0 0-1 0 0,-1 0 1 0 0,1 1-1 0 0,0-1 1 0 0,0 0-1 0 0,0 0 1 0 0,0 1-1 0 0,-1-1 1 0 0,1 0-1 0 0,0 0 83 0 0,-1 0-11826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9.3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1 120 9536 0 0,'0'0'13'0'0,"0"-1"1"0"0,0 0-1 0 0,1 1 0 0 0,-1-1 1 0 0,0 0-1 0 0,1 1 1 0 0,-1-1-1 0 0,1 0 0 0 0,-1 1 1 0 0,0-1-1 0 0,1 1 1 0 0,0-1-1 0 0,-1 1 1 0 0,1-1-1 0 0,-1 1 0 0 0,1-1 1 0 0,0 1-1 0 0,-1 0 1 0 0,1-1-1 0 0,0 1 0 0 0,-1 0 1 0 0,1-1-14 0 0,24-8 563 0 0,-5 1-219 0 0,-8 3-324 0 0,1 0 1 0 0,0 1-1 0 0,0 1 0 0 0,1 0 0 0 0,-1 0 0 0 0,9 0-20 0 0,11-2-66 0 0,-7 0 46 0 0,39-8-219 0 0,0 3 0 0 0,1 3 0 0 0,61 0 239 0 0,-105 8-234 0 0,0-1 0 0 0,-1-1 0 0 0,1 0 0 0 0,-1-2 0 0 0,16-4 234 0 0,-10 0-6350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29.6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8032 0 0,'13'-4'265'0'0,"-13"3"-243"0"0,1 1 1 0 0,-1 0-1 0 0,1-1 0 0 0,-1 1 1 0 0,1 0-1 0 0,-1 0 1 0 0,1-1-1 0 0,-1 1 1 0 0,1 0-1 0 0,-1 0 0 0 0,1 0 1 0 0,-1 0-1 0 0,1 0 1 0 0,-1 0-1 0 0,1 0 0 0 0,-1 0 1 0 0,1 0-1 0 0,-1 0 1 0 0,1 0-1 0 0,-1 0 1 0 0,1 0-1 0 0,-1 0 0 0 0,1 0 1 0 0,-1 0-1 0 0,1 1 1 0 0,-1-1-1 0 0,1 0 0 0 0,-1 0 1 0 0,1 1-1 0 0,-1-1 1 0 0,1 1-23 0 0,0-1 38 0 0,-1 0 0 0 0,0 0 0 0 0,1 0 1 0 0,-1 0-1 0 0,1 0 0 0 0,-1 0 0 0 0,1 0 0 0 0,-1 0 1 0 0,1 0-1 0 0,-1 0 0 0 0,1 0 0 0 0,-1 0 1 0 0,1 0-1 0 0,-1 0 0 0 0,1 0 0 0 0,-1 0 0 0 0,1-1 1 0 0,-1 1-1 0 0,0 0 0 0 0,1 0 0 0 0,-1-1 1 0 0,1 1-1 0 0,-1 0 0 0 0,1-1-38 0 0,-1 1 28 0 0,0 0 1 0 0,0 0-1 0 0,0-1 0 0 0,1 1 1 0 0,-1 0-1 0 0,0 0 0 0 0,0 0 1 0 0,1-1-1 0 0,-1 1 0 0 0,0 0 1 0 0,0 0-1 0 0,1 0 0 0 0,-1 0 1 0 0,0 0-1 0 0,0 0 0 0 0,1 0 1 0 0,-1 0-1 0 0,0 0 0 0 0,1 0 1 0 0,-1 0-1 0 0,0 0 0 0 0,0 0 1 0 0,1 0-1 0 0,-1 0 0 0 0,0 0 1 0 0,1 0-1 0 0,-1 0 0 0 0,0 0 1 0 0,0 0-1 0 0,1 0 0 0 0,-1 0 1 0 0,0 0-1 0 0,0 1 0 0 0,1-1 1 0 0,-1 0-1 0 0,0 0-28 0 0,21 20 871 0 0,-16-17-813 0 0,0 1 0 0 0,-1 0 0 0 0,0 0-1 0 0,0 0 1 0 0,1 3-58 0 0,4 8 19 0 0,0 0-1 0 0,-1 0 1 0 0,0 5-19 0 0,6 10 41 0 0,-4-3 59 0 0,0 1-1 0 0,-2 0 0 0 0,-1 0 1 0 0,-1 1-1 0 0,1 23-99 0 0,0-9 295 0 0,-5-33-232 0 0,0 4-11 0 0,0-2 0 0 0,1 1 0 0 0,0 0 0 0 0,2 0 0 0 0,1 3-52 0 0,-3-7 45 0 0,0 0 1 0 0,0 0-1 0 0,-1 1 0 0 0,-1-1 1 0 0,1 1-1 0 0,-1 6-45 0 0,-1-9 40 0 0,0-1 0 0 0,1 1 0 0 0,0 0 1 0 0,0 0-1 0 0,1 0 0 0 0,0-1 0 0 0,0 1 1 0 0,0-1-1 0 0,1 1 0 0 0,0-1 0 0 0,0 0 0 0 0,1 0 1 0 0,1 2-41 0 0,-1 8 220 0 0,-4-15-209 0 0,0 0-1 0 0,0-1 1 0 0,0 1 0 0 0,0 0-1 0 0,0-1 1 0 0,0 1-1 0 0,0-1 1 0 0,0 1 0 0 0,0 0-1 0 0,0-1 1 0 0,0 1 0 0 0,1-1-1 0 0,-1 1 1 0 0,0 0 0 0 0,0-1-1 0 0,1 1 1 0 0,-1-1 0 0 0,0 1-1 0 0,1-1 1 0 0,-1 1 0 0 0,0-1-1 0 0,1 1 1 0 0,-1-1 0 0 0,1 1-1 0 0,-1-1 1 0 0,1 1-11 0 0,18 4 101 0 0,-16-3-85 0 0,0-1 0 0 0,0 0 1 0 0,0 0-1 0 0,0 0 0 0 0,0-1 0 0 0,1 1 0 0 0,-1-1 1 0 0,3 1-17 0 0,40-3 251 0 0,0-3 0 0 0,1-1-251 0 0,-1 0 301 0 0,-1 2 0 0 0,1 2-301 0 0,-38 2-28 0 0,-1-1 0 0 0,1 0 0 0 0,-1 0 1 0 0,1-1-1 0 0,-1 0 0 0 0,0 0 0 0 0,3-2 28 0 0,1 0-1519 0 0,-8 3-8639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30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324 14 6728 0 0,'13'0'8'0'0,"-10"1"172"0"0,0-1 0 0 0,1 1-1 0 0,-1-1 1 0 0,0 0 0 0 0,0 0-1 0 0,0 0 1 0 0,0-1-1 0 0,0 1 1 0 0,0-1 0 0 0,0 1-1 0 0,0-1 1 0 0,0 0 0 0 0,0 0-1 0 0,-1-1 1 0 0,1 1-1 0 0,0 0-179 0 0,-1-5 2528 0 0,-10 6-1232 0 0,-18 8-1034 0 0,-9 5-258 0 0,0-1 1 0 0,-11 1-5 0 0,8-2-9 0 0,0 1 1 0 0,-8 6 8 0 0,34-11-13 0 0,-1 0 0 0 0,1 1 0 0 0,0 1 1 0 0,1 0-1 0 0,0 1 0 0 0,0 0 0 0 0,-2 3 13 0 0,11-11-5 0 0,0 1 1 0 0,0-1-1 0 0,0 1 0 0 0,0-1 0 0 0,0 1 0 0 0,0 0 0 0 0,1 0 1 0 0,0 0-1 0 0,-1 0 0 0 0,1 0 0 0 0,0 0 0 0 0,0 0 0 0 0,1 0 1 0 0,-1 2 4 0 0,0 4-25 0 0,1-1 0 0 0,1 0 1 0 0,-1 0-1 0 0,2 7 25 0 0,1 22-140 0 0,-2-28 131 0 0,0 0 1 0 0,1-1 0 0 0,0 1 0 0 0,0-1-1 0 0,1 1 1 0 0,0-1 0 0 0,0 0 0 0 0,1 0 0 0 0,0 0-1 0 0,0-1 1 0 0,1 1 0 0 0,0-1 0 0 0,0 0-1 0 0,1 0 9 0 0,3 4-9 0 0,-2 1-1 0 0,1 0 0 0 0,-1 0 0 0 0,-1 0 1 0 0,2 6 9 0 0,-4-9 0 0 0,1 1 0 0 0,0 0 0 0 0,1-1 0 0 0,0 0 0 0 0,0 0 0 0 0,1-1 0 0 0,5 6 0 0 0,22 28 0 0 0,-31-37-1 0 0,1 0 1 0 0,-1-1 0 0 0,1 0 0 0 0,0 0 0 0 0,0 0 0 0 0,1 0 0 0 0,-1 0 0 0 0,1-1 0 0 0,0 0 0 0 0,0 0-1 0 0,0 0 1 0 0,0-1 0 0 0,2 1 0 0 0,21 15-21 0 0,-26-16 17 0 0,1 1 0 0 0,0-1 0 0 0,0 0 0 0 0,0 0 0 0 0,0-1 0 0 0,0 1 0 0 0,0 0 0 0 0,0-1 0 0 0,1 0 0 0 0,-1 0 0 0 0,0 0 0 0 0,1 0 0 0 0,0 0 4 0 0,26-1-1704 0 0,-28 0-6405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30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 6928 0 0,'0'-1'48'0'0,"0"-1"0"0"0,0 0 0 0 0,1 1 0 0 0,-1-1 0 0 0,1 1 0 0 0,-1-1 0 0 0,1 1 0 0 0,-1-1 0 0 0,1 1 0 0 0,0-1 0 0 0,0 1 0 0 0,-1 0 0 0 0,1-1 1 0 0,0 1-1 0 0,0 0 0 0 0,1 0 0 0 0,-1 0 0 0 0,0 0 0 0 0,0 0 0 0 0,0 0 0 0 0,1 0 0 0 0,-1 0 0 0 0,0 0 0 0 0,1 1 0 0 0,-1-1 0 0 0,1 0 0 0 0,-1 1 0 0 0,1-1 0 0 0,-1 1 0 0 0,1 0 0 0 0,0 0 0 0 0,-1-1 1 0 0,2 1-49 0 0,8-1 579 0 0,1 0 1 0 0,0 0 0 0 0,0 2-1 0 0,6 0-579 0 0,2-1 313 0 0,37 0-208 0 0,72 1 142 0 0,-115 1-252 0 0,1 1-1 0 0,-1 0 1 0 0,0 0-1 0 0,0 2 1 0 0,0 0 5 0 0,3 1-1192 0 0,-11-5-6158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30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0 660 6520 0 0,'8'1'150'0'0,"0"-1"0"0"0,0 0-1 0 0,0-1 1 0 0,0 0 0 0 0,0 0 0 0 0,0-1 0 0 0,-1 0 0 0 0,1 0 0 0 0,-1-1 0 0 0,1 0 0 0 0,-1 0-1 0 0,0 0-149 0 0,-6 2 16 0 0,-1 0-1 0 0,1 1 1 0 0,-1-1-1 0 0,0 1 1 0 0,1-1-1 0 0,-1 0 1 0 0,0 1-1 0 0,0-1 1 0 0,1 0-1 0 0,-1 1 1 0 0,0-1-1 0 0,0 0 1 0 0,0 0-1 0 0,0 1 1 0 0,0-1-1 0 0,0 0 1 0 0,0 1-1 0 0,0-2-15 0 0,4-14 148 0 0,-3 13-100 0 0,1 0 0 0 0,-1 0-1 0 0,0 0 1 0 0,1 0 0 0 0,-2 0 0 0 0,1 0-1 0 0,0-1 1 0 0,-1 1 0 0 0,1 0 0 0 0,-1-1-1 0 0,0 1 1 0 0,0 0 0 0 0,0-1 0 0 0,-1-1-48 0 0,-8-52 686 0 0,4 35-521 0 0,-12-80 1912 0 0,-4-89-2077 0 0,21 186 71 0 0,0 0 0 0 0,0 0 0 0 0,0 0-1 0 0,0 1 1 0 0,1-1 0 0 0,0 0 0 0 0,0 1-1 0 0,0-1 1 0 0,1 0 0 0 0,-1 1 0 0 0,1 0-1 0 0,0-1 1 0 0,0 1 0 0 0,2-3-71 0 0,-3 6 34 0 0,-1 0 0 0 0,1 0 1 0 0,0 0-1 0 0,-1 1 0 0 0,1-1 1 0 0,0 0-1 0 0,-1 0 0 0 0,1 0 0 0 0,0 0 1 0 0,0 1-1 0 0,0-1 0 0 0,0 0 0 0 0,0 1 1 0 0,-1-1-1 0 0,1 1 0 0 0,0-1 1 0 0,1 1-35 0 0,-1 0 21 0 0,0 0 1 0 0,1 0-1 0 0,-1 0 1 0 0,1 0-1 0 0,-1 0 1 0 0,0 0-1 0 0,1 1 1 0 0,-1-1 0 0 0,0 1-1 0 0,0-1 1 0 0,1 1-1 0 0,-1-1 1 0 0,0 1-1 0 0,0 0 1 0 0,0-1-1 0 0,1 1 1 0 0,-1 0 0 0 0,0 0-22 0 0,3 3 27 0 0,0 0 1 0 0,1 0 0 0 0,-2 1 0 0 0,1 0-1 0 0,0-1 1 0 0,-1 1 0 0 0,1 1-28 0 0,9 14 102 0 0,21 29-37 0 0,-3 2 1 0 0,2 9-66 0 0,35 57 45 0 0,-59-105-27 0 0,1-1 0 0 0,-1 0 0 0 0,2 0 0 0 0,5 3-18 0 0,4 6 32 0 0,-13-14-20 0 0,1 0 1 0 0,-1 0 0 0 0,1-1 0 0 0,0 0 0 0 0,0-1 0 0 0,1 1 0 0 0,-1-2 0 0 0,1 1 0 0 0,0-1 0 0 0,0 0 0 0 0,0-1-1 0 0,0 0 1 0 0,9 0-13 0 0,-4 0 15 0 0,1-1-1 0 0,-1-1 0 0 0,1-1 0 0 0,-1 0 0 0 0,1 0 0 0 0,-1-1 1 0 0,0-1-1 0 0,9-3-14 0 0,-19 4 1 0 0,-1 1 0 0 0,1 0 0 0 0,-1-1 0 0 0,1 0 1 0 0,-1 0-1 0 0,0 0 0 0 0,0 0 0 0 0,0 0 0 0 0,0-1 0 0 0,0 1 0 0 0,0-1 0 0 0,-1 0 1 0 0,1 0-1 0 0,-1 0 0 0 0,0 0 0 0 0,0 0 0 0 0,0-1 0 0 0,1-2-1 0 0,-1 1 1 0 0,0 0 0 0 0,0 0 0 0 0,-1-1 0 0 0,0 1 0 0 0,0 0-1 0 0,0-1 1 0 0,-1 1 0 0 0,0-1 0 0 0,0 1 0 0 0,0-1 0 0 0,0 1 0 0 0,-2-4-1 0 0,-3-22 1 0 0,-1-7 10 0 0,-2 0-1 0 0,-2 1 1 0 0,-6-15-11 0 0,-44-136 336 0 0,49 150 340 0 0,6 14-2264 0 0,5 24-8869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31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296 63 6928 0 0,'2'-9'533'0'0,"-2"9"-498"0"0,1 0 0 0 0,-1-1 0 0 0,0 1 0 0 0,0 0 0 0 0,0-1 0 0 0,0 1 0 0 0,0 0 0 0 0,1-1 0 0 0,-1 1 1 0 0,0 0-1 0 0,0-1 0 0 0,0 1 0 0 0,0 0 0 0 0,0-1 0 0 0,0 1 0 0 0,0 0 0 0 0,0-1 0 0 0,0 1 0 0 0,0 0 1 0 0,-1-1-1 0 0,1 1 0 0 0,0 0 0 0 0,0-1 0 0 0,0 1 0 0 0,0 0 0 0 0,0-1 0 0 0,-1 1 0 0 0,1 0 0 0 0,0 0 1 0 0,0-1-1 0 0,0 1 0 0 0,-1 0 0 0 0,1 0 0 0 0,0-1 0 0 0,0 1 0 0 0,-1 0 0 0 0,1 0 0 0 0,0 0-35 0 0,-8-16 1162 0 0,8 15-1103 0 0,-1 0 0 0 0,1-1 0 0 0,0 1-1 0 0,-1 0 1 0 0,1 0 0 0 0,-1 0 0 0 0,1 0 0 0 0,-1 0-1 0 0,1 0 1 0 0,-1 0 0 0 0,0 0 0 0 0,0 0-1 0 0,1 0 1 0 0,-1 0 0 0 0,0 0 0 0 0,0 0 0 0 0,0 0-1 0 0,0 1 1 0 0,0-1 0 0 0,0 0 0 0 0,0 1 0 0 0,0-1-1 0 0,0 1 1 0 0,-1-1 0 0 0,1 1 0 0 0,0-1 0 0 0,0 1-1 0 0,-1 0-58 0 0,-16-1 441 0 0,15 0-416 0 0,0 1 0 0 0,0 0 1 0 0,0 0-1 0 0,0-1 0 0 0,0 2 0 0 0,0-1 1 0 0,0 0-1 0 0,0 1 0 0 0,0-1 0 0 0,0 1 0 0 0,0 0 1 0 0,1 0-1 0 0,-1 0 0 0 0,0 0 0 0 0,0 0 1 0 0,1 1-1 0 0,-1 0 0 0 0,-1 0-25 0 0,-9 11 0 0 0,0-1 0 0 0,0 2 0 0 0,2 0 0 0 0,-1 0-1 0 0,2 1 1 0 0,0 0 0 0 0,1 1 0 0 0,0 0 0 0 0,2 0 0 0 0,0 1 0 0 0,0 0 0 0 0,2 0 0 0 0,0 1 0 0 0,-41 109 0 0 0,44-119 2 0 0,0 1 0 0 0,1 0 0 0 0,0 0 0 0 0,0 0 0 0 0,1 1 0 0 0,0-1 0 0 0,0 0-2 0 0,1 4 6 0 0,-1-1 0 0 0,-1 0 0 0 0,-2 12-6 0 0,2-6 46 0 0,0 0 0 0 0,0 0 0 0 0,2 0 0 0 0,0 0 0 0 0,3 11-46 0 0,-2-19 33 0 0,0-1 0 0 0,1 1 0 0 0,0-1 0 0 0,0 0 1 0 0,1 0-1 0 0,0 0 0 0 0,1 0 0 0 0,0-1 0 0 0,0 1 0 0 0,1-1 0 0 0,0-1 0 0 0,1 1 0 0 0,2 2-33 0 0,-1-2 1 0 0,1 0 0 0 0,-1-1 0 0 0,1 0 1 0 0,0-1-1 0 0,0 0 0 0 0,1 0 0 0 0,0-1 0 0 0,0 0 1 0 0,0-1-1 0 0,1 0 0 0 0,7 1-1 0 0,24 4 377 0 0,16 0-377 0 0,-48-9 51 0 0,0 0 0 0 0,1 0 1 0 0,-1-1-1 0 0,5-1-51 0 0,31-1 161 0 0,-39 3-147 0 0,-1 0 0 0 0,1-1 0 0 0,-1 0 0 0 0,1 0 0 0 0,-1 0 0 0 0,0-1 0 0 0,1 0 0 0 0,-1 0 0 0 0,5-3-14 0 0,-8 4-191 0 0,-1-1 0 0 0,1 1-1 0 0,0 1 1 0 0,0-1 0 0 0,-1 0 0 0 0,1 1-1 0 0,0-1 1 0 0,0 1 0 0 0,1 0 191 0 0,-1 0-8821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31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25 4120 0 0,'7'-1'137'0'0,"0"1"0"0"0,0-2 1 0 0,1 1-1 0 0,-1-1 0 0 0,2 0-137 0 0,-2 0 221 0 0,-1 0 0 0 0,1 1 0 0 0,0-1 1 0 0,0 2-1 0 0,2-1-221 0 0,11-3 2464 0 0,-17 1-165 0 0,-13 1-1441 0 0,-20 4-669 0 0,1 0-1 0 0,-20 5-188 0 0,-17 3 287 0 0,51-8-185 0 0,0 1 1 0 0,1 1-1 0 0,-1 1 1 0 0,-13 5-103 0 0,19-6 82 0 0,7-4-70 0 0,1 1 1 0 0,0 0-1 0 0,0 0 0 0 0,0-1 1 0 0,0 1-1 0 0,0 0 0 0 0,0 0 0 0 0,0 0 1 0 0,0 0-1 0 0,0 0 0 0 0,0 0 1 0 0,0 1-1 0 0,1-1 0 0 0,-1 0 1 0 0,0 0-1 0 0,1 0 0 0 0,-1 1 1 0 0,1-1-1 0 0,0 0 0 0 0,-1 2-12 0 0,-4 31 264 0 0,2-11-153 0 0,0-8-50 0 0,1 0 0 0 0,0 0 0 0 0,1 0 0 0 0,0 0 0 0 0,1 0 0 0 0,2 7-61 0 0,-2 93 76 0 0,-2-68-26 0 0,1-37-31 0 0,0 0 0 0 0,1 0 1 0 0,1 9-20 0 0,2 20 34 0 0,-2 0 1 0 0,-2 6-35 0 0,0-5 25 0 0,3 0 1 0 0,1 3-26 0 0,-2-33 16 0 0,1 0 0 0 0,0 1 0 0 0,0-1 1 0 0,1-1-1 0 0,1 1 0 0 0,-1 0 0 0 0,5 5-16 0 0,-6-11 9 0 0,1 1 0 0 0,-1-1 0 0 0,1 0 0 0 0,1 0 0 0 0,-1 0-1 0 0,1 0 1 0 0,-1 0 0 0 0,1-1 0 0 0,0 0 0 0 0,0 1 0 0 0,0-1 0 0 0,1-1 0 0 0,-1 1-1 0 0,1-1 1 0 0,4 2-9 0 0,-9-4 1 0 0,21 8 106 0 0,1-1 1 0 0,0-1 0 0 0,13 2-108 0 0,-29-7 44 0 0,1 0 0 0 0,0 0 1 0 0,0-1-1 0 0,0 0 0 0 0,0-1 1 0 0,0 1-1 0 0,0-2 0 0 0,0 1 1 0 0,0-1-1 0 0,0 1 0 0 0,-1-2 1 0 0,1 1-1 0 0,2-3-44 0 0,-8 5-24 0 0,5-2-237 0 0,0-1 0 0 0,0-1 0 0 0,0 1 1 0 0,-1-1-1 0 0,1 0 0 0 0,-1 0 0 0 0,5-5 261 0 0,-9 7-9492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32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10152 0 0,'2'0'0'0'0,"4"0"736"0"0,12-4 0 0 0,16 2-736 0 0,-1 2 224 0 0,1 0 0 0 0,-7 0 0 0 0,15 0 0 0 0,9 0-208 0 0,-8-5 16 0 0,-10 3-16 0 0,3-7 8 0 0,0 7-32 0 0,-5 2 0 0 0,-2 0 0 0 0,11 2 8 0 0,-40-2-9448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32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461 114 4216 0 0,'0'-3'66'0'0,"1"1"0"0"0,-1-1 0 0 0,1 1 1 0 0,-1 0-1 0 0,1-1 0 0 0,0 1 0 0 0,0 0 0 0 0,1-2-66 0 0,-1 3 93 0 0,0-1 0 0 0,-1 1 0 0 0,1 0 0 0 0,0 0 0 0 0,-1-1 0 0 0,1 1 1 0 0,-1 0-1 0 0,1-1 0 0 0,-1 1 0 0 0,0-1 0 0 0,0 1 0 0 0,1 0 0 0 0,-1-1 0 0 0,0 1 0 0 0,0-1 0 0 0,0 1 0 0 0,-1-1 0 0 0,1 1 0 0 0,0 0 0 0 0,0-1 0 0 0,-1 1 0 0 0,1-1 0 0 0,-1 1 0 0 0,1 0 0 0 0,-1 0 0 0 0,0-1 0 0 0,0 1 0 0 0,1 0-93 0 0,-2-2 154 0 0,-1 0 0 0 0,1 0-1 0 0,0 0 1 0 0,-1 1-1 0 0,1-1 1 0 0,-1 1-1 0 0,0 0 1 0 0,1-1 0 0 0,-1 1-1 0 0,0 1 1 0 0,-1-1-1 0 0,1 0 1 0 0,0 1 0 0 0,0-1-1 0 0,-1 1 1 0 0,-1 0-154 0 0,-8-3 150 0 0,1 1 1 0 0,-1 0-1 0 0,1 1 1 0 0,-1 0-1 0 0,0 1 1 0 0,0 1 0 0 0,0 0-1 0 0,0 0 1 0 0,0 1-1 0 0,1 1 1 0 0,-1 1-1 0 0,-10 2-150 0 0,17-2 53 0 0,0-1-1 0 0,1 1 1 0 0,0 0-1 0 0,0 0 0 0 0,0 0 1 0 0,0 1-1 0 0,0-1 1 0 0,1 1-1 0 0,-1 0 1 0 0,1 1-1 0 0,0-1 0 0 0,0 1 1 0 0,1 0-1 0 0,-1 0 1 0 0,1 0-1 0 0,0 0 1 0 0,1 1-1 0 0,-1-1-52 0 0,-1 4 25 0 0,1 0 0 0 0,-1 0 0 0 0,2 1 0 0 0,-1-1 0 0 0,1 0 0 0 0,0 1 0 0 0,1-1 0 0 0,0 1 0 0 0,1 0 0 0 0,1 8-25 0 0,0-5-11 0 0,2-1 1 0 0,0 1 0 0 0,0-1 0 0 0,1 0-1 0 0,1 0 1 0 0,0 0 0 0 0,0-1 0 0 0,2 0-1 0 0,-1 0 1 0 0,1 0 0 0 0,1-1 0 0 0,5 7 10 0 0,7 5-17 0 0,1 0 0 0 0,1-2 0 0 0,1 0 0 0 0,20 13 17 0 0,-40-32 0 0 0,32 24 114 0 0,-1 1 0 0 0,-1 2 1 0 0,23 25-115 0 0,-46-41 37 0 0,0 0 0 0 0,-1 0 1 0 0,0 1-1 0 0,-1 0 0 0 0,-1 1 1 0 0,2 4-38 0 0,-6-9 16 0 0,0-1 1 0 0,-1 0 0 0 0,0 1 0 0 0,0-1 0 0 0,-1 1 0 0 0,0-1-1 0 0,-1 1 1 0 0,0 0 0 0 0,0-1 0 0 0,-1 1 0 0 0,0 0 0 0 0,-1-1 0 0 0,1 1-1 0 0,-2-1 1 0 0,1 0 0 0 0,-1 0 0 0 0,0 0 0 0 0,-1 0 0 0 0,-1 1-17 0 0,3-6 7 0 0,-1 0 1 0 0,0-1 0 0 0,1 1 0 0 0,-1-1 0 0 0,0 0 0 0 0,-1 0 0 0 0,1 0 0 0 0,0 0 0 0 0,0 0-1 0 0,-1-1 1 0 0,1 1 0 0 0,-1-1 0 0 0,0 0-8 0 0,-52 13 91 0 0,51-13-83 0 0,-11 3 29 0 0,0-2 0 0 0,0 1 0 0 0,0-2 1 0 0,0 0-1 0 0,0-1 0 0 0,0-1 0 0 0,0 0 0 0 0,-5-2-37 0 0,2-1 67 0 0,-21-3 46 0 0,0-2 1 0 0,1-1-1 0 0,-6-4-113 0 0,29 8 97 0 0,12 5-47 0 0,0 0 0 0 0,-1-1 0 0 0,1 1 0 0 0,0-1 0 0 0,0 0 0 0 0,0-1 0 0 0,0 1 0 0 0,1-1 0 0 0,-1 1 0 0 0,0-2-50 0 0,-9-1 202 0 0,12 5-189 0 0,0 0 1 0 0,1-1-1 0 0,-1 1 1 0 0,0 0-1 0 0,0 0 1 0 0,1 0-1 0 0,-1 0 1 0 0,0-1-1 0 0,1 1 1 0 0,-1 0-1 0 0,0 0 0 0 0,1-1 1 0 0,-1 1-1 0 0,1-1 1 0 0,-1 1-1 0 0,0-1 1 0 0,1 1-1 0 0,-1-1 1 0 0,1 1-1 0 0,-1-1 1 0 0,1 1-1 0 0,0-1 1 0 0,-1 1-1 0 0,1-1 0 0 0,-1 0 1 0 0,1 1-1 0 0,0-1 1 0 0,-1 0-14 0 0,0 0 62 0 0,-1 0 1 0 0,0 0-1 0 0,0 0 1 0 0,0 0 0 0 0,1 0-1 0 0,-1 0 1 0 0,1 0-1 0 0,-1 0 1 0 0,1-1-1 0 0,-1 1 1 0 0,0-2-63 0 0,-1 0-2031 0 0,2 2-8147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1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9144 0 0,'1'0'66'0'0,"-1"0"0"0"0,1-1 1 0 0,0 2-1 0 0,-1-1 1 0 0,1 0-1 0 0,-1 0 0 0 0,1 0 1 0 0,-1 0-1 0 0,1 0 0 0 0,-1 0 1 0 0,1 0-1 0 0,-1 1 0 0 0,1-1 1 0 0,-1 0-1 0 0,1 0 1 0 0,-1 1-1 0 0,1-1 0 0 0,-1 0 1 0 0,1 1-1 0 0,-1-1 0 0 0,1 1 1 0 0,-1-1-1 0 0,0 0 1 0 0,1 1-1 0 0,-1-1 0 0 0,0 1 1 0 0,1-1-1 0 0,-1 1 0 0 0,0-1 1 0 0,0 1-1 0 0,0-1 0 0 0,1 1 1 0 0,-1 0-1 0 0,0-1 1 0 0,0 1-1 0 0,0-1 0 0 0,0 1 1 0 0,0-1-1 0 0,0 1-66 0 0,0 0 47 0 0,0 0 0 0 0,1 0 1 0 0,-1 0-1 0 0,0 0 0 0 0,0 0 0 0 0,1 0 0 0 0,-1 0 0 0 0,1 0 0 0 0,-1 0 1 0 0,1 0-1 0 0,-1 0 0 0 0,1-1 0 0 0,0 1 0 0 0,-1 0 0 0 0,1 0 1 0 0,0-1-1 0 0,0 1 0 0 0,0 0-47 0 0,0 0 48 0 0,0 0-1 0 0,0 0 1 0 0,0 0 0 0 0,0 1-1 0 0,0-1 1 0 0,0 0 0 0 0,0 0-1 0 0,-1 1 1 0 0,1-1-1 0 0,0 0 1 0 0,-1 1 0 0 0,1-1-1 0 0,-1 1 1 0 0,0-1 0 0 0,1 1-1 0 0,-1-1-47 0 0,4 31 123 0 0,-2-10-29 0 0,33 112 56 0 0,-30-117-155 0 0,1 1-1 0 0,0-1 1 0 0,2-1-1 0 0,0 1 1 0 0,0-1-1 0 0,11 14 6 0 0,-6-8 11 0 0,2 16 124 0 0,-14-34-72 0 0,0 0 0 0 0,0 1-1 0 0,1-1 1 0 0,0 0-1 0 0,0 0 1 0 0,0 0-1 0 0,0 0 1 0 0,1 0-1 0 0,0 0 1 0 0,2 2-63 0 0,-4-4 21 0 0,0-1 1 0 0,0 1-1 0 0,0 0 1 0 0,0-1-1 0 0,0 1 1 0 0,0 0-1 0 0,0 0 1 0 0,-1 0-1 0 0,1 0 1 0 0,-1 0-1 0 0,1-1 1 0 0,-1 1-1 0 0,0 0 1 0 0,1 0-1 0 0,-1 0 1 0 0,0 0-1 0 0,-1 1-21 0 0,1 0 23 0 0,0-1 0 0 0,0 0 0 0 0,0 0 1 0 0,1 1-1 0 0,-1-1 0 0 0,1 0 0 0 0,-1 0 0 0 0,1 1 0 0 0,0-1 0 0 0,-1 0 0 0 0,1 0 0 0 0,0 0 0 0 0,1 0-23 0 0,20 30-1706 0 0,-22-32-7870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26 1496 0 0,'0'0'432'0'0,"0"0"0"0"0,0 0 0 0 0,0 0 0 0 0,0 0 0 0 0,0 0 0 0 0,0 0 0 0 0,0 0-20 0 0,0 0-77 0 0,0 0-13 0 0,0 0-6 0 0,0 0 0 0 0,0 0-8 0 0,0 0 1 0 0,0 0-2 0 0,0 0-26 0 0,0 0-115 0 0,0 0-30 0 0,0 0-2 0 0,0 0 0 0 0,0 0 16 0 0,0 6 13 0 0,0 0-376 0 0,-1 0 581 0 0,0 0 0 0 0,1 1 1 0 0,0-1-1 0 0,0 1 0 0 0,1-1 0 0 0,1 4-368 0 0,-2-10 19 0 0,1 1-1 0 0,-1 0 1 0 0,1 0-1 0 0,-1-1 1 0 0,1 1-1 0 0,0 0 1 0 0,-1-1-1 0 0,1 1 1 0 0,0-1 0 0 0,0 1-1 0 0,0-1 1 0 0,-1 1-1 0 0,1-1 1 0 0,0 1-1 0 0,0-1 1 0 0,0 0 0 0 0,0 1-1 0 0,0-1 1 0 0,0 0-1 0 0,0 0 1 0 0,0 0-1 0 0,0 0 1 0 0,-1 0-1 0 0,1 0 1 0 0,1 0-19 0 0,30-2 557 0 0,-18 1-379 0 0,25-6 232 0 0,-9 0-307 0 0,80-18 361 0 0,-37 7 59 0 0,-56 13-409 0 0,0 0 1 0 0,1 1 0 0 0,-1 1-1 0 0,1 1 1 0 0,10 0-115 0 0,15-7 245 0 0,-23 6-74 0 0,-18 3-157 0 0,0-1 1 0 0,0 0-1 0 0,1 1 0 0 0,-1 0 0 0 0,0 0 0 0 0,0-1 0 0 0,1 1 1 0 0,-1 1-1 0 0,0-1 0 0 0,1 0 0 0 0,-1 0 0 0 0,0 1 1 0 0,0 0-1 0 0,0-1 0 0 0,1 1 0 0 0,-1 0 0 0 0,0 0-14 0 0,2 1 47 0 0,0 0-1 0 0,0-1 0 0 0,0 1 1 0 0,0-1-1 0 0,0 0 0 0 0,0 0 1 0 0,0 0-1 0 0,0-1 0 0 0,0 0 1 0 0,2 1-47 0 0,47-3 217 0 0,-22 1-90 0 0,16 1 1013 0 0,-47 29-843 0 0,0 3-339 0 0,0-23-3 0 0,0 0 0 0 0,1 0-1 0 0,0 1 1 0 0,0-1 0 0 0,1 0 0 0 0,0 0 0 0 0,2 3 45 0 0,-1 0-33 0 0,1 0 0 0 0,-2 0 0 0 0,0 1 0 0 0,0-1 0 0 0,-1 1 0 0 0,-1-1 0 0 0,0 1 0 0 0,0 0 33 0 0,0 4-19 0 0,0-16 19 0 0,0 0-1 0 0,0 0 1 0 0,0-1-1 0 0,0 1 1 0 0,0 0 0 0 0,0-1-1 0 0,1 1 1 0 0,-1 0-1 0 0,0-1 1 0 0,1 1 0 0 0,-1 0-1 0 0,0-1 1 0 0,1 1-1 0 0,-1 0 1 0 0,1-1-1 0 0,-1 1 1 0 0,1-1 0 0 0,-1 1-1 0 0,1-1 1 0 0,0 1 0 0 0,-1-1-1 0 0,1 1 1 0 0,-1 0 0 0 0,1-1-1 0 0,-1 1 1 0 0,1 0 0 0 0,-1-1-1 0 0,1 1 1 0 0,-1 0 0 0 0,0 0-1 0 0,1-1 1 0 0,-1 1 0 0 0,0 0-1 0 0,0 0 1 0 0,1-1 0 0 0,-1 1-1 0 0,0 0 1 0 0,0 0 0 0 0,0 0 0 0 0,0 99-632 0 0,0-101 630 0 0,0 1 1 0 0,0 0 0 0 0,0-1 0 0 0,0 1 0 0 0,0 0 0 0 0,0-1-1 0 0,0 1 1 0 0,0 0 0 0 0,0-1 0 0 0,0 1 0 0 0,0 0 0 0 0,1-1 0 0 0,-1 1-1 0 0,0 0 1 0 0,0-1 0 0 0,0 1 0 0 0,1 0 0 0 0,-1 0 0 0 0,0-1 0 0 0,0 1-1 0 0,1 0 1 0 0,-1 0 0 0 0,0-1 0 0 0,0 1 0 0 0,1 0 0 0 0,-1 0 0 0 0,0 0-1 0 0,1-1 1 0 0,-1 1 0 0 0,0 0 0 0 0,1 0 0 0 0,-1 0 0 0 0,0 0-1 0 0,1 0 1 0 0,-1 0 0 0 0,0 0 0 0 0,1 0 0 0 0,-1 0 0 0 0,0 0 0 0 0,1 0-1 0 0,-1 0 1 0 0,0 0 0 0 0,1 0 0 0 0,-1 0 0 0 0,0 0 0 0 0,1 0 0 0 0,-1 0-1 0 0,0 0 1 0 0,1 1 0 0 0,-1-1 0 0 0,0 0 0 0 0,1 0 0 0 0,-1 0 0 0 0,0 1-1 0 0,1-1 1 0 0,-1 0 0 0 0,0 0 0 0 0,0 1 0 0 0,0-1 0 0 0,1 0-1 0 0,-1 0 1 0 0,0 1 0 0 0,0-1 0 0 0,0 0 0 0 0,1 1 1 0 0,0-38-1372 0 0,0 36-8453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 5824 0 0,'0'-1'56'0'0,"0"1"0"0"0,0 0 0 0 0,0-1 0 0 0,0 1 0 0 0,0 0 0 0 0,0-1 0 0 0,-1 1 0 0 0,1-1 0 0 0,0 1 0 0 0,0 0 0 0 0,0-1 0 0 0,0 1 0 0 0,0 0 0 0 0,1-1 0 0 0,-1 1 0 0 0,0 0 0 0 0,0-1 0 0 0,0 1 0 0 0,0 0 0 0 0,0-1 0 0 0,0 1 0 0 0,1 0 0 0 0,-1-1 0 0 0,0 1 0 0 0,0 0 0 0 0,0-1 0 0 0,1 1 0 0 0,-1 0 0 0 0,0 0 0 0 0,0-1 0 0 0,1 1 0 0 0,-1 0 0 0 0,0 0 0 0 0,1 0 0 0 0,-1-1 0 0 0,0 1 0 0 0,1 0 0 0 0,-1 0 0 0 0,0 0 0 0 0,1 0 0 0 0,-1 0 0 0 0,0 0 0 0 0,1 0 0 0 0,-1 0 0 0 0,0 0 0 0 0,1 0 0 0 0,-1 0 0 0 0,0 0 0 0 0,1 0 0 0 0,-1 0-56 0 0,1 0 122 0 0,0 1 0 0 0,-1-1 0 0 0,1 0 0 0 0,-1 1 0 0 0,1-1 0 0 0,-1 1 0 0 0,1 0 0 0 0,-1-1 0 0 0,1 1 0 0 0,-1-1 0 0 0,1 1 0 0 0,-1 0 0 0 0,0 0 0 0 0,1-1 0 0 0,-1 1 0 0 0,0 0 0 0 0,1-1 0 0 0,-1 1 0 0 0,0 0 0 0 0,0 0 0 0 0,0-1 0 0 0,0 1 0 0 0,0 0 0 0 0,0 0-122 0 0,1 6 124 0 0,-1 1 1 0 0,1-1 0 0 0,1 0-1 0 0,0 0 1 0 0,0 0 0 0 0,0 0-1 0 0,2 4-124 0 0,0-2 18 0 0,-1 0-1 0 0,0 0 1 0 0,-1 0-1 0 0,1 7-17 0 0,21 182 203 0 0,-19-110 60 0 0,-5-59-134 0 0,2 1 0 0 0,5 28-129 0 0,-2-24 202 0 0,-2-1 0 0 0,0 26-202 0 0,0 16 119 0 0,-2-69-111 0 0,0 0 0 0 0,1-1-1 0 0,-1 1 1 0 0,1-1 0 0 0,0 1 0 0 0,1-1 0 0 0,-1 1-8 0 0,1-1 14 0 0,-1 0 0 0 0,0 0 0 0 0,0 0 0 0 0,0 0 0 0 0,-1 1 0 0 0,0-1 0 0 0,0 4-14 0 0,0-6 18 0 0,-1 0-1 0 0,1 1 1 0 0,-1-1 0 0 0,1 0-1 0 0,0 1 1 0 0,1-1-1 0 0,-1 0 1 0 0,0 0 0 0 0,1 0-1 0 0,0 0 1 0 0,1 2-18 0 0,-1-1 32 0 0,-1-1-2 0 0,0-1 1 0 0,0 1 0 0 0,0 0 0 0 0,-1-1 0 0 0,0 1 0 0 0,1 0 0 0 0,-1 0-1 0 0,0 1-30 0 0,-2 7 176 0 0,2-11-169 0 0,0 0-1 0 0,0 0 1 0 0,0 0-1 0 0,-1 0 1 0 0,1 0-1 0 0,0 0 1 0 0,0 0-1 0 0,0 0 1 0 0,0 1 0 0 0,0-1-1 0 0,0 0 1 0 0,0 0-1 0 0,-1 0 1 0 0,1 0-1 0 0,0 0 1 0 0,0 0-1 0 0,0 0 1 0 0,0 0-1 0 0,0 0 1 0 0,0 0-1 0 0,-1 0 1 0 0,1 0-1 0 0,0 0 1 0 0,0 0-1 0 0,0 0 1 0 0,0 0-1 0 0,0 0 1 0 0,0 0-1 0 0,-1 0 1 0 0,1 0-1 0 0,0 0 1 0 0,0 0-1 0 0,0 0 1 0 0,0-1-1 0 0,0 1 1 0 0,0 0-1 0 0,-1 0 1 0 0,1 0-1 0 0,0 0 1 0 0,0 0-1 0 0,0 0 1 0 0,0 0 0 0 0,0 0-1 0 0,0 0 1 0 0,0-1-1 0 0,0 1 1 0 0,0 0-1 0 0,0 0 1 0 0,0 0-1 0 0,0 0 1 0 0,-1 0-1 0 0,1 0 1 0 0,0-1-1 0 0,0 1-6 0 0,-5-9 28 0 0,0 0 0 0 0,0-1 0 0 0,1 1 0 0 0,0-1-1 0 0,1 0 1 0 0,-2-9-28 0 0,-6-16 116 0 0,5 12-398 0 0,1 0-1 0 0,1 0 1 0 0,1-1 0 0 0,1 0-1 0 0,1 1 1 0 0,1-16 282 0 0,0 36-231 0 0,0-2-9245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1 108 6016 0 0,'3'-4'17'0'0,"0"-2"49"0"0,0-2 0 0 0,6-1 27 0 0,-8 9-87 0 0,-1 0 0 0 0,1-1 0 0 0,0 1 0 0 0,-1-1 0 0 0,1 1 0 0 0,-1-1 0 0 0,1 1 0 0 0,-1 0 0 0 0,0-1 0 0 0,1 0 0 0 0,-1 1 0 0 0,0-1 0 0 0,1 1 0 0 0,-1-1 0 0 0,0 1 0 0 0,1-1 0 0 0,-1 0 0 0 0,0 1 0 0 0,0-1 0 0 0,0 0 0 0 0,0 1 0 0 0,1-1 0 0 0,-1 0 0 0 0,0 1 0 0 0,0-1 0 0 0,0 0 0 0 0,-1 1-6 0 0,1-1 1 0 0,0 0 0 0 0,0 0 0 0 0,1 0 0 0 0,-1 0 0 0 0,0 0 0 0 0,0 0 0 0 0,0 0 0 0 0,1 0 0 0 0,-1 0 0 0 0,0 0 0 0 0,1 0 0 0 0,-1 0 0 0 0,1 0 0 0 0,-1 0 0 0 0,1 0 0 0 0,0 1 0 0 0,-1-1 0 0 0,1 0 0 0 0,0 0 0 0 0,0 1 0 0 0,-1-1 0 0 0,1 0 0 0 0,0 1 0 0 0,0-1 0 0 0,0 1 0 0 0,0-1 0 0 0,0 1 0 0 0,0-1 0 0 0,-1 1 0 0 0,2 0-1 0 0,-1-1-3 0 0,1 0 1 0 0,0 1-1 0 0,-1-1 1 0 0,0 0-1 0 0,1 0 1 0 0,-1 0-1 0 0,0 0 1 0 0,1 0-1 0 0,-1 0 1 0 0,0 0-1 0 0,0-1 1 0 0,0 1-1 0 0,1-2 3 0 0,-1 1 1 0 0,1 0-1 0 0,0 1 1 0 0,-1-1 0 0 0,1 0-1 0 0,0 0 1 0 0,0 1-1 0 0,0 0 1 0 0,0-1 0 0 0,0 1-1 0 0,1 0 1 0 0,-1 0 0 0 0,0 0-1 0 0,0 0 1 0 0,1 0-1 0 0,-1 0 1 0 0,1 1 0 0 0,-1-1-1 0 0,0 1 1 0 0,2 0-1 0 0,10-2 97 0 0,-1 1-1 0 0,1 1 1 0 0,2 0-97 0 0,-1 1 153 0 0,-11-1-130 0 0,1-1 34 0 0,0 1 1 0 0,0 0-1 0 0,0 0 1 0 0,0 1-1 0 0,0 0 1 0 0,0 0 0 0 0,0 0-1 0 0,0 0 1 0 0,0 1-1 0 0,-1-1 1 0 0,1 1-1 0 0,3 2-57 0 0,7 4 97 0 0,0-1-1 0 0,0-1 1 0 0,1 0 0 0 0,-1-1-1 0 0,7 1-96 0 0,-5-2 73 0 0,-1 0 0 0 0,0 2 0 0 0,0 0 0 0 0,-1 1 0 0 0,6 3-73 0 0,11 5 98 0 0,-27-14-93 0 0,-1 1 0 0 0,0-1 0 0 0,1 1 0 0 0,-1 0 0 0 0,0 0 0 0 0,0 1 0 0 0,-1-1 0 0 0,1 1 0 0 0,0 0 0 0 0,-1 0 0 0 0,4 3-5 0 0,17 20 22 0 0,-17-19-17 0 0,0 0 0 0 0,0 1 0 0 0,-1-1 0 0 0,0 1 0 0 0,0 1 0 0 0,-1-1 0 0 0,0 1 0 0 0,2 6-5 0 0,19 35 129 0 0,-25-49-79 0 0,-1 0-1 0 0,1 0 1 0 0,-1 0-1 0 0,0 0 1 0 0,0 0-1 0 0,1 0 1 0 0,-1 0 0 0 0,0 0-1 0 0,0 1 1 0 0,0-1-1 0 0,0 0 1 0 0,0 0-1 0 0,0 0 1 0 0,-1 0-1 0 0,1 0 1 0 0,0 0 0 0 0,0 0-1 0 0,-1 0 1 0 0,1 0-1 0 0,-1 0 1 0 0,1 0-1 0 0,-1 0 1 0 0,1 0 0 0 0,-1 0-1 0 0,0 0 1 0 0,1 0-1 0 0,-1 0 1 0 0,0 0-1 0 0,0 0-49 0 0,-4 2 166 0 0,1 1 0 0 0,-1-1 0 0 0,0 0 0 0 0,1-1 0 0 0,-5 2-166 0 0,-8 5 202 0 0,0 1-18 0 0,-1-2-1 0 0,-1 0 0 0 0,1-1 0 0 0,-1-1 1 0 0,-8 2-184 0 0,8-3 114 0 0,-5 0 150 0 0,-1 0 0 0 0,0-2 0 0 0,0-1 0 0 0,0-1 0 0 0,0-1 0 0 0,-3-1-264 0 0,-19 0 937 0 0,-44-1 904 0 0,90 2-1841 0 0,0 0 0 0 0,1 0-1 0 0,-1 0 1 0 0,1-1 0 0 0,-1 1-1 0 0,0 0 1 0 0,1 0 0 0 0,-1 0-1 0 0,1 0 1 0 0,-1-1 0 0 0,1 1-1 0 0,-1 0 1 0 0,1-1 0 0 0,-1 1-1 0 0,1 0 1 0 0,-1-1-1 0 0,1 1 1 0 0,-1-1 0 0 0,1 1-1 0 0,-1 0 1 0 0,1-1 0 0 0,0 1-1 0 0,-1-1 1 0 0,1 0 0 0 0,0 1-1 0 0,0-1 1 0 0,-1 1 0 0 0,1-1-1 0 0,0 1 1 0 0,0-1 0 0 0,0 1-12 0 0,0-5-2191 0 0,0 5-8107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0 123 4416 0 0,'0'0'987'0'0,"0"0"7"0"0,0 0-5 0 0,0 0-90 0 0,0 0-390 0 0,0 0-87 0 0,0 0 0 0 0,0 0-54 0 0,0 0-197 0 0,0 0-47 0 0,0 0-7 0 0,0 0-11 0 0,0 0-78 0 0,0 0-20 0 0,0 0 1 0 0,0 0 4 0 0,0 0 2 0 0,0 0 22 0 0,6 5 15 0 0,9 12-9 0 0,-2 0 0 0 0,1 0-1 0 0,-2 1 1 0 0,3 7-43 0 0,-7-12 66 0 0,0-1-1 0 0,1 0 0 0 0,0-1 1 0 0,1 1-1 0 0,0-2 1 0 0,1 0-1 0 0,0 0 1 0 0,12 8-66 0 0,22 16 37 0 0,-33-24-29 0 0,0-1 0 0 0,1 0 0 0 0,7 4-8 0 0,-14-9 6 0 0,0 0 0 0 0,-1 0 0 0 0,1 1 0 0 0,-1-1 0 0 0,0 1 0 0 0,1 2-6 0 0,12 11 10 0 0,-2-3 147 0 0,-12-11-56 0 0,0 1 1 0 0,1-1-1 0 0,0 0 1 0 0,0 0-1 0 0,0 0 1 0 0,0-1-1 0 0,0 0 1 0 0,6 3-102 0 0,5-5 583 0 0,-16-1-549 0 0,0 0 0 0 0,1 0-1 0 0,-1 0 1 0 0,0 0 0 0 0,1 0 0 0 0,-1 0 0 0 0,0 0 0 0 0,1 0 0 0 0,-1 0 0 0 0,0 0-1 0 0,1 0 1 0 0,-1-1 0 0 0,0 1 0 0 0,1 0 0 0 0,-1 0 0 0 0,0 0 0 0 0,1-1 0 0 0,-1 1-1 0 0,0 0 1 0 0,0 0 0 0 0,1-1 0 0 0,-1 1 0 0 0,0 0 0 0 0,0 0 0 0 0,0-1 0 0 0,1 1-1 0 0,-1 0 1 0 0,0-1 0 0 0,0 1 0 0 0,0 0 0 0 0,0-1 0 0 0,0 1 0 0 0,0 0 0 0 0,0-1-34 0 0,0 1 94 0 0,0-25 985 0 0,1 22-1043 0 0,-1 0 1 0 0,1 0-1 0 0,-1 0 0 0 0,1 0 1 0 0,0 0-1 0 0,0 0 0 0 0,0 1 0 0 0,0-1 1 0 0,1 0-37 0 0,0-1 22 0 0,0 0 0 0 0,-1 1 0 0 0,0-1 1 0 0,1 0-1 0 0,-1 0 0 0 0,0-4-22 0 0,4-22 158 0 0,2-1-1 0 0,0 1 1 0 0,3-2-158 0 0,10-41 180 0 0,-19 70-170 0 0,1-1-1 0 0,-1 1 0 0 0,1-1 1 0 0,-1 1-1 0 0,1 0 0 0 0,0 0 1 0 0,1-1-1 0 0,1-1-9 0 0,-2 2 21 0 0,0 1 0 0 0,0-1-1 0 0,0 0 1 0 0,0 0 0 0 0,-1 0 0 0 0,1 0-1 0 0,-1 0 1 0 0,1-1 0 0 0,-1 1 0 0 0,0-2-21 0 0,1-2 46 0 0,0 0 0 0 0,1-1 0 0 0,-1 1 0 0 0,2 0 0 0 0,-1 1-1 0 0,1-1 1 0 0,0 0-46 0 0,13-25 229 0 0,-16 20-129 0 0,-1 12-98 0 0,0 0-1 0 0,-1-1 1 0 0,1 1-1 0 0,0 0 1 0 0,0-1-1 0 0,0 1 1 0 0,0 0 0 0 0,0 0-1 0 0,0-1 1 0 0,0 1-1 0 0,0 0 1 0 0,0-1-1 0 0,0 1 1 0 0,0 0-1 0 0,1-1 1 0 0,-1 1 0 0 0,0 0-1 0 0,0-1 1 0 0,0 1-1 0 0,0 0 1 0 0,0-1-1 0 0,1 1 1 0 0,-1 0-1 0 0,0 0 1 0 0,0-1 0 0 0,0 1-1 0 0,1 0 1 0 0,-1 0-1 0 0,0-1 1 0 0,0 1-1 0 0,1 0 1 0 0,-1 0 0 0 0,0 0-1 0 0,1 0 1 0 0,-1-1-1 0 0,0 1 1 0 0,0 0-2 0 0,1 0 10 0 0,0 0 0 0 0,-1-1 1 0 0,1 1-1 0 0,-1-1 0 0 0,1 1 1 0 0,-1-1-1 0 0,1 1 0 0 0,-1-1 0 0 0,1 1 1 0 0,-1-1-1 0 0,1 1 0 0 0,-1-1 1 0 0,0 1-1 0 0,1-1 0 0 0,-1 0 0 0 0,0 1 1 0 0,0-1-1 0 0,1 0 0 0 0,-1 1 0 0 0,0-1 1 0 0,0 0-1 0 0,0 1-10 0 0,0-1 5 0 0,1 0-1 0 0,-1 0 1 0 0,0 0-1 0 0,0 1 1 0 0,0-1 0 0 0,1 0-1 0 0,-1 0 1 0 0,1 1-1 0 0,-1-1 1 0 0,0 0 0 0 0,1 1-1 0 0,-1-1 1 0 0,1 0-1 0 0,-1 1 1 0 0,1-1 0 0 0,0 1-1 0 0,-1-1 1 0 0,1 1-1 0 0,0-1 1 0 0,-1 1 0 0 0,1-1-1 0 0,0 1 1 0 0,0-1-5 0 0,11-2 25 0 0,0 0 1 0 0,1 0-1 0 0,4 0-25 0 0,5 0-2276 0 0,-21 2-8877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5 5120 0 0,'0'0'18'0'0,"0"1"0"0"0,0-1 1 0 0,0 0-1 0 0,0 1 0 0 0,0-1 0 0 0,0 0 1 0 0,0 1-1 0 0,0-1 0 0 0,0 0 1 0 0,0 1-1 0 0,0-1 0 0 0,0 0 0 0 0,0 1 1 0 0,0-1-1 0 0,-1 0 0 0 0,1 1 1 0 0,0-1-1 0 0,0 0 0 0 0,0 0 0 0 0,0 1 1 0 0,-1-1-1 0 0,1 0 0 0 0,0 1 0 0 0,0-1 1 0 0,0 0-1 0 0,-1 0 0 0 0,1 0 1 0 0,0 1-1 0 0,0-1 0 0 0,-1 0 0 0 0,1 0 1 0 0,0 0-1 0 0,-1 1 0 0 0,1-1 0 0 0,0 0-18 0 0,-13-6 1066 0 0,9 0 701 0 0,2 3-640 0 0,1 11-1021 0 0,1-7-102 0 0,0 0 1 0 0,-1 0-1 0 0,1 0 0 0 0,0 0 0 0 0,-1 0 1 0 0,1 0-1 0 0,-1 0 0 0 0,1 0 0 0 0,-1 0 1 0 0,0 0-1 0 0,1 0 0 0 0,-1-1 1 0 0,0 1-1 0 0,1 0 0 0 0,-1 0 0 0 0,0-1 1 0 0,0 1-1 0 0,0 0 0 0 0,0-1 0 0 0,0 1-4 0 0,-11 11 18 0 0,9-8-18 0 0,0 0 0 0 0,0 0 0 0 0,0 0 1 0 0,0 0-1 0 0,-1 0 0 0 0,0-1 0 0 0,0 0 1 0 0,-2 2-1 0 0,1-1-1 0 0,0 0 1 0 0,0 1 0 0 0,1-1-1 0 0,-1 1 1 0 0,1 0 0 0 0,-2 2 0 0 0,-3 11 5 0 0,0 0 1 0 0,1 0-1 0 0,1 1 1 0 0,0 0-1 0 0,1 0 1 0 0,2 1-1 0 0,0 0-5 0 0,0-5 66 0 0,-2 8 106 0 0,1 0 0 0 0,1 1 1 0 0,2-1-1 0 0,-1 13-172 0 0,3 1 143 0 0,-1-17-23 0 0,0 0 0 0 0,2 0 0 0 0,0 0 0 0 0,2 0 0 0 0,0 0 0 0 0,1-1 0 0 0,4 12-120 0 0,7 17 230 0 0,-11-32-102 0 0,1 0 1 0 0,1 0 0 0 0,7 12-129 0 0,4 6 209 0 0,-10-17-137 0 0,2 1 0 0 0,1-1 0 0 0,0-1 0 0 0,1 0 0 0 0,0-1 0 0 0,4 3-72 0 0,5 4 145 0 0,-17-18-100 0 0,0 0 1 0 0,1 0-1 0 0,0 0 1 0 0,0 0-1 0 0,0 0 1 0 0,0-1-1 0 0,1 0 1 0 0,-1 0-1 0 0,1 0 1 0 0,1 0-46 0 0,9 8 158 0 0,-14-10-143 0 0,0-1 0 0 0,0 1 0 0 0,0 0 1 0 0,0 0-1 0 0,0 0 0 0 0,0-1 0 0 0,0 1 0 0 0,0-1 0 0 0,1 1 0 0 0,-1-1 1 0 0,0 1-1 0 0,0-1 0 0 0,0 1 0 0 0,1-1 0 0 0,-1 0 0 0 0,0 0 0 0 0,0 0 1 0 0,1 0-16 0 0,-1 0 80 0 0,-1-24-183 0 0,0 24-9874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1 131 6224 0 0,'0'-1'90'0'0,"0"1"1"0"0,0-1-1 0 0,0 1 0 0 0,1-1 1 0 0,-1 1-1 0 0,0-1 0 0 0,0 1 1 0 0,1-1-1 0 0,-1 1 0 0 0,0-1 1 0 0,1 1-1 0 0,-1-1 1 0 0,0 1-1 0 0,1-1 0 0 0,-1 1 1 0 0,1 0-1 0 0,-1-1 0 0 0,1 1 1 0 0,0-1-91 0 0,8-9 1728 0 0,-7 7-1629 0 0,0 0 0 0 0,0 0 0 0 0,0 0 0 0 0,0 0 0 0 0,0 0 0 0 0,1 1 0 0 0,0-1 0 0 0,-1 1 0 0 0,1 0 0 0 0,0-1 0 0 0,0 1 0 0 0,0 1 0 0 0,1-1 0 0 0,-1 0 0 0 0,0 1 0 0 0,1-1-99 0 0,9-2-10 0 0,0 0 0 0 0,1 1 1 0 0,10-1 9 0 0,4-1 48 0 0,48-11-39 0 0,53-3-9 0 0,-76 13 58 0 0,-19 2 420 0 0,31 0-478 0 0,-53 3 154 0 0,-11 1-133 0 0,1 0 0 0 0,-1 0 0 0 0,1-1-1 0 0,0 1 1 0 0,-1 0 0 0 0,1 1-1 0 0,-1-1 1 0 0,1 0 0 0 0,-1 0 0 0 0,1 1-1 0 0,0-1 1 0 0,-1 0 0 0 0,1 1-1 0 0,-1 0 1 0 0,1-1 0 0 0,-1 1-1 0 0,0 0 1 0 0,1 0 0 0 0,-1 0 0 0 0,0 0-1 0 0,0 0 1 0 0,1 0 0 0 0,0 1-21 0 0,9 5 187 0 0,-11-7-168 0 0,1 0 0 0 0,-1 1 0 0 0,1-1 0 0 0,-1 0 0 0 0,1 0 0 0 0,-1 0 0 0 0,1 1 0 0 0,-1-1 0 0 0,0 0 0 0 0,1 1 0 0 0,-1-1 0 0 0,1 0 0 0 0,-1 1 0 0 0,0-1 1 0 0,1 1-1 0 0,-1-1 0 0 0,0 1 0 0 0,1-1 0 0 0,-1 0 0 0 0,0 1 0 0 0,0-1 0 0 0,0 1 0 0 0,1-1 0 0 0,-1 1 0 0 0,0-1 0 0 0,0 1-19 0 0,8 10 152 0 0,-8-11-146 0 0,1 0 0 0 0,-1 1-1 0 0,1-1 1 0 0,-1 1 0 0 0,1-1 0 0 0,-1 1 0 0 0,1-1 0 0 0,-1 1 0 0 0,1-1 0 0 0,-1 1-1 0 0,0 0 1 0 0,1-1 0 0 0,-1 1 0 0 0,0-1 0 0 0,0 1 0 0 0,0 0 0 0 0,1-1 0 0 0,-1 1-1 0 0,0 0 1 0 0,0-1 0 0 0,0 1 0 0 0,0 0 0 0 0,0 0-6 0 0,0-1 45 0 0,1 0-35 0 0,0 0 0 0 0,0-1 0 0 0,0 1 0 0 0,0 0 0 0 0,-1 0 0 0 0,1 0 0 0 0,0 0 0 0 0,0 0 0 0 0,0 0 0 0 0,0 0 0 0 0,0 0 0 0 0,0 0 0 0 0,0 1 0 0 0,0-1 0 0 0,0 0 0 0 0,0 1 0 0 0,-1-1 0 0 0,1 0 0 0 0,0 1 0 0 0,0-1 0 0 0,0 1 0 0 0,-1-1 0 0 0,2 1-10 0 0,-2 1 15 0 0,1 0 0 0 0,-1-1-1 0 0,1 1 1 0 0,-1 0 0 0 0,0 0 0 0 0,1-1-1 0 0,-1 1 1 0 0,0 0 0 0 0,0 0 0 0 0,0 0-1 0 0,0 0-14 0 0,0-1 3 0 0,0-1 13 0 0,0 0 5 0 0,0 0-2 0 0,0 0 5 0 0,0 0 5 0 0,0 29 77 0 0,-3 96 190 0 0,-6 8-296 0 0,4-94 123 0 0,-1 32 266 0 0,5-60-188 0 0,0-18-2166 0 0,1 7-7415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3408 0 0,'0'0'48'0'0,"1"0"0"0"0,-1 0 0 0 0,0 0 1 0 0,1 0-1 0 0,-1 0 0 0 0,1-1 0 0 0,-1 2 0 0 0,1-1 1 0 0,-1 0-1 0 0,1 0 0 0 0,-1 0 0 0 0,0 0 0 0 0,1 0 1 0 0,-1 0-1 0 0,1 0 0 0 0,-1 0 0 0 0,0 1 0 0 0,1-1 0 0 0,-1 0 1 0 0,1 0-1 0 0,-1 1 0 0 0,0-1 0 0 0,1 0 0 0 0,-1 0 1 0 0,0 1-1 0 0,1-1 0 0 0,-1 0 0 0 0,0 1 0 0 0,0-1 1 0 0,1 1-1 0 0,-1-1 0 0 0,0 0 0 0 0,0 1 0 0 0,0-1 0 0 0,1 1 1 0 0,-1-1-1 0 0,0 0 0 0 0,0 1 0 0 0,0-1 0 0 0,0 1 1 0 0,0-1-1 0 0,0 1-48 0 0,0 0 67 0 0,0-1 0 0 0,0 1 0 0 0,0-1 0 0 0,0 1 0 0 0,1 0 0 0 0,-1-1 0 0 0,0 1 0 0 0,0-1 0 0 0,0 1 0 0 0,1 0 0 0 0,-1-1 0 0 0,0 1 0 0 0,1-1 0 0 0,-1 1 0 0 0,1-1 0 0 0,-1 1 0 0 0,0-1 0 0 0,1 0 0 0 0,-1 1 0 0 0,1-1 1 0 0,-1 1-1 0 0,1-1 0 0 0,-1 0 0 0 0,1 1 0 0 0,0-1 0 0 0,-1 0 0 0 0,1 0 0 0 0,-1 0 0 0 0,1 1-67 0 0,1 0 42 0 0,0 0 0 0 0,-1 0 1 0 0,1 0-1 0 0,-1 1 0 0 0,0-1 0 0 0,1 0 1 0 0,-1 1-1 0 0,0-1 0 0 0,0 1 1 0 0,1 0-1 0 0,-2-1 0 0 0,1 1 0 0 0,0 0 1 0 0,0 0-1 0 0,0 0 0 0 0,0 1-42 0 0,12 39-95 0 0,-8-25 144 0 0,7 31-100 0 0,-1 1 0 0 0,1 24 51 0 0,-8-45 17 0 0,-1-8 108 0 0,-2-1 0 0 0,-1 1-1 0 0,-1 13-124 0 0,0 8 447 0 0,6-9-72 0 0,-4-27-274 0 0,0 0-1 0 0,0 0 0 0 0,0 1 1 0 0,-1-1-1 0 0,0 0 1 0 0,0 3-101 0 0,-1 4 191 0 0,0 0-1 0 0,1 0 1 0 0,1 0 0 0 0,0 0 0 0 0,1 0 0 0 0,0 0 0 0 0,1 1-191 0 0,-1 0 458 0 0,-1 1 0 0 0,0-1 0 0 0,-1 1 1 0 0,-1 12-459 0 0,1 2 1057 0 0,0-27-870 0 0,0-1-7 0 0,0 0 1 0 0,0 0-2 0 0,0 0-8 0 0,0 0-46 0 0,0 0-8 0 0,0-25 277 0 0,2-31-209 0 0,10-49-185 0 0,-5 46-1955 0 0,-6 52-7843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 6632 0 0,'1'-1'21'0'0,"1"0"1"0"0,-1 0-1 0 0,1 1 1 0 0,-1-1 0 0 0,1 0-1 0 0,-1 0 1 0 0,1 1-1 0 0,-1-1 1 0 0,1 1-1 0 0,0 0 1 0 0,-1-1 0 0 0,1 1-1 0 0,0 0 1 0 0,-1 0-1 0 0,1 0 1 0 0,1 0-22 0 0,0 0 41 0 0,-1 0 0 0 0,1 0 0 0 0,-1 0 0 0 0,1-1 0 0 0,-1 1 0 0 0,1-1 0 0 0,-1 0 0 0 0,1 1-1 0 0,-1-1 1 0 0,2-1-41 0 0,1-1 32 0 0,1 0-1 0 0,-1 0 0 0 0,1 1 0 0 0,0 0 0 0 0,0 0 0 0 0,0 0 0 0 0,0 1 0 0 0,0-1 0 0 0,0 2 1 0 0,1-1-1 0 0,-1 1 0 0 0,3 0-31 0 0,7-1 1 0 0,-9 1 4 0 0,0-1-1 0 0,0 2 1 0 0,-1-1 0 0 0,1 0 0 0 0,0 1 0 0 0,-1 1-1 0 0,1-1 1 0 0,0 1 0 0 0,2 1-5 0 0,0 1 27 0 0,15 7 90 0 0,-1 1 0 0 0,2 1-117 0 0,-19-9 24 0 0,-1-1-1 0 0,1 1 1 0 0,-1 0 0 0 0,0 1-1 0 0,0-1 1 0 0,0 1-1 0 0,-1 0 1 0 0,0 0 0 0 0,1 1-1 0 0,1 4-23 0 0,19 45 309 0 0,-16-34 78 0 0,0-1 1 0 0,7 10-388 0 0,-13-24 41 0 0,-1 0 0 0 0,-1 0 1 0 0,1 1-1 0 0,-1-1 0 0 0,0 1 0 0 0,0-1 0 0 0,-1 1 0 0 0,0-1 0 0 0,0 1 1 0 0,-1-1-1 0 0,0 5-41 0 0,0 15 114 0 0,0-18-32 0 0,1 0 0 0 0,-1 0 0 0 0,-1 0 0 0 0,0 0 0 0 0,0-1 0 0 0,0 1 0 0 0,-1 0 0 0 0,0-1 0 0 0,0 0 0 0 0,-1 0 0 0 0,0 0 0 0 0,-1 0 0 0 0,1 0 0 0 0,-1-1 0 0 0,0 0 0 0 0,-1 0 0 0 0,1 0 0 0 0,-1-1 0 0 0,-1 0 0 0 0,1 0 0 0 0,-1 0 0 0 0,1-1 0 0 0,-4 1-82 0 0,-7 4 223 0 0,4-2 71 0 0,0-1-1 0 0,0 0 1 0 0,-9 2-294 0 0,11-5 183 0 0,7-1-104 0 0,0-1 0 0 0,0 1 0 0 0,0-1-1 0 0,-1 0 1 0 0,1 0 0 0 0,0-1-1 0 0,0 1 1 0 0,0-1 0 0 0,-1 0 0 0 0,1 0-1 0 0,0 0 1 0 0,0-1 0 0 0,-1 1-1 0 0,1-1 1 0 0,0 0 0 0 0,-3-1-79 0 0,-8-2 234 0 0,13 4-200 0 0,0 0 1 0 0,1 0-1 0 0,-1-1 1 0 0,0 1-1 0 0,1 0 1 0 0,-1-1-1 0 0,1 0 1 0 0,-1 1-1 0 0,1-1 1 0 0,-1 0-1 0 0,1 0 1 0 0,-1 0-35 0 0,-9-3 249 0 0,5 1 54 0 0,4-10-2190 0 0,2 12-7899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1 663 5824 0 0,'0'0'888'0'0,"0"0"0"0"0,0 0 1 0 0,0 0-66 0 0,0 0-289 0 0,0 0-76 0 0,0 0-2 0 0,0 0-32 0 0,0 0-130 0 0,0 0-35 0 0,0 0 5 0 0,0 0-29 0 0,0 0-142 0 0,2-6-30 0 0,3-4 47 0 0,0 0 0 0 0,1 1 0 0 0,0 0 0 0 0,2-3-110 0 0,26-44 385 0 0,-27 45-342 0 0,-1 0 0 0 0,-1 0 0 0 0,0-1 0 0 0,-1 0 0 0 0,0 0 0 0 0,2-9-43 0 0,2-20 283 0 0,1-17-283 0 0,2-16 186 0 0,24-78 407 0 0,-34 143-461 0 0,1 0 0 0 0,0-1 0 0 0,0 1 0 0 0,1 0 0 0 0,0 1 0 0 0,0-1 0 0 0,1 0 0 0 0,0 1 0 0 0,1 0 0 0 0,0 0 0 0 0,0 0 0 0 0,1 0-132 0 0,3-1 236 0 0,-8 7-154 0 0,0 1-1 0 0,-1 0 1 0 0,1 0 0 0 0,0 0-1 0 0,0 0 1 0 0,1 0 0 0 0,-1 1 0 0 0,0-1-1 0 0,0 0 1 0 0,0 0 0 0 0,0 1-1 0 0,1-1 1 0 0,-1 1 0 0 0,0-1-1 0 0,1 1 1 0 0,-1-1 0 0 0,0 1 0 0 0,1 0-1 0 0,-1 0 1 0 0,1 0 0 0 0,-1 0-1 0 0,0 0 1 0 0,1 0 0 0 0,-1 0-1 0 0,1 0-81 0 0,-1 0 3 0 0,0 0-1 0 0,0 0 0 0 0,0 0 0 0 0,0 1 0 0 0,0-1 0 0 0,1 0 0 0 0,-1 1 0 0 0,0-1 0 0 0,0 1 0 0 0,0-1 0 0 0,0 1 0 0 0,0 0 0 0 0,0-1 1 0 0,-1 1-1 0 0,1 0 0 0 0,0-1 0 0 0,0 1 0 0 0,0 0 0 0 0,0 0 0 0 0,-1 0 0 0 0,1 0 0 0 0,-1 0 0 0 0,1 0-2 0 0,12 30-157 0 0,-12-27 126 0 0,1 1-1 0 0,-1-1 0 0 0,1 0 1 0 0,0-1-1 0 0,0 1 0 0 0,0 0 1 0 0,1 1 31 0 0,2 1-24 0 0,-1-3 5 0 0,-1 1 1 0 0,0 0 0 0 0,0-1 0 0 0,0 2-1 0 0,0-1 1 0 0,-1 0 0 0 0,1 0 0 0 0,-1 1-1 0 0,0-1 1 0 0,0 2 18 0 0,-1-2-18 0 0,2 0 0 0 0,-1 0 0 0 0,0 1 0 0 0,1-1-1 0 0,0-1 1 0 0,0 1 0 0 0,2 2 18 0 0,15 23-73 0 0,-6 2-22 0 0,1 0-1 0 0,2-2 1 0 0,1 0-1 0 0,1-1 1 0 0,3 3 95 0 0,54 71-282 0 0,-72-96 295 0 0,1 0 0 0 0,-1 0 0 0 0,0 0 0 0 0,0 1 0 0 0,-1-1 0 0 0,0 1-13 0 0,-2-6 6 0 0,-1-1 0 0 0,1 1 1 0 0,-1 0-1 0 0,1-1 0 0 0,-1 1 1 0 0,1 0-1 0 0,-1-1 0 0 0,1 1 0 0 0,0-1 1 0 0,-1 1-1 0 0,1-1 0 0 0,0 1 1 0 0,-1-1-1 0 0,1 0 0 0 0,0 1 0 0 0,0-1 1 0 0,-1 0-1 0 0,1 0-6 0 0,0 1 14 0 0,-1-1 1 0 0,1 0-1 0 0,-1 0 0 0 0,1 0 1 0 0,-1 0-1 0 0,1 1 1 0 0,-1-1-1 0 0,1 0 0 0 0,-1 0 1 0 0,1 1-1 0 0,-1-1 0 0 0,0 0 1 0 0,1 1-1 0 0,-1-1 1 0 0,0 0-1 0 0,1 1 0 0 0,-1-1 1 0 0,0 1-1 0 0,1-1 0 0 0,-1 0 1 0 0,0 1-1 0 0,0-1 1 0 0,1 1-1 0 0,-1-1 0 0 0,0 1 1 0 0,0-1-1 0 0,0 1 0 0 0,0-1 1 0 0,0 1-1 0 0,0-1 0 0 0,0 1-14 0 0,0-1 100 0 0,0 0-5 0 0,0 0-3 0 0,0 0-5 0 0,0 0-55 0 0,0 0-11 0 0,0 0-1 0 0,0 0 9 0 0,0 0 5 0 0,0 0 3 0 0,0 0-1 0 0,0 0 3 0 0,0 0-23 0 0,-6-2 69 0 0,8 2-2403 0 0,-2 0-9082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188 107 4816 0 0,'0'0'881'0'0,"0"0"6"0"0,25-2 3742 0 0,-25 1-4629 0 0,0 1 1 0 0,0-1-1 0 0,0 1 0 0 0,0-1 1 0 0,0 1-1 0 0,0-1 0 0 0,0 1 1 0 0,-1-1-1 0 0,1 1 0 0 0,0-1 1 0 0,0 1-1 0 0,0 0 0 0 0,-1-1 1 0 0,1 1-1 0 0,0-1 0 0 0,0 1 1 0 0,-1-1-1 0 0,1 1 0 0 0,0 0 1 0 0,-1-1-1 0 0,1 1 0 0 0,-1 0 1 0 0,1-1-1 0 0,-1 1 0 0 0,1 0-5 0 0,-1-1 1 0 0,1 1-1 0 0,0 0 1 0 0,-1-1-1 0 0,1 1 1 0 0,0 0-1 0 0,-1-1 0 0 0,1 1 1 0 0,0-1-1 0 0,-1 1 1 0 0,1 0-1 0 0,0-1 1 0 0,0 1-1 0 0,-1-1 1 0 0,1 1-1 0 0,0-1 1 0 0,0 1-1 0 0,0-1 0 0 0,0 1 1 0 0,0-1-1 0 0,0 1 1 0 0,0-1-1 0 0,0 1 1 0 0,0-1 4 0 0,-1-2-5 0 0,1 1 1 0 0,-1 0-1 0 0,1-1 1 0 0,-1 1-1 0 0,0-1 1 0 0,0 1-1 0 0,0 0 1 0 0,-1 0-1 0 0,1-1 1 0 0,0 1-1 0 0,-1 0 1 0 0,1 0-1 0 0,-1 0 1 0 0,0 1-1 0 0,0-1 1 0 0,0 0-1 0 0,0 1 1 0 0,0-1-1 0 0,0 1 1 0 0,0-1-1 0 0,0 1 1 0 0,0 0-1 0 0,-1 0 1 0 0,1 0-1 0 0,0 0 1 0 0,-1 1-1 0 0,0-1 5 0 0,-17-4 30 0 0,19 4-12 0 0,0 1 0 0 0,0-1 0 0 0,0 1 0 0 0,1-1-1 0 0,-1 1 1 0 0,0-1 0 0 0,0 1 0 0 0,0 0 0 0 0,0 0 0 0 0,-1-1 0 0 0,1 1 0 0 0,0 0-1 0 0,0 0 1 0 0,0 0 0 0 0,0 0 0 0 0,0 0 0 0 0,0 0 0 0 0,0 1 0 0 0,0-1 0 0 0,0 0-1 0 0,0 0 1 0 0,0 1 0 0 0,0-1 0 0 0,0 1 0 0 0,0-1 0 0 0,0 1 0 0 0,1-1-1 0 0,-1 1 1 0 0,0-1 0 0 0,0 1 0 0 0,0 0 0 0 0,0-1 0 0 0,1 1 0 0 0,-1 1-18 0 0,-18 11 307 0 0,17-11-275 0 0,-1-1 1 0 0,0 1-1 0 0,1 0 1 0 0,0 0-1 0 0,-1 0 1 0 0,1 0-1 0 0,-2 2-32 0 0,-2 4 56 0 0,1 1 1 0 0,0-1-1 0 0,1 1 0 0 0,0 0 0 0 0,0 0 0 0 0,-2 8-56 0 0,-14 58 178 0 0,19-68-174 0 0,-2 4 53 0 0,1 0 1 0 0,1 1-1 0 0,0-1 0 0 0,0 0 1 0 0,1 0-1 0 0,1 3-57 0 0,0-11 14 0 0,0-1-1 0 0,0 0 1 0 0,0 1-1 0 0,0-1 1 0 0,0 0 0 0 0,1 1-1 0 0,-1-1 1 0 0,1 0-1 0 0,0 0 1 0 0,-1 0 0 0 0,1 0-1 0 0,0-1 1 0 0,0 1-1 0 0,0 0 1 0 0,0-1 0 0 0,0 1-1 0 0,1-1 1 0 0,-1 0-1 0 0,0 0 1 0 0,1 0 0 0 0,1 0-14 0 0,2 2 25 0 0,0 0 1 0 0,1-1-1 0 0,-1 0 1 0 0,1-1-1 0 0,0 0 0 0 0,0 0 1 0 0,5 0-26 0 0,-6-2 27 0 0,0-1-1 0 0,0 1 1 0 0,0-1 0 0 0,0-1 0 0 0,0 1-1 0 0,0-1 1 0 0,0-1 0 0 0,-1 1-1 0 0,0 0 1 0 0,1-1 0 0 0,0-2-27 0 0,6-2 42 0 0,-7 4-29 0 0,0-1 0 0 0,-1 1 0 0 0,1-1 1 0 0,-1 0-1 0 0,0 0 0 0 0,-1 0 0 0 0,1-1 0 0 0,-1 1 1 0 0,0-1-1 0 0,0 0 0 0 0,-1 0 0 0 0,0 0 0 0 0,0 0 1 0 0,1-6-14 0 0,13-30 174 0 0,-14 35-91 0 0,1-1 0 0 0,-2 1 0 0 0,1 0 1 0 0,-1-1-1 0 0,0 1 0 0 0,0-1 1 0 0,-1 0-1 0 0,0-4-83 0 0,0 2 109 0 0,1 0 0 0 0,0 0 0 0 0,0 0 0 0 0,2-7-109 0 0,0 4 107 0 0,-3 11-78 0 0,0 1 0 0 0,0-1 0 0 0,0 1 0 0 0,1 0 0 0 0,-1-1 0 0 0,0 1 0 0 0,1 0 0 0 0,-1-1 0 0 0,1 1 0 0 0,0 0 0 0 0,-1 0 0 0 0,1-1 0 0 0,0 1 0 0 0,0 0 0 0 0,0 0 0 0 0,0 0 0 0 0,1-1-29 0 0,-1-10 333 0 0,-2 11-347 0 0,1 9 47 0 0,0-6-29 0 0,0 0 0 0 0,1 0 0 0 0,-1 0 0 0 0,1 0 0 0 0,0 0 0 0 0,-1-1 0 0 0,1 1 0 0 0,0 0 0 0 0,0 0 0 0 0,0-1 0 0 0,1 2-4 0 0,6 14 4 0 0,-1 11 0 0 0,-1 0-1 0 0,-1 0 1 0 0,-2 1-1 0 0,-1 1-3 0 0,7 50 12 0 0,-7-55-16 0 0,0 0 0 0 0,-2 1 0 0 0,-1 7 4 0 0,0-9-28 0 0,0 0 1 0 0,2 0-1 0 0,3 17 28 0 0,3 17-82 0 0,-4-30-45 0 0,1-1 1 0 0,4 15 126 0 0,-6-35-25 0 0,0 1 0 0 0,0-1 0 0 0,1 0 1 0 0,0 0-1 0 0,0 0 0 0 0,1 0 0 0 0,0-1 0 0 0,0 0 0 0 0,1 1 1 0 0,-1-1-1 0 0,3 1 25 0 0,12 14-33 0 0,-16-17 36 0 0,0 0 1 0 0,1 0-1 0 0,0 0 0 0 0,0 0 0 0 0,0 0 0 0 0,0-1 0 0 0,1 0 0 0 0,-1 0 0 0 0,1 0 1 0 0,0 0-4 0 0,-3-3 16 0 0,-1 1 1 0 0,1-1 0 0 0,-1 0 0 0 0,1 0 0 0 0,-1 0 0 0 0,1 0-1 0 0,-1 0 1 0 0,1 0 0 0 0,-1 0 0 0 0,1 0 0 0 0,-1-1 0 0 0,1 1-1 0 0,-1-1 1 0 0,0 1 0 0 0,1-1 0 0 0,-1 1 0 0 0,1-1 0 0 0,-1 0-1 0 0,0 0 1 0 0,1 0-17 0 0,23-19 420 0 0,-23 18-407 0 0,33-27 52 0 0,-25 22-53 0 0,-1-1 0 0 0,0 0-1 0 0,0 0 1 0 0,-1-1 0 0 0,0 0 0 0 0,0-1-12 0 0,46-67-1947 0 0,-28 39-8459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1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70 537 9536 0 0,'0'0'512'0'0,"0"-25"2128"0"0,-27-64-1692 0 0,17 62-904 0 0,2-2 0 0 0,0 1 0 0 0,2-1 1 0 0,1 0-1 0 0,-1-25-44 0 0,11 9 167 0 0,-3 37-97 0 0,-1 0 1 0 0,0 0 0 0 0,-1 0-1 0 0,0-7-70 0 0,0 12 18 0 0,-1-3 47 0 0,1 1 0 0 0,-1 0 0 0 0,1-1 1 0 0,1 1-1 0 0,-1 0 0 0 0,1-1 0 0 0,-1 1 0 0 0,2 0 1 0 0,-1 0-1 0 0,0 0 0 0 0,2-2-65 0 0,9-38 640 0 0,-9 44-491 0 0,-1-1-1 0 0,1 1 1 0 0,0 0 0 0 0,-1 0-1 0 0,1 1 1 0 0,0-1-1 0 0,-1 0 1 0 0,1 1 0 0 0,0 0-1 0 0,2 0-148 0 0,-3 0 48 0 0,1 0-1 0 0,-1 1 0 0 0,0-1 0 0 0,0 1 0 0 0,0-1 0 0 0,1 1 0 0 0,-1 0 0 0 0,0 0 0 0 0,0 0 0 0 0,0 0 1 0 0,0 1-1 0 0,-1-1 0 0 0,1 0 0 0 0,0 1 0 0 0,0-1 0 0 0,0 2-47 0 0,26 32 208 0 0,-20-24-152 0 0,16 25 169 0 0,-1 2 0 0 0,12 28-225 0 0,-30-57 4 0 0,8 14-6 0 0,2-2-1 0 0,1 1 1 0 0,0-2-1 0 0,2-1 1 0 0,10 10 2 0 0,33 38-10 0 0,-52-55 5 0 0,1-1-1 0 0,0 0 1 0 0,1-1 0 0 0,-1 0 0 0 0,2-1-1 0 0,0 0 1 0 0,0 0 0 0 0,0-2 0 0 0,1 1 0 0 0,0-2-1 0 0,4 2 6 0 0,-12-7 14 0 0,-1-1-1 0 0,0 0 1 0 0,0 1-1 0 0,1-2 1 0 0,-1 1-1 0 0,0 0 1 0 0,0-1-1 0 0,0 0 1 0 0,1 0-1 0 0,-1 0 1 0 0,0 0-1 0 0,0-1 1 0 0,0 1-1 0 0,-1-1 1 0 0,1 0-1 0 0,2-2-13 0 0,0 1 23 0 0,-1 0 1 0 0,0-1-1 0 0,1 0 1 0 0,-1 1-1 0 0,-1-2 0 0 0,1 1 1 0 0,0-1-1 0 0,-1 1 0 0 0,0-1 1 0 0,2-4-24 0 0,-2 2 6 0 0,-1-1-1 0 0,0 1 1 0 0,0-1 0 0 0,0 0 0 0 0,-1 0-1 0 0,-1 0 1 0 0,1 0 0 0 0,-1 0 0 0 0,0 0-1 0 0,-1 0 1 0 0,0 0 0 0 0,0-1 0 0 0,-1 1 0 0 0,0 0-1 0 0,0 0 1 0 0,-2-1-6 0 0,-3-13 15 0 0,-1 1 0 0 0,-1 0 0 0 0,-2 1 0 0 0,0-1-1 0 0,-4-3-14 0 0,-19-48-15 0 0,24 49 8 0 0,-1 0 1 0 0,-2 2 0 0 0,-1-2 6 0 0,12 20 23 0 0,-1 0 1 0 0,0 0 0 0 0,1 0-1 0 0,0 0 1 0 0,0 0-1 0 0,0 0 1 0 0,0 0-1 0 0,0 0 1 0 0,1 0 0 0 0,-1-1-1 0 0,1 1 1 0 0,0 0-1 0 0,0-2-23 0 0,0 4 64 0 0,0 1-33 0 0,0 0-2463 0 0,0 0-9798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6016 0 0,'15'0'974'0'0,"1"0"-1"0"0,-1 1 1 0 0,0 1 0 0 0,0 0-1 0 0,0 1 1 0 0,0 0 0 0 0,6 3-974 0 0,6 3-7 0 0,-21-7 2 0 0,0-1 0 0 0,1 1 1 0 0,-1 0-1 0 0,0 1 1 0 0,-1 0-1 0 0,1 0 0 0 0,0 0 1 0 0,-1 1-1 0 0,1-1 0 0 0,-1 1 1 0 0,0 1-1 0 0,3 3 5 0 0,7 8-8 0 0,3 2-7 0 0,-1 1 0 0 0,-1 1 0 0 0,-1 0 0 0 0,-1 1 0 0 0,0 0 1 0 0,7 19 14 0 0,4 26 34 0 0,-15-36 138 0 0,12 22-172 0 0,-12-27 58 0 0,-1 0 0 0 0,-1 0 0 0 0,-1 1 0 0 0,-1 0 0 0 0,-1 1 0 0 0,-2-1 0 0 0,0 1 0 0 0,-2 0 0 0 0,-2 13-58 0 0,1-27 79 0 0,1 20 139 0 0,-1 1-1 0 0,-3-1 0 0 0,0 0 1 0 0,-2 0-1 0 0,-5 16-217 0 0,7-39 65 0 0,-1 1-1 0 0,0-1 0 0 0,0 0 1 0 0,-1 0-1 0 0,-1-1 0 0 0,0 1 1 0 0,-4 4-65 0 0,-12 30 305 0 0,19-37-251 0 0,0 0 0 0 0,0 0 0 0 0,-1 0 0 0 0,1-1-1 0 0,-1 0 1 0 0,-1 0 0 0 0,1 0 0 0 0,-2 0-54 0 0,-26 25 640 0 0,31-30-587 0 0,0-1-1 0 0,0 0 1 0 0,1 1 0 0 0,-1-1 0 0 0,0 0 0 0 0,0 1 0 0 0,0-1-1 0 0,0 0 1 0 0,0 0 0 0 0,0 0 0 0 0,0 0 0 0 0,0 0 0 0 0,0 0-1 0 0,0 0 1 0 0,0 0 0 0 0,0 0 0 0 0,0-1-53 0 0,0 1 10 0 0,1 0 0 0 0,0 0-1 0 0,-1 0 1 0 0,1 0 0 0 0,0 0 0 0 0,-1 0 0 0 0,1 0-1 0 0,0 0 1 0 0,-1 0 0 0 0,1 0 0 0 0,0-1 0 0 0,-1 1 0 0 0,1 0-1 0 0,0 0 1 0 0,-1 0 0 0 0,1 0 0 0 0,0-1 0 0 0,0 1 0 0 0,-1 0-1 0 0,1 0 1 0 0,0-1 0 0 0,0 1 0 0 0,0 0 0 0 0,-1 0 0 0 0,1-1-1 0 0,0 1 1 0 0,0 0 0 0 0,0-1 0 0 0,0 1 0 0 0,0 0-1 0 0,-1-1 1 0 0,1 1 0 0 0,0 0 0 0 0,0 0 0 0 0,0-1 0 0 0,0 1-1 0 0,0 0 1 0 0,0-1 0 0 0,0 1 0 0 0,0 0 0 0 0,0-1 0 0 0,0 1-1 0 0,0 0 1 0 0,1-1 0 0 0,-1 1 0 0 0,0 0 0 0 0,0-1 0 0 0,0 1-1 0 0,0 0 1 0 0,1-1-10 0 0,24-23-2197 0 0,-22 21-8940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 4216 0 0,'-1'1'162'0'0,"1"-1"0"0"0,0 1 0 0 0,0-1 0 0 0,0 1 0 0 0,0-1 0 0 0,0 1 0 0 0,0-1 0 0 0,0 1 0 0 0,0-1 0 0 0,0 1 0 0 0,0-1 1 0 0,0 0-1 0 0,1 1 0 0 0,-1-1 0 0 0,0 1 0 0 0,0-1 0 0 0,0 1 0 0 0,0-1 0 0 0,1 1 0 0 0,-1-1 0 0 0,0 0 0 0 0,1 1 0 0 0,-1-1 0 0 0,0 0 0 0 0,0 1 0 0 0,1-1 0 0 0,-1 0 0 0 0,1 1 0 0 0,-1-1 1 0 0,0 0-1 0 0,1 0 0 0 0,-1 1 0 0 0,1-1-162 0 0,15-5 1748 0 0,-4 1-1678 0 0,41-11 304 0 0,0 3 0 0 0,2 1 0 0 0,21 1-374 0 0,10-2 281 0 0,-28 7 191 0 0,-53 5-420 0 0,0 0 0 0 0,0 0-1 0 0,0 1 1 0 0,0 0 0 0 0,0 0-1 0 0,0 0 1 0 0,0 0 0 0 0,0 1 0 0 0,0 0-1 0 0,1 1-51 0 0,-3-2 33 0 0,0 0 0 0 0,0 0 0 0 0,0 0-1 0 0,0 0 1 0 0,1 0 0 0 0,-1 0 0 0 0,0-1-1 0 0,0 0 1 0 0,1 1 0 0 0,-1-1 0 0 0,0-1 0 0 0,3 1-33 0 0,28 2 528 0 0,-34-2-521 0 0,1 0 0 0 0,-1 0 1 0 0,0 0-1 0 0,0 0 0 0 0,1 0 1 0 0,-1 0-1 0 0,0 0 0 0 0,0 1 1 0 0,1-1-1 0 0,-1 0 0 0 0,0 0 1 0 0,0 0-1 0 0,1 0 0 0 0,-1 1 1 0 0,0-1-1 0 0,0 0 0 0 0,0 0 1 0 0,0 1-1 0 0,1-1 0 0 0,-1 0 1 0 0,0 0-1 0 0,0 1 0 0 0,0-1 1 0 0,0 0-1 0 0,0 0 0 0 0,0 1 1 0 0,0-1-1 0 0,0 0 0 0 0,0 1 1 0 0,0-1-1 0 0,0 0-7 0 0,0 1 8 0 0,0-1 0 0 0,0 0 0 0 0,0 0-1 0 0,0 1 1 0 0,0-1 0 0 0,1 0 0 0 0,-1 0 0 0 0,0 1 0 0 0,0-1 0 0 0,0 0-1 0 0,0 0 1 0 0,0 1 0 0 0,0-1 0 0 0,0 0 0 0 0,1 0 0 0 0,-1 1 0 0 0,0-1-1 0 0,0 0 1 0 0,0 0 0 0 0,1 0 0 0 0,-1 0 0 0 0,0 1 0 0 0,0-1 0 0 0,0 0-1 0 0,1 0 1 0 0,-1 0 0 0 0,0 0 0 0 0,0 0 0 0 0,1 1 0 0 0,-1-1 0 0 0,0 0-1 0 0,0 0 1 0 0,1 0 0 0 0,-1 0 0 0 0,0 0 0 0 0,1 0 0 0 0,-1 0-1 0 0,0 0 1 0 0,0 0 0 0 0,1 0 0 0 0,-1 0 0 0 0,0 0-8 0 0,12 0-1712 0 0,-12 0-7965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43 6328 0 0,'-5'0'447'0'0,"9"0"550"0"0,0 0 36 0 0,-9 0-478 0 0,6 1-498 0 0,-1 0 0 0 0,1 0 1 0 0,0 0-1 0 0,-1 0 0 0 0,1 0 1 0 0,-1 0-1 0 0,1 0 0 0 0,-1 0 1 0 0,0 0-1 0 0,1 0 0 0 0,-1 0 1 0 0,0 0-1 0 0,0 1 0 0 0,0-1 1 0 0,0 0-1 0 0,0 0 0 0 0,0 0 1 0 0,0 0-58 0 0,1-1 22 0 0,-1 0 0 0 0,0-1 0 0 0,0 1 0 0 0,1-1 0 0 0,-1 1 0 0 0,0 0 0 0 0,1-1 0 0 0,-1 1 0 0 0,1 0 0 0 0,-1-1 0 0 0,1 1 0 0 0,-1 0 0 0 0,0-1 0 0 0,1 1 0 0 0,-1 0 0 0 0,1 0 0 0 0,-1 0 0 0 0,1 0 0 0 0,-1-1 0 0 0,1 1 0 0 0,-1 0 0 0 0,1 0 0 0 0,-1 0 0 0 0,1 0 0 0 0,0 0 0 0 0,0 0-22 0 0,22-1 248 0 0,-14 1-135 0 0,84-11 467 0 0,-26 2-228 0 0,-23-2-88 0 0,-37 9-174 0 0,0-1 1 0 0,0 2-1 0 0,0-1 1 0 0,0 1-1 0 0,0 0 1 0 0,4 0-91 0 0,48-8 342 0 0,18 5 269 0 0,-77 4-2348 0 0,0 0-7039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38 3616 0 0,'0'0'187'0'0,"-4"0"138"0"0,0 1 0 0 0,0-1 0 0 0,0 1 0 0 0,1-1 0 0 0,-1 1 0 0 0,-2 1-325 0 0,1 10 953 0 0,8-7 1010 0 0,19-8 1734 0 0,-3 0-4271 0 0,44 2 928 0 0,-32 1-123 0 0,-1-1 0 0 0,0-2-1 0 0,0-1 1 0 0,8-2-231 0 0,-19 2 303 0 0,-1 1 0 0 0,19 0-303 0 0,-19 2 213 0 0,-1-1 0 0 0,0-1 0 0 0,8-2-213 0 0,-4 1 314 0 0,0 0 0 0 0,0 1 1 0 0,0 1-1 0 0,0 1 0 0 0,12 2-314 0 0,-32-1 19 0 0,5-2 210 0 0,-6 2-223 0 0,0 0 0 0 0,0-1-1 0 0,1 1 1 0 0,-1 0 0 0 0,0 0 0 0 0,0 0 0 0 0,0 0 0 0 0,0 0 0 0 0,1-1-1 0 0,-1 1 1 0 0,0 0 0 0 0,0 0 0 0 0,0 0 0 0 0,0 0 0 0 0,1 0-1 0 0,-1 0 1 0 0,0 0 0 0 0,0 0 0 0 0,0 0 0 0 0,0 0 0 0 0,1 0 0 0 0,-1 0-1 0 0,0 0 1 0 0,0 0 0 0 0,0 0 0 0 0,1 0 0 0 0,-1 0 0 0 0,0 0-1 0 0,0 0 1 0 0,0 0 0 0 0,1 0 0 0 0,-1 0 0 0 0,0 0 0 0 0,0 0-1 0 0,0 0 1 0 0,0 1 0 0 0,1-1 0 0 0,-1 0 0 0 0,0 0 0 0 0,0 0 0 0 0,0 0-1 0 0,0 0 1 0 0,0 0 0 0 0,1 1 0 0 0,-1-1 0 0 0,0 0 0 0 0,0 0-1 0 0,0 0 1 0 0,0 0 0 0 0,0 1 0 0 0,0-1 0 0 0,0 0 0 0 0,0 0 0 0 0,0 0-1 0 0,0 1 1 0 0,0-1 0 0 0,0 0 0 0 0,0 0 0 0 0,0 0 0 0 0,0 1-1 0 0,0-1 1 0 0,0 0 0 0 0,0 0 0 0 0,0 0 0 0 0,0 1-6 0 0,0-1 86 0 0,0 0-62 0 0,0 0-16 0 0,0 0 0 0 0,0 0-4 0 0,0 0-16 0 0,0 0-5 0 0,-7 0-2240 0 0,7 0-8012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99 2304 0 0,'0'0'395'0'0,"0"0"7"0"0,0 0-4 0 0,0 0 0 0 0,0 0-23 0 0,0 0-7 0 0,0 0 0 0 0,0 0 31 0 0,8-3 123 0 0,39-14 641 0 0,1 2 1 0 0,12 0-1164 0 0,100-9 267 0 0,-86 15-176 0 0,27 2-12 0 0,-1-1-11 0 0,-95 8-33 0 0,1 0 0 0 0,-1 0 0 0 0,0 0 0 0 0,0 1 0 0 0,0 0 0 0 0,1 0 0 0 0,0 1-35 0 0,30 5 372 0 0,-34 4 6047 0 0,-2 21-6399 0 0,0-26 596 0 0,0-3-582 0 0,1 0 0 0 0,-1 1 1 0 0,1-1-1 0 0,0 0 0 0 0,0 0 0 0 0,0 0 1 0 0,0 0-1 0 0,1 1-34 0 0,-1-1 9 0 0,1 0-1 0 0,-1 1 1 0 0,0-1 0 0 0,0 1 0 0 0,-1-1-1 0 0,1 1 1 0 0,0-1 0 0 0,-1 1-9 0 0,0 168-138 0 0,0-170 58 0 0,0-2 2 0 0,0 0 6 0 0,0 0 5 0 0,-11 18-231 0 0,11 9-1513 0 0,0-26-8358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96 3000 0 0,'0'1'264'0'0,"1"21"3915"0"0,-1-20-4133 0 0,0 0-1 0 0,1-1 1 0 0,-1 1-1 0 0,1-1 1 0 0,0 1-1 0 0,0-1 1 0 0,-1 1-1 0 0,1-1 1 0 0,0 1-1 0 0,0-1 1 0 0,0 0-1 0 0,0 1 1 0 0,1-1 0 0 0,-1 0-1 0 0,0 0 1 0 0,1 0-1 0 0,-1 0-45 0 0,3 3 3 0 0,0 0 0 0 0,0 1-1 0 0,-1-1 1 0 0,0 1 0 0 0,2 4-3 0 0,1-1-21 0 0,3 6-46 0 0,-1 0-1 0 0,0 1 1 0 0,-1 0 0 0 0,-1 0-1 0 0,0 1 1 0 0,-1 0-1 0 0,0 0 1 0 0,-2 0-1 0 0,0 0 1 0 0,0 8 67 0 0,1 28 309 0 0,-2 0 0 0 0,-2-1 1 0 0,-5 31-310 0 0,2-24 1763 0 0,3 10-1763 0 0,0-36 1493 0 0,0-31-1285 0 0,0-1 0 0 0,0 0-8 0 0,0 0-31 0 0,0 0-2 0 0,0 0 2 0 0,0 0-6 0 0,0 0-45 0 0,0 0-2 0 0,0 0-1 0 0,0 0 2 0 0,0 0-2 0 0,0 0 4 0 0,0-10 111 0 0,-2-62 136 0 0,1 27-47 0 0,1-1 0 0 0,4-13-319 0 0,-3 52 12 0 0,1 0-1 0 0,0-1 1 0 0,1 1-1 0 0,-1 1 1 0 0,1-1-1 0 0,1 0 1 0 0,-1 1-1 0 0,1-1 1 0 0,2-1-12 0 0,-1 0-51 0 0,0 0 1 0 0,-1 0 0 0 0,0 0-1 0 0,0-1 1 0 0,2-7 50 0 0,1-14-515 0 0,-2 0-1 0 0,0-1 0 0 0,-3 0 1 0 0,0-22 515 0 0,-2 47-213 0 0,-1 0 1 0 0,1 0 0 0 0,-1 0 0 0 0,-1 0-1 0 0,1 0 1 0 0,-1 1 0 0 0,0-1 0 0 0,0 0 0 0 0,-1 1-1 0 0,0 0 1 0 0,1-1 0 0 0,-2 1 0 0 0,1 0-1 0 0,-1 0 1 0 0,0 1 0 0 0,0-1 0 0 0,-4-3 212 0 0,-7-14-1416 0 0,14 20 1246 0 0,0 0 0 0 0,-1-1 0 0 0,1 1 0 0 0,0 0 0 0 0,-1 0 0 0 0,0 0 0 0 0,1 0 0 0 0,-1 1 0 0 0,-1-2 170 0 0,2 2 16 0 0,0 1-1 0 0,1-1 0 0 0,-1 0 1 0 0,1 1-1 0 0,-1-1 0 0 0,1 0 1 0 0,-1 1-1 0 0,1-1 0 0 0,-1 0 1 0 0,1 0-1 0 0,-1 1 0 0 0,1-1 1 0 0,0 0-1 0 0,0 0 0 0 0,-1 0 1 0 0,1 0-1 0 0,0 1 0 0 0,0-1 1 0 0,0 0-1 0 0,0 0 0 0 0,0 0 1 0 0,0 0-1 0 0,0 0 0 0 0,0 1 1 0 0,0-1-1 0 0,1-1-15 0 0,12-4 142 0 0,1 0 0 0 0,0 1-1 0 0,0 0 1 0 0,0 1 0 0 0,1 1 0 0 0,0 0 0 0 0,1 1-142 0 0,15-4 136 0 0,-1 1 31 0 0,0 2-1 0 0,8 1-166 0 0,25-3 318 0 0,-50 5-114 0 0,0 0 0 0 0,0 0 0 0 0,6 2-204 0 0,20 0 421 0 0,-30-1-335 0 0,0 1 0 0 0,0 0-1 0 0,0 0 1 0 0,-1 0-1 0 0,1 1 1 0 0,4 3-86 0 0,14 3 124 0 0,-24-7-114 0 0,0-1 1 0 0,0 1 0 0 0,0 0 0 0 0,-1 0-1 0 0,1 0 1 0 0,0 0 0 0 0,-1 0 0 0 0,1 0 0 0 0,-1 1-1 0 0,0-1 1 0 0,0 1 0 0 0,0 0 0 0 0,0 0-1 0 0,0 0 1 0 0,0 1-11 0 0,2 4 30 0 0,1 1 0 0 0,-2 0 0 0 0,1 0 0 0 0,1 6-30 0 0,-5-11 5 0 0,0 0 1 0 0,0 0-1 0 0,0 1 0 0 0,0-1 0 0 0,-1 0 1 0 0,0 0-1 0 0,0 0 0 0 0,0 0 1 0 0,0 0-1 0 0,0 0 0 0 0,-1 0-5 0 0,-3 10 29 0 0,4-10-25 0 0,-23 71 200 0 0,21-67-162 0 0,-1 0 0 0 0,0 0 0 0 0,0-1 0 0 0,-1 0 0 0 0,0 0 0 0 0,0 0 0 0 0,0 0 0 0 0,-2 0-42 0 0,-12 11 234 0 0,0 0 1 0 0,-1-1 0 0 0,-7 2-235 0 0,23-16 38 0 0,0-1 1 0 0,0 0-1 0 0,0-1 1 0 0,0 1-1 0 0,-1-1 1 0 0,1 0 0 0 0,0 0-1 0 0,-2 0-38 0 0,-15 4 77 0 0,-100 21 560 0 0,117-25-581 0 0,-1 0-1 0 0,1 0 0 0 0,-1-1 0 0 0,0 0 1 0 0,0 0-1 0 0,1 0 0 0 0,-1 0 1 0 0,-3-1-56 0 0,-27-1 447 0 0,2-1-34 0 0,8 0 36 0 0,24 3-427 0 0,0 0 0 0 0,0 0 0 0 0,0 0 0 0 0,0-1 0 0 0,-1 1 0 0 0,1 0 1 0 0,0-1-1 0 0,0 1 0 0 0,0-1 0 0 0,0 1 0 0 0,1-1 0 0 0,-1 1 0 0 0,0-1 0 0 0,0 0 0 0 0,0 1 0 0 0,0-1 0 0 0,0 0 0 0 0,1 0 0 0 0,-1 0-22 0 0,-3-2 699 0 0,23-1-2574 0 0,-17 3-7878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0 678 5224 0 0,'33'-11'6496'0'0,"-31"10"-6487"0"0,1 0 1 0 0,-1 0-1 0 0,0 0 1 0 0,0 0-1 0 0,0-1 1 0 0,-1 1-1 0 0,1-1 1 0 0,0 1 0 0 0,0-1-1 0 0,-1 0 1 0 0,1 1-1 0 0,-1-1 1 0 0,0 0-1 0 0,1-1-9 0 0,16-32 399 0 0,-6 10-150 0 0,-3 7-55 0 0,0-1 1 0 0,-2 0-1 0 0,0 0 1 0 0,1-8-195 0 0,16-42 426 0 0,-4 14-106 0 0,-10 24 247 0 0,12-22-567 0 0,-15 40 92 0 0,12-28 634 0 0,2 1 0 0 0,9-10-726 0 0,-17 29 390 0 0,-2-2 1 0 0,6-15-391 0 0,-7 24 203 0 0,-9 13-205 0 0,0 1 1 0 0,-1-1 0 0 0,1 1 0 0 0,-1-1-1 0 0,1 0 1 0 0,-1 1 0 0 0,1-1 0 0 0,-1 0-1 0 0,1 1 1 0 0,-1-1 0 0 0,0 0-1 0 0,1 1 1 0 0,-1-1 0 0 0,0 0 0 0 0,0 0-1 0 0,1 1 1 0 0,-1-1 0 0 0,0 0-1 0 0,0 0 1 0 0,0 0 1 0 0,0 0-4 0 0,0 1-1 0 0,0-1 1 0 0,0 0-1 0 0,0 1 0 0 0,0-1 1 0 0,0 1-1 0 0,0-1 1 0 0,1 1-1 0 0,-1-1 1 0 0,0 1-1 0 0,0-1 1 0 0,1 1-1 0 0,-1-1 1 0 0,0 1-1 0 0,1-1 1 0 0,-1 1-1 0 0,0-1 1 0 0,1 1-1 0 0,-1-1 0 0 0,0 1 1 0 0,1 0-1 0 0,-1-1 1 0 0,1 1-1 0 0,-1 0 1 0 0,1-1-1 0 0,-1 1 1 0 0,1 0-1 0 0,-1 0 1 0 0,1 0-1 0 0,-1-1 1 0 0,1 1-1 0 0,0 0 1 0 0,-1 0-1 0 0,1 0 0 0 0,0 0 5 0 0,-1-5-115 0 0,1 8 358 0 0,-1-1-241 0 0,1-1-1 0 0,0 1 0 0 0,0-1 1 0 0,0 0-1 0 0,0 1 0 0 0,0-1 1 0 0,0 0-1 0 0,0 1 0 0 0,0-1 1 0 0,1 0-1 0 0,-1 0 0 0 0,0 0 1 0 0,1 0-2 0 0,13 15-8 0 0,31 57-54 0 0,-26-41 33 0 0,-1 0 0 0 0,13 30 29 0 0,-18-33 158 0 0,1-2 1 0 0,1 1 0 0 0,5 3-159 0 0,15 26 298 0 0,37 82-10 0 0,-56-105-238 0 0,-15-28-61 0 0,-1-1 0 0 0,1 2 0 0 0,-1-1 0 0 0,-1 0 0 0 0,1 0 0 0 0,-1 0 0 0 0,0 0 0 0 0,0 0 0 0 0,-2 6 11 0 0,1 12-95 0 0,-10 23 6 0 0,11-46 87 0 0,0 0 0 0 0,0 0 0 0 0,0 0 0 0 0,-1 0 0 0 0,1 0 0 0 0,0 0 0 0 0,-1 0 0 0 0,1 0 0 0 0,-1 0 0 0 0,1 0 0 0 0,-1 0 0 0 0,1 0 0 0 0,-1-1 0 0 0,0 1 2 0 0,0 0 30 0 0,0 0 1 0 0,1 1 0 0 0,-1-1 0 0 0,0 0 0 0 0,1 0-1 0 0,-1 0 1 0 0,1 1 0 0 0,-1-1 0 0 0,1 0 0 0 0,0 1-1 0 0,-1-1 1 0 0,1 0 0 0 0,0 1 0 0 0,0 0-31 0 0,-3 11 556 0 0,-2-9-2923 0 0,4-4-9335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6224 0 0,'40'-1'4384'0'0,"-30"0"-4026"0"0,1 0 1 0 0,-1-1 0 0 0,1 0-1 0 0,3-2-358 0 0,68-16 81 0 0,-43 12-196 0 0,0 2 2 0 0,-29 5 49 0 0,0-1 0 0 0,-1 0 0 0 0,1 0 1 0 0,2-2 63 0 0,2-1-95 0 0,0 1 0 0 0,1 0 0 0 0,-1 1 0 0 0,1 0 0 0 0,-1 2 1 0 0,1-1-1 0 0,8 2 95 0 0,73-7-51 0 0,-54 7 308 0 0,-41 0-210 0 0,-1 0 21 0 0,0 0 9 0 0,0 0-1 0 0,0 0 11 0 0,0 0 8 0 0,0 0 2 0 0,0 0 6 0 0,0 0 19 0 0,0 0 77 0 0,0 0 24 0 0,0 0 1 0 0,0 0-19 0 0,0 0-74 0 0,0 0-18 0 0,0 0 4 0 0,0 0-1 0 0,0 0 10 0 0,0 0 0 0 0,0 0-3 0 0,0 0 0 0 0,0 0-15 0 0,0 0-4 0 0,0 34 597 0 0,-2 0 1 0 0,0 0 0 0 0,-5 11-702 0 0,4-15 105 0 0,3-25-78 0 0,0 0-1 0 0,-1 0 1 0 0,0 0 0 0 0,0 0-1 0 0,0 0 1 0 0,0 0 0 0 0,-1 0-1 0 0,-1 3-26 0 0,2-6 14 0 0,0 1-1 0 0,1 0 0 0 0,-1 0 0 0 0,1 0 0 0 0,0 0 0 0 0,-1 0 0 0 0,1 0 0 0 0,0 0 0 0 0,1 2-13 0 0,-1 1 10 0 0,-1-5-8 0 0,0-1-1 0 0,0 0 0 0 0,0 0 0 0 0,0 0 1 0 0,0 1-1 0 0,0-1 0 0 0,0 0 0 0 0,0 1 1 0 0,0-1-1 0 0,0 1 0 0 0,0-1 0 0 0,0 1 1 0 0,-1 0-3 0 0,2 0 25 0 0,-1 3-19 0 0,1 0-2099 0 0,0-4-8264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425 41 5824 0 0,'0'-6'434'0'0,"0"5"-310"0"0,0 1 0 0 0,0-1-1 0 0,0 1 1 0 0,1-1 0 0 0,-1 1-1 0 0,0-1 1 0 0,0 1 0 0 0,0-1-1 0 0,0 1 1 0 0,0-1 0 0 0,0 1-1 0 0,-1-1 1 0 0,1 0 0 0 0,0 1 0 0 0,0-1-1 0 0,0 1 1 0 0,0-1 0 0 0,-1 1-1 0 0,1 0 1 0 0,0-1 0 0 0,0 1-1 0 0,-1-1 1 0 0,1 1 0 0 0,0-1-1 0 0,-1 1 1 0 0,1 0 0 0 0,-1-1-1 0 0,1 1 1 0 0,0 0 0 0 0,-1-1 0 0 0,1 1-1 0 0,-1 0 1 0 0,1-1 0 0 0,-1 1-1 0 0,1 0 1 0 0,-1 0 0 0 0,1 0-1 0 0,-1 0-123 0 0,-15-9-70 0 0,15 8 63 0 0,-1 0-1 0 0,0 0 1 0 0,0 0 0 0 0,1 0-1 0 0,-1 1 1 0 0,0-1 0 0 0,0 0-1 0 0,0 1 1 0 0,0-1-1 0 0,0 1 1 0 0,0-1 0 0 0,0 1-1 0 0,0 0 1 0 0,0 0 7 0 0,-13 0 53 0 0,1 0 0 0 0,-1 1 1 0 0,1 1-1 0 0,-1 0 0 0 0,1 1 0 0 0,0 1 0 0 0,0 0 1 0 0,0 1-1 0 0,1 0 0 0 0,-1 1 0 0 0,-1 2-53 0 0,-3 1 200 0 0,1 1-1 0 0,0 1 1 0 0,0 1 0 0 0,1 0-1 0 0,1 1 1 0 0,-13 14-200 0 0,14-13 36 0 0,10-10-22 0 0,-1 0 1 0 0,1 1 0 0 0,0-1 0 0 0,1 1 0 0 0,-1 0 0 0 0,1 0 0 0 0,0 0 0 0 0,0 0 0 0 0,0 0-1 0 0,1 1 1 0 0,0-1 0 0 0,0 2-15 0 0,-5 10 163 0 0,6-15-146 0 0,0-1-1 0 0,0 1 1 0 0,0 0-1 0 0,0-1 0 0 0,0 1 1 0 0,0 0-1 0 0,1 0 1 0 0,-1 0-1 0 0,1 0 1 0 0,-1 0-1 0 0,1-1 0 0 0,0 1 1 0 0,0 0-1 0 0,0 0 1 0 0,0 0-1 0 0,0 0 1 0 0,0 0-1 0 0,0 0 0 0 0,1 0 1 0 0,-1 0-1 0 0,1 0-16 0 0,12 19 116 0 0,-12-19-102 0 0,0 0 0 0 0,-1-1 0 0 0,1 1 1 0 0,0 0-1 0 0,1 0 0 0 0,-1-1 0 0 0,0 1 1 0 0,0-1-1 0 0,1 1 0 0 0,-1-1 0 0 0,1 0 1 0 0,-1 1-1 0 0,1-1 0 0 0,0 0 0 0 0,-1 0 1 0 0,1 0-1 0 0,0 0 0 0 0,0 0 0 0 0,0-1 1 0 0,-1 1-1 0 0,2 0-14 0 0,4 0 20 0 0,0 0 0 0 0,0 0 0 0 0,0 0 0 0 0,0-1 0 0 0,0 0 0 0 0,0-1 0 0 0,0 1 0 0 0,0-1 0 0 0,-1 0 1 0 0,5-2-21 0 0,13-4 57 0 0,-1-1 1 0 0,8-4-58 0 0,2-1 41 0 0,-19 7-4 0 0,1-1 1 0 0,-1-1-1 0 0,1-1-37 0 0,15-7 96 0 0,-21 11-45 0 0,-1-1 0 0 0,0 0-1 0 0,0 0 1 0 0,-1-1 0 0 0,0 1-1 0 0,1-3-50 0 0,-5 7 19 0 0,4-8 65 0 0,1-1 1 0 0,-1 1-1 0 0,-1-1 1 0 0,0-1 0 0 0,2-3-85 0 0,-5 8 168 0 0,1 0 0 0 0,0 0 0 0 0,1 0 0 0 0,0 1 0 0 0,0 0 1 0 0,0 0-1 0 0,6-5-168 0 0,-10 3 149 0 0,-2 5 51 0 0,1 5 919 0 0,-11 127-1155 0 0,2 1-60 0 0,6-87 38 0 0,2-30 41 0 0,0 1 0 0 0,1-1-1 0 0,0 1 1 0 0,1 3 17 0 0,3 23-21 0 0,-3-23 2 0 0,0 0 1 0 0,1 0-1 0 0,1-1 1 0 0,1 1-1 0 0,0-1 1 0 0,1 0-1 0 0,0 0 1 0 0,6 9 18 0 0,-8-20-6 0 0,1-1 0 0 0,0 1 0 0 0,0-1 0 0 0,0 0 0 0 0,1 0 0 0 0,-1 0 0 0 0,1-1 0 0 0,0 0 0 0 0,0 0 0 0 0,0 0 0 0 0,0 0-1 0 0,0-1 1 0 0,1 0 0 0 0,-1 0 0 0 0,1 0 0 0 0,0-1 6 0 0,0 2-1 0 0,-3-3 6 0 0,0 1 0 0 0,0-1 0 0 0,1 1 0 0 0,-1-1 0 0 0,0 0 0 0 0,0 0 0 0 0,1 0 0 0 0,-1-1-1 0 0,0 1 1 0 0,0-1 0 0 0,3 0-5 0 0,20-3 50 0 0,-20 4-8 0 0,1-1-1 0 0,-1 0 0 0 0,0 0 1 0 0,0-1-1 0 0,0 0 0 0 0,0 0 0 0 0,0 0 1 0 0,0 0-1 0 0,-1-1 0 0 0,4-2-41 0 0,4-3 238 0 0,0-1-1 0 0,0-1 1 0 0,7-7-238 0 0,-14 12 137 0 0,0 0 0 0 0,0 0 0 0 0,1 0 0 0 0,0 1 0 0 0,0 0-137 0 0,-4-1-1425 0 0,-3 5-11168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321 7 4512 0 0,'0'0'192'0'0,"0"0"0"0"0,0 0 0 0 0,0 0 11 0 0,0 0 40 0 0,0 0 8 0 0,0 0 2 0 0,0 0-35 0 0,0 0-129 0 0,0 0-26 0 0,0 0-1 0 0,0 0 53 0 0,0 0 226 0 0,0 0 54 0 0,0 0 4 0 0,0 0-26 0 0,0 0-105 0 0,6-1-23 0 0,2-1-131 0 0,21-1 670 0 0,-32 5-654 0 0,0 1 0 0 0,1 0 0 0 0,-1 0 0 0 0,1 1 0 0 0,-1-1 0 0 0,1 0 0 0 0,0 1 0 0 0,0 0-130 0 0,-9 17 262 0 0,4-7-93 0 0,-1 1-1 0 0,0-2 0 0 0,-1 1 0 0 0,-1-1 1 0 0,-8 9-169 0 0,12-16 91 0 0,1 1-1 0 0,0 0 1 0 0,1-1 0 0 0,-1 2 0 0 0,2-1 0 0 0,-1 0 0 0 0,-1 6-91 0 0,1-4 68 0 0,0-1-1 0 0,0 1 1 0 0,-1-1 0 0 0,0 0-1 0 0,-3 3-67 0 0,2-3 51 0 0,1 0 0 0 0,0 0 0 0 0,0 1 1 0 0,-1 2-52 0 0,-13 24 127 0 0,15-28-77 0 0,0 1-1 0 0,1-1 0 0 0,0 1 1 0 0,-2 7-50 0 0,2-8 33 0 0,1 1 1 0 0,-1-1-1 0 0,-1 0 1 0 0,1 0 0 0 0,-1 0-34 0 0,-3 3 35 0 0,1-1 1 0 0,0 1 0 0 0,0 0 0 0 0,1 0-1 0 0,1 0 1 0 0,0 1 0 0 0,0 0-1 0 0,1 0 1 0 0,0 0 0 0 0,1 1-36 0 0,-4 19 105 0 0,-1-1 0 0 0,-5 13-105 0 0,4-16 56 0 0,1 0 1 0 0,1 1 0 0 0,0 9-57 0 0,-9 105 113 0 0,13-73-13 0 0,3 35-100 0 0,0-99 2 0 0,0 1-1 0 0,0 0 1 0 0,1-1-1 0 0,-1 1 1 0 0,2 2-2 0 0,7 24 8 0 0,-6-12-7 0 0,2 0-1 0 0,0 0 1 0 0,1-1-1 0 0,1 1 0 0 0,1-1 1 0 0,10 14-1 0 0,-14-25-2 0 0,0-1 0 0 0,1 1 0 0 0,0-2 0 0 0,4 5 2 0 0,-3-4-22 0 0,0 0-1 0 0,-1 1 1 0 0,0-1 0 0 0,3 7 22 0 0,-6-8-19 0 0,1-1 1 0 0,-1 1-1 0 0,1 0 1 0 0,1-1 0 0 0,-1 0-1 0 0,1 0 1 0 0,0 0-1 0 0,0-1 1 0 0,0 1 0 0 0,3 0 18 0 0,2-3-120 0 0,-9-2 117 0 0,0 0-1 0 0,-1 0 1 0 0,1 0 0 0 0,0 0 0 0 0,-1 0-1 0 0,1 1 1 0 0,0-1 0 0 0,0 0 0 0 0,-1 0-1 0 0,1 1 1 0 0,0-1 0 0 0,-1 0 0 0 0,1 1-1 0 0,-1-1 1 0 0,1 1 0 0 0,0-1 0 0 0,-1 0-1 0 0,1 1 1 0 0,-1-1 0 0 0,1 1 0 0 0,-1 0-1 0 0,1-1 1 0 0,-1 1 0 0 0,0-1 0 0 0,1 1-1 0 0,-1 0 1 0 0,0-1 0 0 0,1 2 3 0 0,37 45-1835 0 0,-37-46-6719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2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50 6928 0 0,'-1'-3'149'0'0,"-1"1"0"0"0,1 0 0 0 0,0-1-1 0 0,0 1 1 0 0,1-1 0 0 0,-1 0 0 0 0,1 1 0 0 0,-1-1 0 0 0,1 0 0 0 0,0 0-149 0 0,-4-16 1201 0 0,-25 18 1281 0 0,18 1-2512 0 0,0 1 1 0 0,0 1-1 0 0,0 0 1 0 0,0 1 0 0 0,0 0-1 0 0,0 0 1 0 0,1 1-1 0 0,-1 0 1 0 0,1 1 0 0 0,0 1-1 0 0,1-1 1 0 0,-1 1-1 0 0,1 1 1 0 0,1 0-1 0 0,-1 0 1 0 0,1 1 0 0 0,-2 2 29 0 0,5-4-77 0 0,0 0 1 0 0,0 1 0 0 0,1 0-1 0 0,0 0 1 0 0,0 1 0 0 0,-2 5 76 0 0,-9 16-133 0 0,-2 2 46 0 0,2 1-1 0 0,1 1 1 0 0,1 0 0 0 0,-7 33 87 0 0,1-7-44 0 0,16-47 43 0 0,1 0 0 0 0,0 0 1 0 0,0 1-1 0 0,1-1 0 0 0,1 0 1 0 0,0 2 0 0 0,-1 21-4 0 0,0-22 6 0 0,1 0 1 0 0,1 0 0 0 0,0 0 0 0 0,1 0-1 0 0,0 0 1 0 0,1 0 0 0 0,0-1 0 0 0,1 1-1 0 0,0-1 1 0 0,1 0 0 0 0,1 0 0 0 0,0-1-1 0 0,0 1 1 0 0,1-1 0 0 0,1-1 0 0 0,0 1-1 0 0,4 3-2 0 0,12 14 61 0 0,-21-23-46 0 0,0 0 1 0 0,1 0-1 0 0,0-1 0 0 0,0 0 1 0 0,0 1-1 0 0,0-1 0 0 0,1-1 1 0 0,0 1-1 0 0,-1-1 1 0 0,1 0-1 0 0,0 0 0 0 0,1 0 1 0 0,-1-1-1 0 0,1 1 1 0 0,-1-1-1 0 0,3 0-15 0 0,11 1 89 0 0,-1-2-1 0 0,1 0 1 0 0,-1-1-1 0 0,1 0 1 0 0,-1-2-1 0 0,1 0 1 0 0,-1-1-1 0 0,0-1 1 0 0,0 0-1 0 0,0-2 1 0 0,0 0-1 0 0,-1-1 1 0 0,3-2-89 0 0,-9 3 52 0 0,-1 0 0 0 0,0-1 0 0 0,-1 0 0 0 0,2-1-52 0 0,25-18 73 0 0,-31 23-318 0 0,0 0 0 0 0,0-1 0 0 0,-1 1 0 0 0,0-1 1 0 0,1 0-1 0 0,-1-1 245 0 0,-1 2-7804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02.1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 3000 0 0,'0'0'1199'0'0,"0"0"-6"0"0,0 0-1 0 0,0 0-196 0 0,6 1-786 0 0,-1 0-207 0 0,-3-1-3 0 0,0 1 0 0 0,1-1 0 0 0,-1 0 0 0 0,0 0 0 0 0,0 0 0 0 0,0 0 0 0 0,0-1-1 0 0,0 1 1 0 0,0-1 0 0 0,0 1 0 0 0,0-1 0 0 0,0 1 0 0 0,0-1 0 0 0,6 0-91 0 0,-7 1 81 0 0,-1 0 1 0 0,1 0 0 0 0,-1 0 0 0 0,1 0 0 0 0,0 0-1 0 0,-1 0 1 0 0,1 0 0 0 0,-1 0 0 0 0,1 0 0 0 0,-1 0-1 0 0,1 0 1 0 0,-1 0 0 0 0,1 0 0 0 0,-1 0-1 0 0,1 0 1 0 0,-1-1 0 0 0,1 1 0 0 0,-1 0 0 0 0,1 0-1 0 0,-1-1 1 0 0,1 1 0 0 0,-1 0 0 0 0,0-1-1 0 0,1 1 1 0 0,-1 0 0 0 0,1-1 0 0 0,-1 1 0 0 0,0-1-1 0 0,1 1 1 0 0,-1 0 0 0 0,0-1 0 0 0,0 1 0 0 0,1-1-1 0 0,-1 1 1 0 0,0-1 0 0 0,0 1 0 0 0,0-1-1 0 0,0 0 10 0 0,4 1 164 0 0,0-1-1 0 0,-1 0 1 0 0,1 1-1 0 0,-1-1 1 0 0,1 1-1 0 0,0 0 1 0 0,-1 1-1 0 0,4-1-163 0 0,-3 4 176 0 0,1 0-1 0 0,0 0 1 0 0,-1 0-1 0 0,0 1 1 0 0,0-1-1 0 0,0 1 0 0 0,1 2-175 0 0,-1-2 191 0 0,7 7 85 0 0,0 1-1 0 0,1-2 1 0 0,13 11-276 0 0,-19-16 42 0 0,0 0-1 0 0,-1 1 1 0 0,0-1 0 0 0,-1 1 0 0 0,1 0 0 0 0,-1 1 0 0 0,-1-1 0 0 0,2 3-42 0 0,10 20 295 0 0,-6-14-15 0 0,-1 1 0 0 0,5 17-280 0 0,-6-16 173 0 0,1 1 0 0 0,8 13-173 0 0,-1-3 166 0 0,-2 1 1 0 0,0 1 0 0 0,5 23-167 0 0,2 6 277 0 0,-8-21-115 0 0,-10-29-83 0 0,1 0 1 0 0,0 0-1 0 0,1 0 0 0 0,0 0 1 0 0,1 0-80 0 0,0 0 59 0 0,-1 0 1 0 0,-1 1 0 0 0,1-1-1 0 0,-2 0 1 0 0,1 1-1 0 0,-2 0 1 0 0,1 0 0 0 0,-1 3-60 0 0,8 41 331 0 0,-6-35-243 0 0,-1 0 1 0 0,-1 0 0 0 0,-1 1 0 0 0,-1-1 0 0 0,0 0 0 0 0,-3 10-89 0 0,3-22 68 0 0,-2 19 23 0 0,-1-1 0 0 0,-2 0 0 0 0,-7 24-91 0 0,9-43 39 0 0,1 0-1 0 0,-1 0 1 0 0,0 0-1 0 0,-1 0 1 0 0,-4 5-39 0 0,-14 23 93 0 0,8-1 16 0 0,8-19 70 0 0,0 0 1 0 0,-1 0-1 0 0,-4 6-179 0 0,10-18 27 0 0,0 1 0 0 0,0 0-1 0 0,0 0 1 0 0,1 0 0 0 0,0 0-1 0 0,0 0 1 0 0,-1 3-27 0 0,-2 8 621 0 0,-3-12-213 0 0,14-4-2709 0 0,-7 1-8637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16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234 15 2400 0 0,'0'0'559'0'0,"0"0"-5"0"0,0 0 5 0 0,0 0 16 0 0,6 0 59 0 0,-4 0-575 0 0,0 0 1 0 0,-1 0 0 0 0,0-1 0 0 0,1 1-1 0 0,-1 0 1 0 0,0 1 0 0 0,1-1 0 0 0,-1 0 0 0 0,0 0-1 0 0,1 0 1 0 0,-1 1 0 0 0,0-1 0 0 0,1 1 0 0 0,-1-1 0 0 0,0 1-1 0 0,0-1 1 0 0,0 1 0 0 0,1 0 0 0 0,-1 0 0 0 0,0-1-1 0 0,0 1 1 0 0,0 0 0 0 0,0 0 0 0 0,0 0 0 0 0,-1 0 0 0 0,1 0-1 0 0,0 0 1 0 0,0 1 0 0 0,-1-1 0 0 0,1 0 0 0 0,0 0-1 0 0,-1 1-59 0 0,1-2 39 0 0,-1 1 0 0 0,0-1 0 0 0,0 1 1 0 0,1-1-1 0 0,-1 1 0 0 0,0-1 0 0 0,1 1 0 0 0,-1-1 0 0 0,0 0 0 0 0,1 1 0 0 0,-1-1 0 0 0,1 0 0 0 0,-1 1 0 0 0,0-1 0 0 0,1 0 0 0 0,-1 0 0 0 0,1 1 0 0 0,-1-1 0 0 0,1 0 0 0 0,-1 0 0 0 0,1 0 0 0 0,-1 0 0 0 0,1 1 0 0 0,0-1 0 0 0,-1 0 0 0 0,1 0 0 0 0,-1 0 0 0 0,1 0 0 0 0,-1 0 0 0 0,1 0 0 0 0,-1-1 0 0 0,1 1 0 0 0,-1 0 0 0 0,1 0 0 0 0,0 0-39 0 0,-1 0 17 0 0,0-1 0 0 0,1 1 0 0 0,-1 0 0 0 0,0 0 0 0 0,1 0 0 0 0,-1 0 0 0 0,1 0-1 0 0,-1 0 1 0 0,0 0 0 0 0,1 0 0 0 0,-1 0 0 0 0,1 0 0 0 0,-1 0 0 0 0,0 0 0 0 0,1 0 0 0 0,-1 0 0 0 0,0 0 0 0 0,1 0 0 0 0,-1 0 0 0 0,1 0 0 0 0,-1 0 0 0 0,0 1 0 0 0,1-1 0 0 0,-1 0 0 0 0,0 0-1 0 0,1 0 1 0 0,-1 1 0 0 0,0-1 0 0 0,0 0 0 0 0,1 1 0 0 0,-1-1 0 0 0,0 0 0 0 0,0 0 0 0 0,1 1 0 0 0,-1-1 0 0 0,0 0 0 0 0,0 1 0 0 0,0-1 0 0 0,0 1 0 0 0,1-1 0 0 0,-1 0 0 0 0,0 1 0 0 0,0-1-1 0 0,0 0 1 0 0,0 1 0 0 0,0-1 0 0 0,0 1 0 0 0,0-1 0 0 0,0 0 0 0 0,0 1 0 0 0,0-1 0 0 0,0 1-17 0 0,0-1 19 0 0,-1 1 0 0 0,1-1 0 0 0,0 1 0 0 0,0 0 1 0 0,0-1-1 0 0,0 1 0 0 0,1-1 0 0 0,-1 1 0 0 0,0 0 0 0 0,0-1 0 0 0,0 1 0 0 0,0-1 0 0 0,0 1 0 0 0,1-1 1 0 0,-1 1-1 0 0,0-1 0 0 0,1 1 0 0 0,-1-1 0 0 0,0 1 0 0 0,1-1 0 0 0,-1 1 0 0 0,1-1 0 0 0,-1 1 1 0 0,0-1-1 0 0,1 0 0 0 0,-1 1 0 0 0,1-1-19 0 0,16 1 1263 0 0,-5-2-402 0 0,-33-11 871 0 0,-11-8-1348 0 0,18 12-259 0 0,10 6-72 0 0,1-1-1 0 0,-1 1 1 0 0,0 0 0 0 0,0 1-1 0 0,0-1 1 0 0,0 1 0 0 0,0-1 0 0 0,0 1-1 0 0,0 1 1 0 0,-5-2-53 0 0,-24-1 372 0 0,25 1-215 0 0,0 1 0 0 0,1 0 1 0 0,-1 1-1 0 0,0 0 0 0 0,0 0 1 0 0,0 0-1 0 0,0 1 0 0 0,0 0 1 0 0,0 1-1 0 0,0 0 0 0 0,1 0-157 0 0,-6 2 99 0 0,12-3-72 0 0,-1-1 0 0 0,0 1 1 0 0,0 0-1 0 0,0 0 0 0 0,0-1 0 0 0,1 1 1 0 0,-1 0-1 0 0,0 1 0 0 0,1-1 0 0 0,-1 0 1 0 0,1 0-1 0 0,-1 1 0 0 0,1-1 1 0 0,0 1-1 0 0,0-1 0 0 0,-1 1-27 0 0,-4 8 47 0 0,4-7-18 0 0,1-1 0 0 0,-1 1-1 0 0,0 0 1 0 0,0-1-1 0 0,-1 1 1 0 0,1-1-1 0 0,0 0 1 0 0,-1 1-1 0 0,0-1-28 0 0,2-1 33 0 0,0 0-1 0 0,0 0 1 0 0,0 0 0 0 0,0 1-1 0 0,0-1 1 0 0,0 0 0 0 0,0 1-1 0 0,1-1 1 0 0,-1 1 0 0 0,0-1-1 0 0,1 1 1 0 0,-1-1 0 0 0,1 1-1 0 0,0-1 1 0 0,-1 1 0 0 0,1-1-1 0 0,0 1 1 0 0,0 0 0 0 0,0-1-1 0 0,0 1 1 0 0,0-1 0 0 0,0 1-1 0 0,1 0 1 0 0,-1-1 0 0 0,0 1-1 0 0,1-1-32 0 0,19 33 443 0 0,9-6-105 0 0,1 0 0 0 0,22 16-338 0 0,-24-23-12 0 0,-2 2 1 0 0,0 0-1 0 0,21 28 12 0 0,12 15-215 0 0,-42-50 179 0 0,-2 1 0 0 0,0 0 0 0 0,-1 1-1 0 0,0 1 1 0 0,-1 2 36 0 0,6 7-52 0 0,-17-26 37 0 0,0 1 0 0 0,-1-1 0 0 0,1 0 0 0 0,0 1 0 0 0,-1-1 0 0 0,1 1 0 0 0,-1-1 0 0 0,0 1 0 0 0,1 0 0 0 0,-1 0 0 0 0,-1 0 0 0 0,1 0 0 0 0,0-1 0 0 0,-1 1 0 0 0,0 0 0 0 0,1 0 0 0 0,-1 0 0 0 0,0 0 0 0 0,0 0 0 0 0,-1 0 0 0 0,1 0 0 0 0,-1 1 15 0 0,-1 7-62 0 0,2-9 49 0 0,-1-1 0 0 0,1 1 0 0 0,0-1-1 0 0,0 1 1 0 0,-1 0 0 0 0,1-1 0 0 0,0 1 0 0 0,-1-1 0 0 0,0 1-1 0 0,1-1 1 0 0,-1 0 0 0 0,0 1 0 0 0,0-1 0 0 0,0 0 0 0 0,0 1-1 0 0,0-1 1 0 0,0 0 0 0 0,0 0 0 0 0,0 0 0 0 0,0 0 0 0 0,0 0-1 0 0,-1 0 1 0 0,1 0 0 0 0,0 0 0 0 0,-1-1 0 0 0,1 1-1 0 0,-2 0 14 0 0,-16 6 1 0 0,12-5 1 0 0,0 1-1 0 0,0-1 0 0 0,-1 0 0 0 0,1-1 0 0 0,-1 0 0 0 0,-4 1-1 0 0,-9-2 27 0 0,-1 0 0 0 0,1-1 0 0 0,0-1 0 0 0,0-1-1 0 0,-17-5-26 0 0,26 5 17 0 0,0-1 0 0 0,0 0 0 0 0,0 0 0 0 0,0-1 0 0 0,1-1 0 0 0,0 0 0 0 0,0-1 0 0 0,0 0 0 0 0,1 0 0 0 0,-2-3-17 0 0,-17-13 58 0 0,25 20-52 0 0,0 1 1 0 0,0-1 0 0 0,0 0 0 0 0,1 0-1 0 0,-1-1 1 0 0,1 1 0 0 0,0-1 0 0 0,0 1 0 0 0,0-1-1 0 0,0 0 1 0 0,1 0 0 0 0,0-1 0 0 0,0 1-1 0 0,-1-3-6 0 0,-1-2 78 0 0,2 1 1 0 0,-1-1-1 0 0,1 0 0 0 0,0 0 0 0 0,1 0 0 0 0,-1-9-78 0 0,2 13-415 0 0,1-1 0 0 0,-1 1 1 0 0,1 0-1 0 0,0-1 0 0 0,0 1 1 0 0,1-1-1 0 0,0-2 415 0 0,-1 5-11829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17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6128 0 0,'0'0'1032'0'0,"0"27"4248"0"0,0-12-5245 0 0,1 0 0 0 0,1 1 1 0 0,0-1-1 0 0,3 8-35 0 0,-1 2-6 0 0,0 0 1 0 0,-2 0-1 0 0,-1 0 0 0 0,-1 2 6 0 0,1 2-3 0 0,0-1 0 0 0,5 27 3 0 0,3 21 84 0 0,-8-57-28 0 0,1-1 1 0 0,1 1 0 0 0,0-1-1 0 0,1 0 1 0 0,1 0 0 0 0,5 12-57 0 0,10 39 268 0 0,-12-58-163 0 0,-8-11-95 0 0,1 1 0 0 0,0 0 0 0 0,-1 0 0 0 0,1-1-1 0 0,-1 1 1 0 0,1 0 0 0 0,0 0 0 0 0,-1 0 0 0 0,0 0-1 0 0,1 0 1 0 0,-1 0 0 0 0,0 0 0 0 0,1 0 0 0 0,-1 0-1 0 0,0 0 1 0 0,0 0 0 0 0,0 0 0 0 0,0 0 0 0 0,0 0-10 0 0,0 21 150 0 0,0-21-114 0 0,0-1 7 0 0,0 0-6 0 0,0 0 2 0 0,0 0-23 0 0,0 0 0 0 0,0-3-1720 0 0,0 2-6993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17.3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5320 0 0,'10'21'1183'0'0,"4"5"-30"0"0,1 25-1010 0 0,-2-9 179 0 0,4 25-322 0 0,-13-51 17 0 0,1 1 0 0 0,1-1 0 0 0,2 5-17 0 0,-3-10 6 0 0,-1 0 1 0 0,0 1 0 0 0,0 0-1 0 0,-1-1 1 0 0,-1 1 0 0 0,0 0-1 0 0,-1 2-6 0 0,1 11 49 0 0,1 0-1 0 0,5 20-48 0 0,-6-33 14 0 0,0 29 103 0 0,-3-35-78 0 0,1-1 0 0 0,0 1 1 0 0,0 0-1 0 0,0-1 0 0 0,1 1 1 0 0,0 0-1 0 0,1 1-39 0 0,23 74 543 0 0,-13-62-355 0 0,-10-18-172 0 0,-1 0 1 0 0,0 0 0 0 0,0 0 0 0 0,0 0-1 0 0,-1 0 1 0 0,1 0 0 0 0,0 1 0 0 0,0-1-1 0 0,-1 0 1 0 0,1 0 0 0 0,0 1 0 0 0,-1-1 0 0 0,1 1-1 0 0,-1-1 1 0 0,0 0 0 0 0,0 1 0 0 0,1-1-1 0 0,-1 1 1 0 0,0-1 0 0 0,0 1 0 0 0,0 0-17 0 0,-2 3 38 0 0,1-5-28 0 0,1 1 0 0 0,0 0 0 0 0,-1 0 0 0 0,1-1 0 0 0,0 1-1 0 0,0 0 1 0 0,-1 0 0 0 0,1 0 0 0 0,0 0 0 0 0,0-1 0 0 0,0 1 0 0 0,0 0 0 0 0,0 0 0 0 0,0 0-1 0 0,0 0 1 0 0,0-1 0 0 0,0 1 0 0 0,1 0 0 0 0,-1 0 0 0 0,0 0 0 0 0,1 0 0 0 0,-1-1-1 0 0,0 1 1 0 0,1 0 0 0 0,-1 0 0 0 0,1-1 0 0 0,-1 1 0 0 0,1 0 0 0 0,-1-1 0 0 0,1 1-1 0 0,0-1 1 0 0,-1 1-10 0 0,1 1 62 0 0,0 0-1 0 0,0 0 0 0 0,0 0 1 0 0,0 1-1 0 0,-1-1 0 0 0,1 0 1 0 0,-1 0-1 0 0,1 1 1 0 0,-1-1-1 0 0,0 0 0 0 0,0 0 1 0 0,0 1-1 0 0,0-1 0 0 0,-1 2-61 0 0,2 20-649 0 0,-1-24-6759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17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1 141 7632 0 0,'2'0'1196'0'0,"7"-1"-640"0"0,6-1-94 0 0,1-1 0 0 0,-1 0 0 0 0,0-2 0 0 0,0 0 0 0 0,3-1-462 0 0,33-19 309 0 0,-40 18-281 0 0,0 1 1 0 0,1 1 0 0 0,0 0-1 0 0,0 0 1 0 0,0 2-1 0 0,0-1 1 0 0,0 1 0 0 0,12-1-29 0 0,4 3-16 0 0,-1-2 1 0 0,1-1-1 0 0,10-3 16 0 0,10-3-36 0 0,-29 6-493 0 0,0 0-1 0 0,-1-1 1 0 0,6-3 529 0 0,-17 6-7545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18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104 2 7232 0 0,'-6'-2'1211'0'0,"5"2"-1173"0"0,1 0 0 0 0,0 0 0 0 0,-1 0 1 0 0,1 0-1 0 0,0 0 0 0 0,-1 0 0 0 0,1 0 0 0 0,0 0 0 0 0,-1 0 0 0 0,1 0 1 0 0,0 0-1 0 0,-1 0 0 0 0,1 0 0 0 0,0 0 0 0 0,-1 1 0 0 0,1-1 0 0 0,0 0 0 0 0,-1 0 1 0 0,1 0-1 0 0,0 0 0 0 0,0 1 0 0 0,-1-1 0 0 0,1 0 0 0 0,0 0 0 0 0,0 0 1 0 0,-1 1-1 0 0,1-1 0 0 0,0 0 0 0 0,0 1 0 0 0,0-1 0 0 0,-1 0 0 0 0,1 0 1 0 0,0 1-1 0 0,0-1 0 0 0,0 0 0 0 0,0 1 0 0 0,0-1 0 0 0,0 0 0 0 0,0 1-38 0 0,-10 12 61 0 0,0 1 0 0 0,2 0 0 0 0,0 1-1 0 0,0-1 1 0 0,1 2 0 0 0,1-1 0 0 0,1 1-1 0 0,0 0 1 0 0,1 0-61 0 0,-2 12 200 0 0,2-1 1 0 0,1 0-1 0 0,1 1 0 0 0,1 0 0 0 0,1 0-200 0 0,1-5 150 0 0,0 0-1 0 0,2-1 0 0 0,0 1 1 0 0,4 7-150 0 0,-6-24 25 0 0,0-1 0 0 0,0 0 0 0 0,1 0 0 0 0,0 0 0 0 0,0-1 0 0 0,0 1 0 0 0,1 0 0 0 0,0-1 0 0 0,0 1 0 0 0,0-1 0 0 0,0 0 0 0 0,0 0 0 0 0,1 0 0 0 0,0-1 0 0 0,0 1 0 0 0,0-1 0 0 0,0 0 0 0 0,0 0 0 0 0,1 0 0 0 0,0 0 0 0 0,1 0-25 0 0,0-1-1 0 0,0 1 0 0 0,1-1 0 0 0,-1 0 0 0 0,1 0 0 0 0,0-1 0 0 0,0 0 1 0 0,-1 0-1 0 0,1-1 0 0 0,0 0 0 0 0,0 0 0 0 0,0-1 0 0 0,-1 1 0 0 0,1-1 0 0 0,0-1 0 0 0,0 1 0 0 0,1-2 1 0 0,15-1-34 0 0,-19 4 26 0 0,0 0 1 0 0,0-1-1 0 0,0 0 0 0 0,1 0 0 0 0,-1 0 1 0 0,0 0-1 0 0,0-1 0 0 0,0 0 0 0 0,2-1 8 0 0,75-65-1 0 0,-78 66 11 0 0,1-1 0 0 0,-1 0-1 0 0,0-1 1 0 0,0 1 0 0 0,0-1 0 0 0,-1 1 0 0 0,1-1 0 0 0,-1 0 0 0 0,0 0-1 0 0,0 0 1 0 0,0 0 0 0 0,0 0 0 0 0,-1 0 0 0 0,0-1 0 0 0,0 1-1 0 0,1-2-9 0 0,8-27 224 0 0,-8 27-168 0 0,-1-1 0 0 0,0 0 0 0 0,0 0 0 0 0,0 0 0 0 0,-1 0 0 0 0,0 1 0 0 0,0-1-1 0 0,0 0 1 0 0,-1 0 0 0 0,0 0 0 0 0,-1-1-56 0 0,0-3 114 0 0,-1 1 0 0 0,0-1 0 0 0,-1 1 0 0 0,0-1 0 0 0,0 1 0 0 0,-5-7-114 0 0,-10-12 729 0 0,-19-23-729 0 0,34 48 61 0 0,0-1 0 0 0,-1 1-1 0 0,1 1 1 0 0,-1-1 0 0 0,0 1-1 0 0,0-1 1 0 0,0 1 0 0 0,0 1-1 0 0,-4-2-60 0 0,-55-19 965 0 0,60 22-914 0 0,1 1-1 0 0,0-1 1 0 0,-1 1 0 0 0,1 0-1 0 0,-1 0 1 0 0,1 0 0 0 0,0 1-1 0 0,-1-1 1 0 0,1 1 0 0 0,0-1 0 0 0,0 1-1 0 0,-1 0 1 0 0,1 1-51 0 0,-27 4-2298 0 0,29-6-8248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18.5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7136 0 0,'2'0'15'0'0,"12"1"543"0"0,-14-1-518 0 0,1 1-1 0 0,0-1 0 0 0,-1 0 0 0 0,1 1 1 0 0,0-1-1 0 0,-1 0 0 0 0,1 1 0 0 0,-1-1 0 0 0,1 1 1 0 0,-1-1-1 0 0,1 1 0 0 0,-1-1 0 0 0,1 1 0 0 0,-1 0 1 0 0,0-1-1 0 0,1 1 0 0 0,-1-1 0 0 0,0 1 0 0 0,1 0 1 0 0,-1-1-1 0 0,0 1 0 0 0,0 0 0 0 0,1-1 0 0 0,-1 1-39 0 0,9 13 306 0 0,-8-12-281 0 0,0-1 0 0 0,0 0 0 0 0,0 0 0 0 0,0 1 0 0 0,0-1 0 0 0,0 1 0 0 0,0-1 0 0 0,0 0 1 0 0,-1 1-1 0 0,1 0 0 0 0,0 0-25 0 0,35 132 0 0 0,-20-70 40 0 0,3 0 0 0 0,14 28-40 0 0,-30-82 108 0 0,1 0 0 0 0,0 0 0 0 0,1 0 0 0 0,0-1 0 0 0,0 0 0 0 0,1 0 0 0 0,0 0 0 0 0,1-1 0 0 0,0 1 0 0 0,0-2 0 0 0,1 1 0 0 0,0-1 0 0 0,4 3-108 0 0,-10-9 42 0 0,-1 0 1 0 0,1 1-1 0 0,0-1 1 0 0,0 0-1 0 0,-1 0 1 0 0,1-1-1 0 0,0 1 1 0 0,0 0 0 0 0,0-1-1 0 0,0 1 1 0 0,0-1-1 0 0,0 1 1 0 0,0-1-1 0 0,0 0 1 0 0,0 0-1 0 0,0 0 1 0 0,0 0-1 0 0,0 0 1 0 0,0-1-1 0 0,0 1 1 0 0,0 0-1 0 0,0-1 1 0 0,0 0 0 0 0,0 1-1 0 0,0-1 1 0 0,0 0-1 0 0,-1 0 1 0 0,1 0-1 0 0,0 0 1 0 0,0 0-1 0 0,0-1-42 0 0,44-45 687 0 0,-39 38-609 0 0,-1-1-1 0 0,1 1 1 0 0,-2-1-1 0 0,1 0 1 0 0,-1 0 0 0 0,-1 0-1 0 0,0-1 1 0 0,-1 0-1 0 0,1 1 1 0 0,-1-7-78 0 0,-1 4 90 0 0,0 1 0 0 0,1 0 0 0 0,0-1 0 0 0,0 1 0 0 0,2 1-1 0 0,-1-1 1 0 0,2 0 0 0 0,0 1 0 0 0,2-4-90 0 0,-7 14 21 0 0,-1 1-1 0 0,0-1 0 0 0,1 1 0 0 0,-1-1 1 0 0,0 1-1 0 0,1 0 0 0 0,-1-1 0 0 0,0 1 1 0 0,1-1-1 0 0,-1 1 0 0 0,1 0 1 0 0,-1-1-1 0 0,1 1 0 0 0,-1 0 0 0 0,1 0 1 0 0,-1-1-1 0 0,1 1 0 0 0,-1 0 0 0 0,1 0 1 0 0,-1 0-1 0 0,1 0 0 0 0,-1 0 1 0 0,1 0-1 0 0,-1 0 0 0 0,1 0 0 0 0,-1 0 1 0 0,1 0-1 0 0,0 0 0 0 0,-1 0 0 0 0,1 0 1 0 0,-1 0-1 0 0,1 0 0 0 0,-1 0 1 0 0,1 1-1 0 0,-1-1 0 0 0,1 0 0 0 0,-1 0 1 0 0,1 1-1 0 0,-1-1 0 0 0,1 0 0 0 0,-1 1 1 0 0,0-1-1 0 0,1 0 0 0 0,-1 1 1 0 0,1-1-1 0 0,-1 1 0 0 0,0-1 0 0 0,1 0 1 0 0,-1 1-1 0 0,0-1 0 0 0,0 1 1 0 0,1 0-21 0 0,15 33 210 0 0,-13-25-228 0 0,18 30 63 0 0,0-1-1 0 0,3-1 1 0 0,8 8-45 0 0,-24-34 11 0 0,-4-5 2 0 0,1-1 0 0 0,-1 0 0 0 0,1 0-1 0 0,0-1 1 0 0,1 1 0 0 0,-1-1 0 0 0,1 0-1 0 0,0 0 1 0 0,0-1 0 0 0,5 3-13 0 0,9 2 37 0 0,1 0 0 0 0,15 3-37 0 0,-8-2 10 0 0,-21-7-7 0 0,0 0 4 0 0,-1 1 0 0 0,1-2 1 0 0,-1 1-1 0 0,1-1 0 0 0,0 0 0 0 0,0 0 0 0 0,0 0 0 0 0,-1-1 1 0 0,1 0-1 0 0,5-1-7 0 0,19 1 61 0 0,-28 0-50 0 0,0 1 1 0 0,1-1-1 0 0,-1 0 0 0 0,1 0 0 0 0,-1 0 1 0 0,0 0-1 0 0,1-1 0 0 0,-1 1 1 0 0,0-1-1 0 0,0 0 0 0 0,1 0 1 0 0,-1 0-1 0 0,1-1-11 0 0,11-4 107 0 0,-14 6-100 0 0,0-1 0 0 0,1 1-1 0 0,-1-1 1 0 0,0 1-1 0 0,1-1 1 0 0,-1 0 0 0 0,0 1-1 0 0,0-1 1 0 0,0 0-1 0 0,0 0 1 0 0,0 0 0 0 0,0 0-1 0 0,0 0 1 0 0,1 0-7 0 0,5-8 26 0 0,-4 7-12 0 0,0-1 0 0 0,-1 0 0 0 0,1 0 1 0 0,-1 0-1 0 0,0-1 0 0 0,0 1 0 0 0,0 0 0 0 0,0-1 1 0 0,-1 1-1 0 0,1-3-14 0 0,2-5 64 0 0,-2 0-1 0 0,1 0 1 0 0,-2-1 0 0 0,1 1-1 0 0,-1 0 1 0 0,-1-1 0 0 0,0 1 0 0 0,-1-1-1 0 0,0 1 1 0 0,-1-4-64 0 0,-2-4 178 0 0,-1 0 0 0 0,-1 0 0 0 0,-3-8-178 0 0,4 17 88 0 0,0 1-1 0 0,0 0 1 0 0,-1-1-1 0 0,0 2 1 0 0,0-1-1 0 0,-1 1 1 0 0,-3-3-88 0 0,0 0 128 0 0,1 1 0 0 0,-2 1 1 0 0,1 0-1 0 0,-1 0 0 0 0,0 1 1 0 0,-1 0-1 0 0,0 1 0 0 0,-5-2-128 0 0,-55-23 894 0 0,20 8-3338 0 0,49 23-10281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26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0 2808 0 0,'0'0'419'0'0,"0"0"9"0"0,0 0-2 0 0,0 0-19 0 0,0 0-95 0 0,4 5-24 0 0,13 18 0 0 0,-17-22-260 0 0,1-1 1 0 0,-1 1-1 0 0,1 0 0 0 0,-1-1 1 0 0,0 1-1 0 0,1 0 0 0 0,-1 0 1 0 0,0 0-1 0 0,1-1 1 0 0,-1 1-1 0 0,0 0 0 0 0,0 0 1 0 0,1 0-1 0 0,-1-1 0 0 0,0 1 1 0 0,0 0-1 0 0,0 0 1 0 0,0 0-1 0 0,0 0-28 0 0,-1-1 15 0 0,1 1 0 0 0,0-1 0 0 0,0 0 0 0 0,0 1 0 0 0,0-1 0 0 0,0 0 0 0 0,0 1 0 0 0,0-1 0 0 0,1 0-1 0 0,-1 1 1 0 0,0-1 0 0 0,0 0 0 0 0,0 1 0 0 0,0-1 0 0 0,0 0 0 0 0,0 1 0 0 0,1-1 0 0 0,-1 0 0 0 0,0 1 0 0 0,0-1 0 0 0,1 0 0 0 0,-1 0 0 0 0,0 1 0 0 0,0-1 0 0 0,1 0 0 0 0,-1 0-15 0 0,2 3 65 0 0,-1-1 0 0 0,0 0 0 0 0,1 0 0 0 0,-1 1 1 0 0,0-1-1 0 0,0 1 0 0 0,0-1 0 0 0,0 1 0 0 0,-1-1 0 0 0,1 1 1 0 0,-1-1-1 0 0,0 1 0 0 0,0 0 0 0 0,1 1-65 0 0,-3 46 426 0 0,1-27-444 0 0,8 89 283 0 0,-3-73 182 0 0,-2 1 1 0 0,-2 27-448 0 0,-1 33 1081 0 0,-3-51 154 0 0,4-49-1213 0 0,0 0 1 0 0,0 0-1 0 0,0 1 1 0 0,0-1-1 0 0,0 0 1 0 0,0 0-1 0 0,0 1 1 0 0,-1-1-1 0 0,1 0 1 0 0,0 0 0 0 0,0 0-1 0 0,0 1 1 0 0,0-1-1 0 0,-1 0 1 0 0,1 0-1 0 0,0 0 1 0 0,0 0-1 0 0,0 1 1 0 0,-1-1-1 0 0,1 0 1 0 0,0 0-1 0 0,0 0 1 0 0,-1 0 0 0 0,1 0-1 0 0,0 0 1 0 0,0 0-1 0 0,-1 0 1 0 0,1 1-1 0 0,0-1 1 0 0,0 0-1 0 0,-1 0 1 0 0,1 0-1 0 0,0 0 1 0 0,0 0-1 0 0,-1 0 1 0 0,1-1 0 0 0,0 1-1 0 0,0 0 1 0 0,-1 0-1 0 0,1 0 1 0 0,0 0-1 0 0,0 0 1 0 0,-1 0-1 0 0,1 0 1 0 0,0 0-1 0 0,0-1 1 0 0,0 1-1 0 0,-1 0 1 0 0,1 0-1 0 0,0 0 1 0 0,0-1 0 0 0,0 1-1 0 0,-1 0 1 0 0,1 0-23 0 0,-1-1 77 0 0,0 0 0 0 0,-1 0 0 0 0,1 0 0 0 0,0 0 0 0 0,0 0 1 0 0,0 0-1 0 0,0 0 0 0 0,0 0 0 0 0,0 0 0 0 0,0-1 0 0 0,0 1 0 0 0,1 0 1 0 0,-1-1-78 0 0,-9-28 299 0 0,3 0 1 0 0,0 0-1 0 0,2-1 0 0 0,1 0 1 0 0,1-16-300 0 0,3 37 134 0 0,0-1 0 0 0,1 1 0 0 0,1-1 0 0 0,-1 1 0 0 0,4-10-134 0 0,2-18 258 0 0,-5 24-157 0 0,1 1 1 0 0,0-1-1 0 0,0 1 1 0 0,2 0 0 0 0,0 0-1 0 0,0 0 1 0 0,1 0-1 0 0,0 1 1 0 0,1 0-1 0 0,1 0 1 0 0,0 1-1 0 0,0 0 1 0 0,8-7-102 0 0,-11 14 32 0 0,-1-1-1 0 0,1 1 1 0 0,0 0 0 0 0,1 0 0 0 0,-1 1-1 0 0,1 0 1 0 0,4-3-32 0 0,-6 5 13 0 0,-1-1 0 0 0,0 1 1 0 0,1 0-1 0 0,-1 0 0 0 0,1 0 0 0 0,-1 1 0 0 0,1-1 0 0 0,-1 1 1 0 0,1 0-1 0 0,-1 0 0 0 0,1 0 0 0 0,-1 0 0 0 0,1 0 0 0 0,1 1-13 0 0,14 3-1 0 0,-17-3 1 0 0,0-1 0 0 0,0 0-1 0 0,0 0 1 0 0,0 1 0 0 0,-1 0-1 0 0,1-1 1 0 0,0 1 0 0 0,0 0 0 0 0,-1 0-1 0 0,1-1 1 0 0,0 1 0 0 0,-1 1-1 0 0,1-1 1 0 0,-1 0 0 0 0,1 0 0 0 0,-1 1-1 0 0,0-1 1 0 0,1 0 0 0 0,-1 1-1 0 0,0-1 1 0 0,0 1 0 0 0,0 0-1 0 0,1 1 1 0 0,32 39-180 0 0,-27-34 126 0 0,1 1 1 0 0,-1 0 0 0 0,-1 0 0 0 0,1 0 0 0 0,-1 1 53 0 0,-4-6-19 0 0,-1 0 0 0 0,1 0 1 0 0,-1 0-1 0 0,1 0 0 0 0,-1 0 0 0 0,0 0 0 0 0,-1 0 1 0 0,1 2 18 0 0,-1-5-7 0 0,0 1 0 0 0,0 0 1 0 0,0 0-1 0 0,0-1 1 0 0,0 1-1 0 0,-1 0 0 0 0,1-1 1 0 0,-1 1-1 0 0,1-1 0 0 0,-1 1 1 0 0,0 0-1 0 0,0-1 1 0 0,1 1-1 0 0,-1-1 0 0 0,0 0 1 0 0,0 1-1 0 0,0-1 0 0 0,-1 0 1 0 0,1 1-1 0 0,0-1 0 0 0,0 0 1 0 0,-1 0 6 0 0,-7 11-69 0 0,8-11 64 0 0,1 0 0 0 0,-1 0 1 0 0,0 0-1 0 0,1 0 0 0 0,-1 0 1 0 0,0 0-1 0 0,0 0 0 0 0,1 0 1 0 0,-1 0-1 0 0,0 0 0 0 0,0 0 1 0 0,0-1-1 0 0,0 1 0 0 0,-1 0 5 0 0,0 0-2 0 0,-25 16-37 0 0,26-16 37 0 0,0 0 1 0 0,0 0 0 0 0,-1 0-1 0 0,1 1 1 0 0,0-1-1 0 0,0 0 1 0 0,0 0 0 0 0,0 1-1 0 0,0-1 1 0 0,1 0-1 0 0,-1 1 1 0 0,0-1 0 0 0,1 1-1 0 0,-1-1 1 0 0,1 1-1 0 0,-1-1 1 0 0,1 1-1 0 0,0 0 3 0 0,-1 5-2 0 0,2 0 1 0 0,12-6 0 0 0,3-1 23 0 0,-1 1 0 0 0,1 0 0 0 0,-1 1 0 0 0,0 1 0 0 0,0 0-1 0 0,0 1 1 0 0,7 3-23 0 0,-16-4 9 0 0,1-1 0 0 0,-1 1 0 0 0,0 1 0 0 0,0-1 0 0 0,0 1 0 0 0,-1 0 0 0 0,1 0 0 0 0,-1 1 0 0 0,0-1 0 0 0,0 1 0 0 0,-1 0 0 0 0,1 1 0 0 0,-1-1 0 0 0,0 1 0 0 0,-1 0 0 0 0,1 0 0 0 0,-1 0 0 0 0,0 1-9 0 0,7 10 4 0 0,-9-16-4 0 0,0 0 1 0 0,0 0-1 0 0,0 0 0 0 0,0 0 1 0 0,-1 1-1 0 0,1-1 0 0 0,0 0 1 0 0,-1 1-1 0 0,1-1 0 0 0,0 0 1 0 0,-1 1-1 0 0,1-1 0 0 0,-1 1 1 0 0,0-1-1 0 0,0 0 0 0 0,1 1 1 0 0,-1-1-1 0 0,0 1 0 0 0,0-1 1 0 0,0 1-1 0 0,-1-1 0 0 0,1 1 1 0 0,0-1-1 0 0,-1 1 0 0 0,1-1 1 0 0,0 1-1 0 0,-1-1 0 0 0,0 0 1 0 0,1 1-1 0 0,-1-1 0 0 0,0 0 0 0 0,-4 8 2 0 0,0-1-1 0 0,-1 0 0 0 0,0-1 1 0 0,0 0-1 0 0,-1 0 0 0 0,0 0 1 0 0,0 0-1 0 0,0-1 0 0 0,-1 0 1 0 0,0-1-1 0 0,0 0 0 0 0,-5 2-1 0 0,-2-1 4 0 0,0 1 7 0 0,0-1 0 0 0,0-1-1 0 0,0-1 1 0 0,0 0 0 0 0,-3-1-11 0 0,-21 6 31 0 0,32-7-19 0 0,0 0 0 0 0,0 0 1 0 0,-1-1-1 0 0,1 0 0 0 0,0-1 1 0 0,-1 1-1 0 0,-7-2-12 0 0,-4-1 37 0 0,11 1-25 0 0,0 0 0 0 0,0 0-1 0 0,0-1 1 0 0,0 0-1 0 0,0-1 1 0 0,-3-1-12 0 0,5 2 4 0 0,0-1 0 0 0,1 0 0 0 0,0-1-1 0 0,0 1 1 0 0,0-1 0 0 0,0 0 0 0 0,0 0 0 0 0,1-1-4 0 0,2 3 3 0 0,0 0-1 0 0,1 0 1 0 0,-1 0-1 0 0,1 0 1 0 0,-1-1-1 0 0,1 1 1 0 0,0-1-1 0 0,0 1 1 0 0,0-1-1 0 0,0 1 0 0 0,1-1 1 0 0,-1 1-1 0 0,1-1 1 0 0,-1 0-1 0 0,1 1 1 0 0,0-1-1 0 0,0 0 1 0 0,0 1-1 0 0,1-3-2 0 0,-1 4-49 0 0,0 0-1 0 0,0 1 0 0 0,1-1 0 0 0,-1 0 0 0 0,0 1 0 0 0,0-1 0 0 0,1 0 0 0 0,-1 1 0 0 0,0-1 0 0 0,1 1 0 0 0,-1-1 0 0 0,1 1 0 0 0,-1-1 0 0 0,1 1 0 0 0,-1-1 0 0 0,1 1 0 0 0,0-1 50 0 0,0 0-1293 0 0,1-1-9492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27.3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 5824 0 0,'1'0'35'0'0,"-1"-1"-1"0"0,1 1 1 0 0,-1 0 0 0 0,1 0-1 0 0,-1 0 1 0 0,1 0 0 0 0,0 0 0 0 0,-1 0-1 0 0,1 0 1 0 0,-1 0 0 0 0,1 0-1 0 0,-1 0 1 0 0,1 0 0 0 0,-1 1 0 0 0,1-1-1 0 0,0 0 1 0 0,-1 0 0 0 0,1 0-1 0 0,-1 1 1 0 0,1-1 0 0 0,-1 0 0 0 0,1 1-1 0 0,-1-1 1 0 0,0 0 0 0 0,1 1-1 0 0,-1-1 1 0 0,1 0 0 0 0,-1 1 0 0 0,0-1-1 0 0,1 1 1 0 0,-1-1 0 0 0,0 1-1 0 0,0-1 1 0 0,1 1 0 0 0,-1-1 0 0 0,0 1-1 0 0,0-1 1 0 0,0 1 0 0 0,1 0-1 0 0,-1-1 1 0 0,0 1 0 0 0,0-1 0 0 0,0 1-1 0 0,0-1 1 0 0,0 1-35 0 0,2 10 340 0 0,1 0-258 0 0,1-1 0 0 0,-1 1 0 0 0,2-1 0 0 0,0 0 0 0 0,0 0 0 0 0,1-1-1 0 0,0 0 1 0 0,0 1 0 0 0,1-2 0 0 0,0 1 0 0 0,1-1 0 0 0,0 0 0 0 0,0-1 0 0 0,1 0-1 0 0,0 0-81 0 0,2 2 136 0 0,14 8 242 0 0,-24-17-352 0 0,0 1 1 0 0,0-1-1 0 0,-1 1 1 0 0,1-1-1 0 0,0 0 0 0 0,0 0 1 0 0,0 1-1 0 0,-1-1 1 0 0,1 0-1 0 0,0 0 0 0 0,0 0 1 0 0,0 0-1 0 0,0 0 0 0 0,-1 0 1 0 0,1 0-1 0 0,0 0 1 0 0,0 0-1 0 0,0-1 0 0 0,0 1 1 0 0,-1 0-1 0 0,1 0 0 0 0,0-1 1 0 0,0 1-1 0 0,-1 0 1 0 0,1-1-1 0 0,0 1 0 0 0,0-1 1 0 0,-1 1-1 0 0,1-1-26 0 0,0 0 224 0 0,20-11 656 0 0,-19 10-814 0 0,-1 0-1 0 0,0 0 1 0 0,1 1-1 0 0,-1-1 1 0 0,0 0-1 0 0,0 0 1 0 0,0-1-1 0 0,-1 1 1 0 0,1-2-66 0 0,5-9 186 0 0,-3 6-84 0 0,-1 0 0 0 0,-1 0 0 0 0,1 1 0 0 0,-1-1-1 0 0,0 0 1 0 0,-1 0 0 0 0,1 0 0 0 0,-1 0 0 0 0,-1-1 0 0 0,1 1 0 0 0,-2-2-102 0 0,1-18 220 0 0,0 14-245 0 0,1 10-77 0 0,-1 1 0 0 0,1-1 0 0 0,0 0 0 0 0,0 0-1 0 0,0 0 1 0 0,0 0 0 0 0,1 0 0 0 0,-1 0 0 0 0,1 0 0 0 0,0 0 0 0 0,0 0 0 0 0,0-2 102 0 0,0 4-8716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27.7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7736 0 0,'6'13'-23'0'0,"1"0"140"0"0,-3-10 1566 0 0,-3-2-1560 0 0,0 0 1 0 0,1 0-1 0 0,-1 0 0 0 0,0 0 0 0 0,0 0 1 0 0,0 0-1 0 0,-1 0 0 0 0,1 0 1 0 0,0 0-1 0 0,0 1 0 0 0,-1-1 1 0 0,1 0-1 0 0,-1 1 0 0 0,1-1 0 0 0,-1 0 1 0 0,1 1-1 0 0,-1 0-123 0 0,18 25 1120 0 0,-14-12-997 0 0,-1 0 0 0 0,0 0 0 0 0,-2 1 0 0 0,0-1 0 0 0,0 0 0 0 0,-2 1-1 0 0,1-1 1 0 0,-2 1 0 0 0,0-1 0 0 0,-2 3-123 0 0,4-11 63 0 0,-1-1-1 0 0,1 0 0 0 0,1 1 1 0 0,-1-1-1 0 0,1 1 0 0 0,2 4-62 0 0,2 30 268 0 0,-2-7-2068 0 0,-2-32-7352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2.6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7136 0 0,'1'-2'61'0'0,"0"0"0"0"0,1 1 0 0 0,-1-1 0 0 0,1 1 0 0 0,-1-1 1 0 0,1 1-1 0 0,0 0 0 0 0,0 0 0 0 0,0 0 0 0 0,-1-1 0 0 0,1 2 0 0 0,0-1 0 0 0,0 0 1 0 0,0 0-1 0 0,1 1 0 0 0,-1-1 0 0 0,1 1-61 0 0,18-8 626 0 0,1-7-82 0 0,-14 10-371 0 0,0 0 0 0 0,1 0 1 0 0,0 0-1 0 0,0 1 1 0 0,0 1-1 0 0,1-1-173 0 0,24-10 474 0 0,-31 12-441 0 0,1 0-1 0 0,-1 0 0 0 0,0 0 1 0 0,1 1-1 0 0,-1 0 1 0 0,1-1-1 0 0,0 2 0 0 0,-1-1 1 0 0,1 0-1 0 0,0 1 1 0 0,0-1-1 0 0,0 1 0 0 0,-1 0 1 0 0,1 0-1 0 0,0 1 1 0 0,0-1-1 0 0,-1 1 0 0 0,3 0-32 0 0,-1 0 20 0 0,0 1 0 0 0,0-1-1 0 0,0 1 1 0 0,0 0 0 0 0,0 1 0 0 0,0-1-1 0 0,-1 1 1 0 0,1 0 0 0 0,-1 0-1 0 0,0 0 1 0 0,0 1 0 0 0,0-1-1 0 0,0 1 1 0 0,0 0 0 0 0,-1 0 0 0 0,0 1-1 0 0,0-1 1 0 0,0 1 0 0 0,0-1-1 0 0,-1 1 1 0 0,0 0 0 0 0,0 0-1 0 0,0 0 1 0 0,0 0 0 0 0,-1 0 0 0 0,0 1-1 0 0,0 1-19 0 0,2 18 59 0 0,-1 1-1 0 0,-1 0 1 0 0,-2 8-59 0 0,1 1 88 0 0,-2-13-28 0 0,0-1 0 0 0,-1 0 0 0 0,-5 15-60 0 0,-3 24 63 0 0,11-56-52 0 0,-1-1 0 0 0,0 1 1 0 0,0-1-1 0 0,0 0 0 0 0,0 0 0 0 0,-1 0 1 0 0,1 1-1 0 0,-1-1 0 0 0,0-1 0 0 0,0 1 1 0 0,0 0-1 0 0,0 0 0 0 0,0-1 0 0 0,-3 3-11 0 0,-2 12 75 0 0,7-16-70 0 0,0 1 0 0 0,0-1 0 0 0,-1 0 0 0 0,1 1 0 0 0,-1-1 0 0 0,1 1 1 0 0,-1-1-1 0 0,0 0 0 0 0,1 1 0 0 0,-1-1 0 0 0,-1 1-5 0 0,1-1-5 0 0,1 0-1 0 0,-1 0 1 0 0,1 0 0 0 0,-1 0-1 0 0,1 0 1 0 0,-1 0 0 0 0,1 0-1 0 0,-1 0 1 0 0,1 0 0 0 0,0 0 0 0 0,0 0-1 0 0,0 1 1 0 0,0-1 0 0 0,-1 0-1 0 0,1 0 1 0 0,1 0 0 0 0,-1 0-1 0 0,0 0 1 0 0,0 1 5 0 0,0 4-1314 0 0,0-6-6800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28.2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27 6128 0 0,'1'0'107'0'0,"0"1"0"0"0,0 0 0 0 0,-1 0 0 0 0,1 0 0 0 0,0 0 0 0 0,-1 0 0 0 0,1 0 0 0 0,-1 0 0 0 0,1 0 0 0 0,-1 1 1 0 0,0-1-1 0 0,1 0 0 0 0,-1 0 0 0 0,0 0 0 0 0,0 0 0 0 0,0 0 0 0 0,0 1 0 0 0,0-1 0 0 0,0 0 0 0 0,0 0 0 0 0,0 0 0 0 0,-1 0 0 0 0,1 1 0 0 0,0-1 0 0 0,-1 0 1 0 0,1 0-1 0 0,-1 0 0 0 0,1 0 0 0 0,-1 1-107 0 0,-2 16 1455 0 0,4-12-1346 0 0,-1-1 1 0 0,0 1 0 0 0,0-1 0 0 0,0 1 0 0 0,-1-1 0 0 0,0 1-1 0 0,0-1 1 0 0,0 1 0 0 0,-1 0-110 0 0,-19 52-85 0 0,4-13 47 0 0,15-36 15 0 0,0 1 0 0 0,1 0 0 0 0,0 0 1 0 0,1 0-1 0 0,0 3 23 0 0,-3 32-81 0 0,1 10-34 0 0,2-44 88 0 0,0-1 0 0 0,0 0 0 0 0,-1 0 0 0 0,0 0 0 0 0,-1 0 0 0 0,-1 6 27 0 0,0-5-33 0 0,1 0 1 0 0,0 1-1 0 0,1-1 0 0 0,0 4 33 0 0,0-4-30 0 0,0 1 1 0 0,0-1-1 0 0,-1 0 1 0 0,-2 3 29 0 0,3-7-11 0 0,0 0-1 0 0,0 0 1 0 0,0 0 0 0 0,1 0 0 0 0,0 4 11 0 0,0-8 0 0 0,0 4 83 0 0,0 5 280 0 0,-3-18-48 0 0,2-4-186 0 0,0 0 1 0 0,1 0-1 0 0,-1 0 1 0 0,2 0-1 0 0,0-1 1 0 0,0 1-1 0 0,2-7-129 0 0,1-13 121 0 0,27-193 857 0 0,-26 203-827 0 0,1 0 0 0 0,0 0 0 0 0,2 1 0 0 0,0 0 0 0 0,10-15-151 0 0,1-6 251 0 0,-12 28-144 0 0,1 0 0 0 0,0 1 0 0 0,1 0 0 0 0,0 0 0 0 0,1 1 0 0 0,0 0 0 0 0,0 0 0 0 0,1 1 0 0 0,3-1-107 0 0,-9 6 50 0 0,-1 1 2 0 0,0 0-1 0 0,1 1 1 0 0,-1-1 0 0 0,1 1-1 0 0,-1 0 1 0 0,1 0 0 0 0,0 1-52 0 0,18-9 211 0 0,-22 9-184 0 0,0 1 0 0 0,1-1 0 0 0,-1 0-1 0 0,1 1 1 0 0,-1-1 0 0 0,1 1 0 0 0,-1 0 0 0 0,1-1-1 0 0,-1 1 1 0 0,1 0 0 0 0,-1 0 0 0 0,1 0 0 0 0,-1 0-1 0 0,1 0 1 0 0,-1 0 0 0 0,1 0 0 0 0,-1 0-1 0 0,1 1 1 0 0,-1-1 0 0 0,2 1-27 0 0,15 2 267 0 0,-16-2-256 0 0,0-1 1 0 0,0 1 0 0 0,0 0-1 0 0,0 0 1 0 0,0 0 0 0 0,0 1-1 0 0,-1-1 1 0 0,1 0 0 0 0,-1 1-1 0 0,1-1 1 0 0,-1 1 0 0 0,1-1-1 0 0,-1 1 1 0 0,0 0 0 0 0,1-1-1 0 0,-1 1 1 0 0,0 0 0 0 0,0 0-1 0 0,0 1-11 0 0,10 13 9 0 0,-2-5-13 0 0,1 1 0 0 0,-2 0 0 0 0,0 0-1 0 0,0 1 1 0 0,-1 0 0 0 0,-1 0 0 0 0,0 1-1 0 0,-1-1 1 0 0,0 1 0 0 0,-1 2 4 0 0,6 13-25 0 0,-5-15-66 0 0,0 0 0 0 0,-1 1 0 0 0,-1 1 91 0 0,-2-11-31 0 0,0 1 0 0 0,-1 0-1 0 0,0-1 1 0 0,0 1 0 0 0,0-1-1 0 0,-1 1 1 0 0,0 0 0 0 0,0-1-1 0 0,0 1 1 0 0,-1 0 31 0 0,-3 27-167 0 0,4-27 135 0 0,1-1 0 0 0,-1 0 0 0 0,0 1 0 0 0,-1-1-1 0 0,1 0 1 0 0,-2 4 32 0 0,2-8-3 0 0,0 3-14 0 0,-1 1 0 0 0,0-1 0 0 0,0 1 0 0 0,0-1 0 0 0,-1 0 0 0 0,1 0 0 0 0,-1 0 1 0 0,0 0-1 0 0,0 0 0 0 0,-1-1 0 0 0,1 1 0 0 0,-1-1 0 0 0,0 0 0 0 0,-3 2 17 0 0,-22 17-34 0 0,22-16 22 0 0,-1 0 0 0 0,0-1 0 0 0,0 0 0 0 0,-6 3 12 0 0,5-4-7 0 0,1 0 1 0 0,-1 0 0 0 0,0-1 0 0 0,-1 0-1 0 0,1 0 1 0 0,0-1 0 0 0,-1 0 0 0 0,1-1 0 0 0,-1 0 6 0 0,-27 2-6 0 0,-10 0-1 0 0,44-3 7 0 0,0-1-1 0 0,0 1 1 0 0,1-1 0 0 0,-1 1 0 0 0,0-1-1 0 0,0 0 1 0 0,0 0 0 0 0,1 0 0 0 0,-1-1-1 0 0,1 1 1 0 0,-1 0 0 0 0,1-1 0 0 0,-1 0 0 0 0,0-1 0 0 0,-29-30-1959 0 0,31 31-7906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28.7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1 7024 0 0,'0'0'22'0'0,"0"0"-1"0"0,0 1 1 0 0,1-1 0 0 0,-1 1-1 0 0,0-1 1 0 0,0 1 0 0 0,0-1 0 0 0,1 1-1 0 0,-1-1 1 0 0,0 1 0 0 0,0-1-1 0 0,0 1 1 0 0,0-1 0 0 0,0 1 0 0 0,0-1-1 0 0,0 1 1 0 0,0-1 0 0 0,0 1-1 0 0,0-1 1 0 0,-1 1 0 0 0,1-1 0 0 0,0 0-1 0 0,0 1 1 0 0,0-1 0 0 0,0 1-1 0 0,-1-1 1 0 0,1 1 0 0 0,0-1 0 0 0,-1 0-1 0 0,1 1 1 0 0,0-1 0 0 0,-1 1-1 0 0,1-1 1 0 0,0 0 0 0 0,-1 1 0 0 0,1-1-1 0 0,-1 0 1 0 0,1 0 0 0 0,0 1 0 0 0,-1-1-1 0 0,1 0 1 0 0,-1 0 0 0 0,0 0-22 0 0,-27 16 1577 0 0,16-10-1088 0 0,2-1-227 0 0,0 0 0 0 0,-1 0 0 0 0,-10 3-262 0 0,-10 4 262 0 0,1 3-8 0 0,21-10-110 0 0,1 0 0 0 0,-2-1 0 0 0,1 0 0 0 0,-9 3-144 0 0,13-6 83 0 0,0 1 1 0 0,0 0-1 0 0,0 0 0 0 0,0 1 0 0 0,1 0 0 0 0,-1 0 1 0 0,1 0-1 0 0,0 0 0 0 0,0 0 0 0 0,0 1 0 0 0,0 0 0 0 0,1 0 1 0 0,-3 4-84 0 0,4-5 35 0 0,1 0 1 0 0,0 1-1 0 0,0-1 1 0 0,1 0 0 0 0,-1 1-1 0 0,1-1 1 0 0,0 1-1 0 0,-1-1 1 0 0,2 4-36 0 0,-3 14 58 0 0,-1-2-21 0 0,2 1 0 0 0,0 0 0 0 0,0 0 0 0 0,2 0 0 0 0,1-1 0 0 0,0 1 0 0 0,1 0 0 0 0,2 0-37 0 0,-1 5 35 0 0,-4-18-28 0 0,2 1 0 0 0,-1-1 1 0 0,1 0-1 0 0,0 0 0 0 0,2 4-7 0 0,-3-6 6 0 0,1 1 1 0 0,-1-1-1 0 0,1 0 0 0 0,-1 1 1 0 0,0 4-7 0 0,3 16 15 0 0,-2-23-14 0 0,-1 0 1 0 0,1 1 0 0 0,0-1 0 0 0,0 0 0 0 0,0 0 0 0 0,0 0 0 0 0,0 0 0 0 0,1-1-1 0 0,-1 1 1 0 0,1-1 0 0 0,0 1 0 0 0,0-1 0 0 0,0 0 0 0 0,0 0 0 0 0,0 0-1 0 0,0-1 1 0 0,1 1 0 0 0,-1-1 0 0 0,1 1-2 0 0,29 18 21 0 0,-30-17-16 0 0,1 0 1 0 0,0 0 0 0 0,1-1 0 0 0,-1 1-1 0 0,0-1 1 0 0,1 0 0 0 0,0 0 0 0 0,-1 0-1 0 0,1-1 1 0 0,0 0 0 0 0,0 0 0 0 0,0 0-1 0 0,0 0 1 0 0,0-1-6 0 0,12 1 30 0 0,0-1 1 0 0,0-1-1 0 0,8-2-30 0 0,-15 2 6 0 0,16 1-34 0 0,-23 1-60 0 0,0-1 1 0 0,0 1 0 0 0,0-1 0 0 0,0 0 0 0 0,0 0-1 0 0,0 0 1 0 0,0-1 0 0 0,0 1 0 0 0,0-1-1 0 0,-1 1 1 0 0,1-1 0 0 0,0 0 0 0 0,0 0 0 0 0,0 0-1 0 0,0-1 1 0 0,-1 1 0 0 0,1-1 0 0 0,-1 1 0 0 0,2-2 87 0 0,-4 3-8812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29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0 102 9744 0 0,'0'0'0'0'0,"0"0"0"0"0,0-9 0 0 0,0 7 144 0 0,0 2 0 0 0,0 0 0 0 0,2-4 8 0 0,9 2-96 0 0,-1-2 0 0 0,-4-2-8 0 0,29-7 16 0 0,29-1-72 0 0,4 2 0 0 0,0-5 0 0 0,-18-1 8 0 0,-50 18-7904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29.4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5520 0 0,'1'25'1100'0'0,"-1"-20"-743"0"0,1-1 0 0 0,0 1 0 0 0,0 0-1 0 0,1 0 1 0 0,-1-1 0 0 0,2 2-357 0 0,-1 1 78 0 0,0 0 1 0 0,0 0-1 0 0,-1 0 0 0 0,0 0 1 0 0,0 0-1 0 0,0 0 0 0 0,-1 1 0 0 0,0-1 1 0 0,-1 3-79 0 0,2 32 94 0 0,3-16 2 0 0,2 0 1 0 0,1 0-1 0 0,1 0 1 0 0,4 6-97 0 0,7 25 255 0 0,-13-25-97 0 0,-6-27-133 0 0,1-1 0 0 0,-1 1 0 0 0,1 0 1 0 0,1 0-1 0 0,-1 0 0 0 0,1-1 1 0 0,1 4-26 0 0,3 6 57 0 0,-4-9-23 0 0,-1-1 1 0 0,1 0 0 0 0,0 0-1 0 0,0 0 1 0 0,1 0 0 0 0,-1 0 0 0 0,1-1-1 0 0,0 1 1 0 0,0-1 0 0 0,0 1-1 0 0,2 0-34 0 0,-1 0 61 0 0,1 0 0 0 0,-1 0 0 0 0,0 0-1 0 0,0 1 1 0 0,-1-1 0 0 0,1 1 0 0 0,-1 1-61 0 0,-2-5 25 0 0,-1 0 1 0 0,1 0 0 0 0,0-1-1 0 0,-1 1 1 0 0,1 0 0 0 0,0 0-1 0 0,0 0 1 0 0,0 0-1 0 0,0-1 1 0 0,-1 1 0 0 0,1 0-1 0 0,0-1 1 0 0,0 1 0 0 0,0-1-1 0 0,0 1 1 0 0,0-1 0 0 0,1 1-1 0 0,-1-1 1 0 0,0 0 0 0 0,0 1-1 0 0,0-1 1 0 0,0 0 0 0 0,0 0-1 0 0,0 0 1 0 0,1 0-1 0 0,-1 0 1 0 0,0 0 0 0 0,0 0-1 0 0,1-1-25 0 0,0 1 69 0 0,0-1-1 0 0,0 0 0 0 0,0-1 0 0 0,0 1 1 0 0,0 0-1 0 0,0 0 0 0 0,0-1 0 0 0,-1 1 0 0 0,1-1 1 0 0,0 0-1 0 0,-1 1 0 0 0,0-1 0 0 0,1-1-68 0 0,6-7 189 0 0,0 1 0 0 0,0 0 0 0 0,10-7-189 0 0,-11 10 95 0 0,1-1 0 0 0,-1 0 1 0 0,-1 0-1 0 0,1-1 1 0 0,-2 0-1 0 0,6-7-95 0 0,38-102 855 0 0,-44 106-675 0 0,1-2 0 0 0,-2 1 0 0 0,2-5-180 0 0,-3 7 159 0 0,0 0 0 0 0,1 0 0 0 0,0 0 0 0 0,6-7-159 0 0,-1-2 419 0 0,0 0 0 0 0,-1 0 0 0 0,1-5-419 0 0,-5 14 256 0 0,-3 8-206 0 0,-1 1 0 0 0,1-1 0 0 0,0 0 0 0 0,0 0 0 0 0,0 0 0 0 0,0 1 0 0 0,1-1 0 0 0,-1 0 0 0 0,0 1 0 0 0,1 0 0 0 0,0-1-50 0 0,6-4-2261 0 0,-7 5-9173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29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345 0 7432 0 0,'-11'2'834'0'0,"-6"7"-292"0"0,-7 1-184 0 0,-26-7-88 0 0,41-4-251 0 0,-1 1 0 0 0,1 1 0 0 0,-1 0 0 0 0,1 0-1 0 0,-6 2-18 0 0,-12 3 52 0 0,20-5-42 0 0,1 1 1 0 0,-1-1 0 0 0,1 1 0 0 0,-1 1-1 0 0,1-1 1 0 0,0 1 0 0 0,0 0 0 0 0,-4 3-11 0 0,5-3 30 0 0,-1 1 120 0 0,0 0 1 0 0,0 1 0 0 0,0 0 0 0 0,0 0 0 0 0,0 1-151 0 0,-10 7 357 0 0,14-12-303 0 0,0 0 0 0 0,0 0 0 0 0,0 0 0 0 0,0 1 0 0 0,0-1 0 0 0,1 1 0 0 0,-1-1 0 0 0,1 1 0 0 0,-1 0 1 0 0,1 0-1 0 0,-1 1-54 0 0,-4 6 189 0 0,5-8-152 0 0,0 0-1 0 0,1 0 1 0 0,-1 0-1 0 0,0 0 1 0 0,1 0-1 0 0,-1 0 1 0 0,1 0-1 0 0,-1 0 1 0 0,1 0-1 0 0,0 0 1 0 0,-1 1-1 0 0,1-1 0 0 0,0 0 1 0 0,0 0-1 0 0,0 0 1 0 0,0 1-1 0 0,0-1 1 0 0,0 0-1 0 0,0 1-36 0 0,0 15 278 0 0,-1-15-237 0 0,1 0 0 0 0,0 0 1 0 0,0 0-1 0 0,0 0 0 0 0,0 0 0 0 0,0 0 0 0 0,0 0 0 0 0,1 0 0 0 0,-1 0 1 0 0,1 1-42 0 0,14 36 237 0 0,2-1 1 0 0,2-1 0 0 0,2 1-238 0 0,14 33 184 0 0,-18-42-96 0 0,-11-17-60 0 0,1-1-1 0 0,0 0 1 0 0,1-1 0 0 0,9 10-28 0 0,-14-16 10 0 0,1-1 1 0 0,0 0 0 0 0,0-1 0 0 0,0 1 0 0 0,0-1-1 0 0,1 1 1 0 0,-1-1 0 0 0,0-1 0 0 0,1 1 0 0 0,0-1-1 0 0,-1 1 1 0 0,1-1 0 0 0,0 0 0 0 0,0-1 0 0 0,0 1-1 0 0,-1-1 1 0 0,1 0 0 0 0,0-1 0 0 0,0 1 0 0 0,1-1-11 0 0,-1 1-249 0 0,-1-1 1 0 0,1 1-1 0 0,-1-1 1 0 0,1 0 0 0 0,-1 0-1 0 0,0-1 1 0 0,2 0 248 0 0,11-6-8973 0 0</inkml:trace>
  <inkml:trace contextRef="#ctx0" brushRef="#br0" timeOffset="1">58 159 7024 0 0,'0'6'0'0'0,"0"12"0"0"0,0-14 0 0 0,5-8 424 0 0,1 2 8 0 0,-4 2 0 0 0,12 2 0 0 0,-5 2-176 0 0,1-4 8 0 0,2-4-8 0 0,9-2 16 0 0,-3 4-232 0 0,3 2 8 0 0,0 0 0 0 0,10-4 0 0 0,8 0-120 0 0,-2 4 16 0 0,-4 0-7336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30.2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5824 0 0,'2'1'50'0'0,"0"0"0"0"0,-1 0 0 0 0,1 0 0 0 0,-1 1 0 0 0,1-1 0 0 0,-1 0 0 0 0,1 1 0 0 0,-1-1 0 0 0,0 1 0 0 0,1 0 0 0 0,-1-1 0 0 0,0 1 0 0 0,0 0 0 0 0,0 0 0 0 0,-1 0 0 0 0,1-1 0 0 0,0 1 1 0 0,-1 0-1 0 0,1 0 0 0 0,-1 0 0 0 0,0 0 0 0 0,1 0 0 0 0,-1 1-50 0 0,0 8 498 0 0,0-1 0 0 0,-1 0 0 0 0,0 0 0 0 0,-2 6-498 0 0,0 19 723 0 0,1 23-225 0 0,1-26 77 0 0,1 1-1 0 0,4 31-574 0 0,12-4 445 0 0,-13-47-366 0 0,1 0-1 0 0,1 0 1 0 0,0-1 0 0 0,6 10-79 0 0,-2-4 55 0 0,-6-12 9 0 0,1-2 1 0 0,0 1-1 0 0,0 0 0 0 0,0-1 1 0 0,1 1-1 0 0,1 0-64 0 0,2 2 99 0 0,-7-5-87 0 0,1 0 0 0 0,-1 0 0 0 0,1-1 0 0 0,-1 1 0 0 0,1-1 0 0 0,0 0 0 0 0,-1 1 0 0 0,1-1 0 0 0,0 0 0 0 0,0 0 0 0 0,0 0 0 0 0,0 0 0 0 0,0 0 0 0 0,0-1 0 0 0,0 1 0 0 0,0-1 0 0 0,0 1 0 0 0,1-1 0 0 0,-1 0 0 0 0,0 1 0 0 0,0-1 0 0 0,0 0 0 0 0,3-1-12 0 0,28-4 105 0 0,-26 5-79 0 0,0-1 1 0 0,0 0-1 0 0,0-1 1 0 0,0 0-1 0 0,0 0 1 0 0,5-2-27 0 0,12-10-1592 0 0,-20 11-6681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30.5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505 58 8640 0 0,'-34'-8'658'0'0,"28"7"-409"0"0,-1 0 1 0 0,0-1-1 0 0,0 0 1 0 0,1 0-1 0 0,-1-1 0 0 0,-5-3-249 0 0,-1 0 175 0 0,-1 1 0 0 0,0 0 0 0 0,-1 1 0 0 0,1 0-1 0 0,-1 1 1 0 0,0 1 0 0 0,0 0 0 0 0,0 1 0 0 0,-8 1-175 0 0,13 0 116 0 0,1 1 1 0 0,-1 1 0 0 0,1-1-1 0 0,0 2 1 0 0,-2 0-117 0 0,-11 2 250 0 0,14-2-141 0 0,-1 1-1 0 0,1 0 1 0 0,0 0-1 0 0,0 1 1 0 0,0-1 0 0 0,0 2-1 0 0,1-1 1 0 0,-2 3-109 0 0,4-4 66 0 0,-2 2 15 0 0,0 0 0 0 0,1 1 0 0 0,0-1 0 0 0,0 1 0 0 0,0 1 0 0 0,1-1 0 0 0,0 1 0 0 0,-1 4-81 0 0,-7 13 269 0 0,2 1 1 0 0,0 2-270 0 0,4-10 150 0 0,4-10-84 0 0,1 0-1 0 0,0 1 1 0 0,0-1 0 0 0,1 1 0 0 0,0-1 0 0 0,0 1-1 0 0,1 0 1 0 0,1-1 0 0 0,0 9-66 0 0,-1 12 173 0 0,0-25-171 0 0,-1-1-1 0 0,1 1 0 0 0,0 0 0 0 0,1-1 0 0 0,-1 1 0 0 0,0 0 0 0 0,1-1 1 0 0,0 1-1 0 0,0 0 0 0 0,0-1 0 0 0,0 1 0 0 0,1-1 0 0 0,0 0 0 0 0,-1 1 1 0 0,1-1-2 0 0,2 3-5 0 0,1-1 0 0 0,-1 1 1 0 0,1-1-1 0 0,0 0 0 0 0,0 0 1 0 0,0-1-1 0 0,1 1 1 0 0,0-1-1 0 0,0-1 0 0 0,0 1 1 0 0,0-1-1 0 0,0 0 1 0 0,1 0-1 0 0,-1-1 0 0 0,1 0 1 0 0,0 0-1 0 0,0 0 1 0 0,0-1-1 0 0,0 0 0 0 0,0 0 1 0 0,0-1-1 0 0,0 0 0 0 0,0 0 1 0 0,4-2 4 0 0,51 1-63 0 0,-46 1 34 0 0,0 0 1 0 0,0-1 0 0 0,0 0 0 0 0,6-3 28 0 0,-11 2-24 0 0,-1-1 1 0 0,1 0 0 0 0,-1 0-1 0 0,0-1 1 0 0,0-1-1 0 0,-1 0 1 0 0,1 0 0 0 0,-1-1-1 0 0,5-3 24 0 0,-4 2 2 0 0,1 0 0 0 0,0 2 0 0 0,1-1 0 0 0,2 0-2 0 0,-6 3 8 0 0,0 0 1 0 0,-1 0 0 0 0,1-1-1 0 0,-1 0 1 0 0,0-1 0 0 0,0 0-1 0 0,0 0 1 0 0,0 0 0 0 0,1-3-9 0 0,19-14 175 0 0,-24 20-148 0 0,0 0 0 0 0,-1 0 0 0 0,1 1-1 0 0,0-2 1 0 0,-1 1 0 0 0,0 0 0 0 0,1 0 0 0 0,-1-1 0 0 0,0 1 0 0 0,0-1 0 0 0,0 0 0 0 0,0 0 0 0 0,-1 0 0 0 0,2-2-27 0 0,-2 1 26 0 0,0 0 0 0 0,0-1 0 0 0,-1 1 1 0 0,1 0-1 0 0,-1-1 0 0 0,0 1 1 0 0,0-1-1 0 0,0 1 0 0 0,-1-1 1 0 0,0 1-1 0 0,0-2-26 0 0,0 3 13 0 0,-1-1-1 0 0,1 1 0 0 0,-1 0 1 0 0,0 0-1 0 0,0-1 0 0 0,-1 1 1 0 0,1 0-1 0 0,0 1 1 0 0,-1-1-1 0 0,0 0 0 0 0,0 1 1 0 0,0 0-1 0 0,-3-3-12 0 0,-33-20 93 0 0,0 1 0 0 0,-7-1-93 0 0,9 5 31 0 0,26 12-2290 0 0,11 8-8329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31.0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1 183 6824 0 0,'1'9'245'0'0,"0"1"1"0"0,0 0-1 0 0,2-1 0 0 0,-1 1 1 0 0,1-1-1 0 0,3 6-245 0 0,-2-3 295 0 0,0-1 1 0 0,-1 0-1 0 0,1 12-295 0 0,0-3 89 0 0,0 0-1 0 0,1-1 0 0 0,3 5-88 0 0,10 43 147 0 0,-17-61-53 0 0,-1 0 0 0 0,0 0 0 0 0,0 0 0 0 0,-1 0 0 0 0,1 0 0 0 0,-2 3-94 0 0,-1 22 1411 0 0,3-30-1198 0 0,-1-1-149 0 0,0 0-1 0 0,0 0 0 0 0,0-1 0 0 0,1 1 1 0 0,-1 0-1 0 0,0 0 0 0 0,0-1 0 0 0,1 1 1 0 0,-1 0-1 0 0,0-1 0 0 0,1 1 0 0 0,-1 0 1 0 0,0-1-1 0 0,1 1 0 0 0,-1-1 0 0 0,0 0 1 0 0,1 1-1 0 0,-1-1-63 0 0,-3-22 341 0 0,2-1 1 0 0,0 1-1 0 0,1-1 1 0 0,2 1-1 0 0,2-23-341 0 0,1-34 516 0 0,-4 53-234 0 0,2-1 0 0 0,1 0 0 0 0,0 0 0 0 0,4-6-282 0 0,-6 29 67 0 0,1 1 1 0 0,-1-1-1 0 0,1 1 1 0 0,0-1 0 0 0,0 1-1 0 0,1 0 1 0 0,-1-1 0 0 0,1 2-1 0 0,0-1 1 0 0,0 0-1 0 0,2-2-67 0 0,4-2 159 0 0,-1 1-1 0 0,1 0 0 0 0,0 1 1 0 0,4-2-159 0 0,-5 3 70 0 0,0-1-34 0 0,-1 1-1 0 0,2 0 1 0 0,-1 0 0 0 0,0 1 0 0 0,1 0 0 0 0,0 1 0 0 0,0 0 0 0 0,0 0 0 0 0,0 1 0 0 0,8-1-36 0 0,2 0 36 0 0,-15 2-31 0 0,0 0 0 0 0,-1 1 0 0 0,1-1 0 0 0,0 1 0 0 0,0 0 0 0 0,0 0 0 0 0,0 0 0 0 0,0 0 0 0 0,0 1 0 0 0,0 0 0 0 0,0-1 0 0 0,-1 1-1 0 0,1 1 1 0 0,1 0-5 0 0,36 15 17 0 0,-33-15-21 0 0,-1 0 0 0 0,0 1 0 0 0,0 0 0 0 0,0 1 0 0 0,0-1-1 0 0,-1 1 1 0 0,1 1 0 0 0,-1-1 0 0 0,0 1 0 0 0,0 0-1 0 0,-1 0 1 0 0,1 1 0 0 0,1 3 4 0 0,2 2-23 0 0,-6-7 2 0 0,1 1 1 0 0,0 0-1 0 0,-1 1 0 0 0,0-1 0 0 0,3 6 21 0 0,-6-10-4 0 0,1 0-1 0 0,-1 1 0 0 0,0-1 0 0 0,1 0 0 0 0,-1 1 0 0 0,0-1 0 0 0,0 0 0 0 0,0 1 0 0 0,0-1 0 0 0,0 0 1 0 0,0 1-1 0 0,0-1 0 0 0,0 0 0 0 0,-1 1 0 0 0,1-1 0 0 0,0 0 0 0 0,-1 1 0 0 0,1-1 0 0 0,-1 0 0 0 0,0 0 0 0 0,1 1 1 0 0,-1-1-1 0 0,0 0 0 0 0,0 0 0 0 0,1 0 0 0 0,-1 0 0 0 0,0 0 0 0 0,-1 1 5 0 0,-11 12-32 0 0,11-12 28 0 0,1 1 1 0 0,-1-1 0 0 0,0 0-1 0 0,0 0 1 0 0,0 0 0 0 0,0 0 0 0 0,0-1-1 0 0,0 1 1 0 0,-1 0 0 0 0,0 0 3 0 0,-29 10 1 0 0,0-1 0 0 0,-23 4-1 0 0,-2 0-12 0 0,22-5 8 0 0,22-7-15 0 0,0 1 1 0 0,0 0-1 0 0,0 0 1 0 0,1 2-1 0 0,-7 3 19 0 0,16-7-14 0 0,0 0-1 0 0,0-1 1 0 0,1 0-1 0 0,-1 1 1 0 0,0-1-1 0 0,0 0 1 0 0,0 0-1 0 0,0-1 0 0 0,0 1 1 0 0,0-1-1 0 0,0 1 1 0 0,-1-1-1 0 0,1 0 1 0 0,0 0-1 0 0,0 0 1 0 0,0-1-1 0 0,0 1 1 0 0,-1-1 14 0 0,-14 4-19 0 0,6-1-2573 0 0,11-2-8022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31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0 9240 0 0,'0'0'544'0'0,"0"0"1"0"0,17 23 2086 0 0,-28 45-2095 0 0,1 73-472 0 0,5-100-14 0 0,3-36-31 0 0,1 0-1 0 0,0 0 1 0 0,1 1 0 0 0,-1-1-1 0 0,1 0 1 0 0,0 0 0 0 0,1 1 0 0 0,-1 0-19 0 0,0 61 125 0 0,0-64-104 0 0,0 0 0 0 0,0-1-1 0 0,0 1 1 0 0,0-1 0 0 0,0 1 0 0 0,-1-1 0 0 0,1 1-1 0 0,-1-1 1 0 0,0 1-21 0 0,-4 29-1879 0 0,5-31-6834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31.7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0 383 8536 0 0,'0'-1'29'0'0,"1"0"0"0"0,-1 0 1 0 0,0 0-1 0 0,1 0 0 0 0,-1 0 1 0 0,0 0-1 0 0,1 0 0 0 0,-1 0 1 0 0,1 0-1 0 0,0 0 0 0 0,-1 0 1 0 0,1 0-1 0 0,0 0 0 0 0,-1 0 1 0 0,1 1-1 0 0,1-2-29 0 0,-1 1 42 0 0,0 0 0 0 0,0 0 1 0 0,0 0-1 0 0,0 0 0 0 0,-1 0 0 0 0,1 0 0 0 0,0 0 0 0 0,0-1 0 0 0,-1 1 1 0 0,1 0-1 0 0,-1 0 0 0 0,1-1 0 0 0,-1 0-42 0 0,0-24 363 0 0,1-9 35 0 0,9-40 208 0 0,-8 50-388 0 0,1-1 1 0 0,6-19-219 0 0,-8 39 46 0 0,1-1 1 0 0,1 0-1 0 0,-1 1 0 0 0,1 0 0 0 0,0 0 0 0 0,0-1 0 0 0,1 2 0 0 0,0-1 0 0 0,0 0 0 0 0,0 1 0 0 0,1 0 0 0 0,1-2-46 0 0,5-6 230 0 0,-10 12-185 0 0,0-1-1 0 0,0 0 1 0 0,0 1-1 0 0,0-1 0 0 0,1 1 1 0 0,-1-1-1 0 0,0 1 1 0 0,1 0-1 0 0,-1-1 0 0 0,1 1 1 0 0,0 0-1 0 0,-1 0 1 0 0,1 0-1 0 0,0 0 0 0 0,1 0-44 0 0,11-1 409 0 0,-14 2-390 0 0,1-1 1 0 0,0 1-1 0 0,0 0 0 0 0,0 0 0 0 0,-1 0 0 0 0,1-1 1 0 0,0 1-1 0 0,0 0 0 0 0,0 0 0 0 0,0 0 1 0 0,0 0-1 0 0,0 0 0 0 0,-1 0 0 0 0,1 1 1 0 0,0-1-1 0 0,0 0 0 0 0,0 0 0 0 0,0 1 0 0 0,-1-1 1 0 0,1 0-1 0 0,0 1 0 0 0,0-1 0 0 0,-1 1 1 0 0,1-1-1 0 0,0 1 0 0 0,-1-1 0 0 0,1 1 1 0 0,0 0-1 0 0,-1-1 0 0 0,1 1 0 0 0,-1 0 0 0 0,1-1 1 0 0,-1 1-1 0 0,1 0-19 0 0,60 106 524 0 0,-2 8-524 0 0,-58-111 11 0 0,12 18 80 0 0,1-1 1 0 0,0 0 0 0 0,10 9-92 0 0,-14-17 50 0 0,-2-4-7 0 0,0 0-1 0 0,1-1 1 0 0,-1 0 0 0 0,2 0-1 0 0,-1-1 1 0 0,8 4-43 0 0,-10-7 31 0 0,-1 0 0 0 0,1 0 1 0 0,0-1-1 0 0,0 0 0 0 0,0-1 1 0 0,0 1-1 0 0,1-1 0 0 0,-1-1 0 0 0,0 1 1 0 0,1-1-1 0 0,1 0-31 0 0,-6-1 15 0 0,0-1-1 0 0,0 1 1 0 0,0-1 0 0 0,0 0 0 0 0,0 1-1 0 0,0-1 1 0 0,0-1 0 0 0,0 1 0 0 0,0 0 0 0 0,0-1-1 0 0,-1 1 1 0 0,1-1 0 0 0,0 0 0 0 0,-1 0-1 0 0,0 0-14 0 0,19-11 32 0 0,-19 11-28 0 0,1 1-1 0 0,0-1 1 0 0,-1-1-1 0 0,1 1 1 0 0,-1 0 0 0 0,0 0-1 0 0,0-1 1 0 0,0 0-1 0 0,0 1 1 0 0,0-1-1 0 0,0 0 1 0 0,-1 0-1 0 0,1 0 1 0 0,-1 0 0 0 0,0 0-1 0 0,0 0 1 0 0,0 0-1 0 0,0-2-3 0 0,2-10 10 0 0,0-1 1 0 0,-1 1-1 0 0,-1-8-10 0 0,1 0 3 0 0,1-5 89 0 0,-1 0 0 0 0,-1 0 1 0 0,-3-19-93 0 0,2 44 4 0 0,-3-43 41 0 0,3 43-32 0 0,0-1 1 0 0,0 0 0 0 0,1 0-1 0 0,-1 0 1 0 0,1 1 0 0 0,0-1-1 0 0,-1 0 1 0 0,2 1 0 0 0,-1-1-1 0 0,0 0-13 0 0,21-16-1780 0 0,-21 18-8486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3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 51 5120 0 0,'0'-2'78'0'0,"0"0"1"0"0,0 0-1 0 0,0 0 1 0 0,0 0-1 0 0,-1 1 1 0 0,1-1-1 0 0,-1 0 1 0 0,1 0-1 0 0,-1 1 1 0 0,0-1-1 0 0,1 0 1 0 0,-1 1-1 0 0,0-1 1 0 0,0 0-1 0 0,0 1 1 0 0,-1-1-1 0 0,1 1 1 0 0,0 0-1 0 0,0-1 1 0 0,-1 1-1 0 0,1 0 1 0 0,-1 0-1 0 0,1 0 1 0 0,-1 0-1 0 0,0 0 1 0 0,1 0-1 0 0,-1 1 1 0 0,0-1-1 0 0,1 0 1 0 0,-1 1-1 0 0,-1-1-78 0 0,-6-1 602 0 0,-1 1-1 0 0,0-1 0 0 0,0 2 0 0 0,0-1 1 0 0,-6 2-602 0 0,7-1 102 0 0,4 0-73 0 0,-15-1 5 0 0,0 1 0 0 0,0 1 0 0 0,1 1 0 0 0,-1 1 0 0 0,1 1 1 0 0,-11 3-35 0 0,3 0 12 0 0,22-6-12 0 0,1 0 0 0 0,-1 0 1 0 0,1 1-1 0 0,-1-1 0 0 0,1 1 1 0 0,0 0-1 0 0,-1 0 0 0 0,1 0 0 0 0,0 1 1 0 0,0-1-1 0 0,0 1 0 0 0,1 0 1 0 0,-2 2-1 0 0,2-3 2 0 0,0 0 0 0 0,1 1 0 0 0,0-1 0 0 0,0 1 0 0 0,0-1 0 0 0,0 1 1 0 0,0 0-1 0 0,0 0 0 0 0,0 0 0 0 0,1 0 0 0 0,0 0 0 0 0,0 0 0 0 0,0 0 0 0 0,0 1 0 0 0,0-1 1 0 0,0 0-1 0 0,1 1 0 0 0,0-1 0 0 0,-1 1 0 0 0,1-1 0 0 0,1 0 0 0 0,-1 2-2 0 0,0 81 124 0 0,17-38-85 0 0,-10 27 193 0 0,-3 7-232 0 0,-3-56 25 0 0,1-6-3 0 0,1 0 1 0 0,1-1-1 0 0,5 15-22 0 0,4 25 43 0 0,-8-23 0 0 0,-1-9 291 0 0,8 27-334 0 0,-11-50 41 0 0,0 0-1 0 0,1 0 1 0 0,0 0 0 0 0,0 0-1 0 0,0 0 1 0 0,0 0 0 0 0,1-1-1 0 0,-1 1 1 0 0,1-1 0 0 0,0 1-1 0 0,0-1 1 0 0,3 2-41 0 0,19 12 594 0 0,-15-12-504 0 0,-9-4-60 0 0,1-1 0 0 0,0 1 0 0 0,0-1 0 0 0,0 0 0 0 0,0 0 0 0 0,-1 1 0 0 0,1-1 1 0 0,0 0-1 0 0,0 0 0 0 0,0-1 0 0 0,0 1 0 0 0,-1 0 0 0 0,1-1 0 0 0,0 1 0 0 0,0-1 0 0 0,0 1 0 0 0,0-2-30 0 0,16-2 92 0 0,-10 3-51 0 0,1 0 1 0 0,-1 0-1 0 0,0-2 1 0 0,1 1 0 0 0,-1-1-1 0 0,0 0 1 0 0,0 0-1 0 0,-1-1 1 0 0,1 0 0 0 0,2-2-42 0 0,42-18-1555 0 0,-50 23-7378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32.1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435 17 7632 0 0,'0'0'25'0'0,"0"0"0"0"0,-1 0 1 0 0,1 0-1 0 0,0 0 1 0 0,0 0-1 0 0,0 0 0 0 0,0 0 1 0 0,0 0-1 0 0,0-1 0 0 0,-1 1 1 0 0,1 0-1 0 0,0 0 0 0 0,0 0 1 0 0,0 0-1 0 0,0 0 1 0 0,0 0-1 0 0,0 0 0 0 0,-1 0 1 0 0,1 0-1 0 0,0 0 0 0 0,0 0 1 0 0,0 0-1 0 0,0 0 0 0 0,0 0 1 0 0,-1 0-1 0 0,1 0 0 0 0,0 0 1 0 0,0 0-1 0 0,0 0 1 0 0,0 0-1 0 0,0 0 0 0 0,-1 1 1 0 0,1-1-1 0 0,0 0 0 0 0,0 0 1 0 0,0 0-1 0 0,0 0 0 0 0,0 0 1 0 0,0 0-1 0 0,0 0 1 0 0,-1 0-1 0 0,1 0 0 0 0,0 1 1 0 0,0-1-1 0 0,0 0 0 0 0,0 0 1 0 0,0 0-1 0 0,0 0 0 0 0,0 0 1 0 0,0 1-1 0 0,0-1 0 0 0,0 0 1 0 0,0 0-1 0 0,0 0 1 0 0,0 0-1 0 0,0 0 0 0 0,0 1-25 0 0,0-1 21 0 0,0 0-1 0 0,0 0 1 0 0,0 0-1 0 0,0 0 1 0 0,0 0-1 0 0,0 0 1 0 0,0 0-1 0 0,-1 0 1 0 0,1 1-1 0 0,0-1 1 0 0,0 0-1 0 0,0 0 1 0 0,0 0-1 0 0,0 0 1 0 0,0 0-1 0 0,0 0 1 0 0,0 0-1 0 0,0 0 1 0 0,0 0-1 0 0,0 0 1 0 0,0 0-1 0 0,-1 0 1 0 0,1 0-1 0 0,0 0 1 0 0,0 0-1 0 0,0 0 1 0 0,0 0-1 0 0,0 0 1 0 0,0 0-1 0 0,0 0 1 0 0,0 0-1 0 0,-1 0 1 0 0,1 0-1 0 0,0 0 1 0 0,0 0-1 0 0,0 0 1 0 0,0 0-1 0 0,0 0 1 0 0,0 0-1 0 0,0 0 1 0 0,0 0-1 0 0,0 0 1 0 0,-1 0-1 0 0,1 0 1 0 0,0 0-1 0 0,0 0 1 0 0,0 0-1 0 0,0 0 1 0 0,0 0-1 0 0,0 0 1 0 0,0 0-1 0 0,0 0 1 0 0,0 0-1 0 0,0-1 1 0 0,0 1-1 0 0,0 0 1 0 0,0 0-1 0 0,-1 0 1 0 0,1 0-1 0 0,0 0 1 0 0,0 0-21 0 0,0 0 17 0 0,0 0 1 0 0,0 0-1 0 0,0 0 1 0 0,0 0-1 0 0,0 0 1 0 0,0 1-1 0 0,0-1 1 0 0,0 0-1 0 0,0 0 0 0 0,0 0 1 0 0,0 0-1 0 0,0 0 1 0 0,0 0-1 0 0,0 0 1 0 0,0 0-1 0 0,-1 0 1 0 0,1 0-1 0 0,0 1 1 0 0,0-1-1 0 0,0 0 1 0 0,0 0-1 0 0,0 0 1 0 0,0 0-1 0 0,0 0 1 0 0,0 0-1 0 0,-1 0 1 0 0,1 0-1 0 0,0 0 1 0 0,0 0-1 0 0,0 0 1 0 0,0 0-1 0 0,0 0 0 0 0,0 0 1 0 0,0 0-1 0 0,-1 0 1 0 0,1 0-1 0 0,0 0 1 0 0,0 0-1 0 0,0 0 1 0 0,0 0-1 0 0,0 0 1 0 0,0 0-1 0 0,0 0 1 0 0,0 0-1 0 0,-1 0 1 0 0,1-1-1 0 0,0 1 1 0 0,0 0-1 0 0,0 0 1 0 0,0 0-1 0 0,0 0 1 0 0,0 0-1 0 0,0 0 0 0 0,0 0 1 0 0,0 0-18 0 0,-11-7 542 0 0,-1 0-181 0 0,-1 4-301 0 0,1 1 0 0 0,-1 1 1 0 0,1 0-1 0 0,-1 1 0 0 0,1 0 1 0 0,-1 1-1 0 0,1 1 0 0 0,0 0 1 0 0,-1 0-1 0 0,1 1 0 0 0,0 1 0 0 0,0 0 1 0 0,-5 2-61 0 0,1 2 118 0 0,-1 1 0 0 0,1 0 0 0 0,1 1 0 0 0,-1 0 0 0 0,2 2 1 0 0,0-1-1 0 0,0 2 0 0 0,-10 12-118 0 0,13-14 62 0 0,7-7-37 0 0,-1 1-1 0 0,1-1 1 0 0,0 1 0 0 0,0 0-1 0 0,1 0 1 0 0,-1 0 0 0 0,1 0-1 0 0,0 1 1 0 0,1-1 0 0 0,-1 1-1 0 0,1 0 1 0 0,0 0 0 0 0,0 0-1 0 0,1 0 1 0 0,0 1-25 0 0,-6 19 121 0 0,5-21-91 0 0,1 0-1 0 0,0 0 1 0 0,0-1-1 0 0,0 1 1 0 0,0 0-1 0 0,1 0 1 0 0,0 0-1 0 0,0 0-29 0 0,0 6 24 0 0,1-1 0 0 0,0 1-1 0 0,1-1 1 0 0,0 1 0 0 0,0-1 0 0 0,1 0-1 0 0,1 1 1 0 0,0-2 0 0 0,0 1-1 0 0,1 0 1 0 0,0-1 0 0 0,1 0-1 0 0,0 0 1 0 0,5 6-24 0 0,4-1 36 0 0,0-1-1 0 0,0-1 1 0 0,14 9-36 0 0,7 4 9 0 0,-32-22-8 0 0,0-1-1 0 0,0 0 1 0 0,0 0 0 0 0,1-1-1 0 0,-1 1 1 0 0,1-1-1 0 0,-1 0 1 0 0,1 0-1 0 0,-1 0 1 0 0,1-1 0 0 0,-1 0-1 0 0,1 1 1 0 0,0-2-1 0 0,-1 1 1 0 0,1 0 0 0 0,0-1-1 0 0,-1 0 0 0 0,30-1 1 0 0,42-7 6 0 0,-71 8-5 0 0,0 0 1 0 0,-1 0 0 0 0,1-1 0 0 0,0 0 0 0 0,0 0-1 0 0,-1 0 1 0 0,1 0 0 0 0,-1-1 0 0 0,0 1 0 0 0,1-1 0 0 0,-1 0-1 0 0,0 0 1 0 0,-1-1 0 0 0,1 1 0 0 0,-1-1 0 0 0,1 0 0 0 0,0-2-3 0 0,-3 5-56 0 0,-1 0 0 0 0,0 0 0 0 0,1 0 0 0 0,-1 0 0 0 0,0 0 0 0 0,1 0 1 0 0,-1 0-1 0 0,0 0 0 0 0,0 0 0 0 0,0 0 0 0 0,0-1 0 0 0,0 1 0 0 0,0 0 1 0 0,0 0 55 0 0,0-1-1110 0 0,0-1-8422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32.5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 7528 0 0,'35'-5'608'0'0,"0"1"0"0"0,1 3 0 0 0,-1 0 0 0 0,6 3-608 0 0,11-3 472 0 0,-42 0-430 0 0,1 0 0 0 0,0 1-1 0 0,0 1 1 0 0,-1 0 0 0 0,7 1-42 0 0,12 2 32 0 0,-24-3-2 0 0,1-1 0 0 0,-1 1 0 0 0,0-1 0 0 0,0 1 0 0 0,0 1 0 0 0,0-1 0 0 0,0 1 0 0 0,0 0 0 0 0,0 0 0 0 0,-1 0 0 0 0,1 1 1 0 0,-1-1-1 0 0,1 1 0 0 0,-1 0 0 0 0,0 1 0 0 0,0-1 0 0 0,0 1-30 0 0,-2-2 44 0 0,0 1 1 0 0,0-1-1 0 0,0 1 1 0 0,-1-1-1 0 0,1 1 1 0 0,-1 0 0 0 0,0-1-1 0 0,1 1 1 0 0,-1 0-1 0 0,0 0 1 0 0,-1 0-1 0 0,1 0 1 0 0,-1 0-1 0 0,1 0 1 0 0,-1 0 0 0 0,0 0-1 0 0,0 3-44 0 0,-1 1 109 0 0,-1 1 0 0 0,1-1 0 0 0,-2 0 0 0 0,1 1 0 0 0,-1-1 0 0 0,0 0-109 0 0,-10 31 187 0 0,6-14-59 0 0,-1-1-1 0 0,-1 0 1 0 0,-1-1 0 0 0,-2 2-128 0 0,-7 17 209 0 0,1 4-49 0 0,12-15 474 0 0,6-20-1813 0 0,0-10-8202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39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117 1 5520 0 0,'0'0'520'0'0,"0"0"0"0"0,0 0 1 0 0,0 0 28 0 0,0 0 19 0 0,0 0-278 0 0,0 0-106 0 0,0 0-10 0 0,-3 5-2 0 0,1 1-182 0 0,-7 10 426 0 0,2 0 0 0 0,0 0 0 0 0,-4 17-416 0 0,-22 160 352 0 0,28-138-193 0 0,4-43-96 0 0,0 1 0 0 0,0-1 0 0 0,-4 11-63 0 0,3-12 52 0 0,0 1 0 0 0,0 0-1 0 0,1 0 1 0 0,1 2-52 0 0,0-5 40 0 0,-1 1-1 0 0,0-1 0 0 0,0 1 0 0 0,-1-1 1 0 0,-1 5-40 0 0,0-4 50 0 0,1 0 0 0 0,0 0 1 0 0,1 0-1 0 0,0 0 0 0 0,1 6-50 0 0,-1-5 88 0 0,1 0-1 0 0,-2 1 0 0 0,-1 7-87 0 0,3-15 52 0 0,-1 0 0 0 0,1 1 0 0 0,0-1 0 0 0,0 0 0 0 0,1 1 0 0 0,-1-1 0 0 0,1 0 0 0 0,0 1 0 0 0,1 2-52 0 0,0 0 114 0 0,2 8 247 0 0,-4-14-209 0 0,4-17 398 0 0,0 10-519 0 0,-1 0-1 0 0,0 1 1 0 0,0-1-1 0 0,-1 0 0 0 0,1-1 1 0 0,-1 1-1 0 0,-1 0 1 0 0,1-1-1 0 0,-1 0-30 0 0,7-22 65 0 0,9-15 35 0 0,-8 24-18 0 0,-2-1 0 0 0,0 1 1 0 0,-1-3-83 0 0,-5 16 43 0 0,1 1 0 0 0,-1 0 0 0 0,1 0 0 0 0,0 0 0 0 0,1 1 0 0 0,-1-1 0 0 0,1 0 0 0 0,0 1 1 0 0,4-5-44 0 0,-2 3 43 0 0,-1 0 1 0 0,0 1 0 0 0,-1-2 0 0 0,0 1-1 0 0,0 0 1 0 0,0-1 0 0 0,-1 1 0 0 0,0-1 0 0 0,0 0-1 0 0,-1-3-43 0 0,1-1 49 0 0,1 0-1 0 0,1 0 0 0 0,-1 0 0 0 0,3-2-48 0 0,26-78 435 0 0,-30 89-397 0 0,-1 0-1 0 0,1 0 1 0 0,-1 0-1 0 0,1 0 1 0 0,0 0 0 0 0,0 0-1 0 0,0 1 1 0 0,1-2-38 0 0,-1 2 33 0 0,1 0 0 0 0,-2-1 0 0 0,1 1 0 0 0,0-1 0 0 0,0 0 0 0 0,-1 1 0 0 0,1-1 0 0 0,-1 0 0 0 0,0 0-32 0 0,2-9 38 0 0,-3 10-36 0 0,1 0 0 0 0,-1-1 0 0 0,1 1 0 0 0,0 0 0 0 0,-1 0 0 0 0,1 0 1 0 0,0 0-1 0 0,0 0 0 0 0,0 0 0 0 0,1 0 0 0 0,-1 0 0 0 0,0 0 0 0 0,1 0 1 0 0,0 1-1 0 0,-1-1 0 0 0,1 0-3 0 0,4-3 25 0 0,0-1 0 0 0,-1 0 1 0 0,0-1-1 0 0,0 1 0 0 0,1-3-25 0 0,-5 0 0 0 0,-1 8-1 0 0,0 1 1 0 0,0 0 0 0 0,0-1 0 0 0,0 1 0 0 0,-1 0 0 0 0,1-1-1 0 0,0 1 1 0 0,0 0 0 0 0,0-1 0 0 0,0 1 0 0 0,0 0 0 0 0,0 0-1 0 0,0-1 1 0 0,0 1 0 0 0,1 0 0 0 0,-1-1 0 0 0,0 1 0 0 0,0 0-1 0 0,0-1 1 0 0,0 1 0 0 0,0 0 0 0 0,0 0 0 0 0,1-1-1 0 0,-1 1 1 0 0,0 0 0 0 0,0 0 0 0 0,0-1 0 0 0,1 1 0 0 0,-1 0-1 0 0,0 0 1 0 0,0-1 0 0 0,1 1 0 0 0,-1 0 0 0 0,0 0 0 0 0,0 0-1 0 0,1 0 1 0 0,-1 0 0 0 0,0-1 0 0 0,1 1 0 0 0,-1 0 0 0 0,0 0-1 0 0,1 0 1 0 0,-1 0 0 0 0,0 0 0 0 0,1 0 0 0 0,-1 0 0 0 0,0 0-1 0 0,1 0 1 0 0,-1 0 0 0 0,14-5-50 0 0,-14 5 46 0 0,1 0 1 0 0,-1-1 0 0 0,1 1 0 0 0,-1-1 0 0 0,1 1-1 0 0,0 0 1 0 0,-1 0 0 0 0,1-1 0 0 0,0 1 0 0 0,-1 0-1 0 0,1 0 1 0 0,0 0 0 0 0,0 0 0 0 0,-1-1 0 0 0,1 1 0 0 0,0 0-1 0 0,-1 1 1 0 0,1-1 0 0 0,0 0 0 0 0,-1 0 0 0 0,1 0-1 0 0,0 0 1 0 0,-1 0 0 0 0,1 1 0 0 0,0-1 0 0 0,-1 0-1 0 0,1 1 1 0 0,0-1 3 0 0,11 5-11 0 0,-10-4 9 0 0,1-1 0 0 0,-1 1 0 0 0,0 0-1 0 0,0 0 1 0 0,0 0 0 0 0,0 1 0 0 0,0-1 0 0 0,0 0 0 0 0,0 1 0 0 0,0-1 0 0 0,-1 1 0 0 0,1 0 0 0 0,0 0 0 0 0,-1-1-1 0 0,1 2 3 0 0,9 15-14 0 0,-1 0 0 0 0,-1 1 0 0 0,-1 0 0 0 0,0 0 0 0 0,-2 1 0 0 0,2 9 14 0 0,1 0-27 0 0,1-1 0 0 0,7 15 27 0 0,-10-26 27 0 0,-1-1 1 0 0,-1 1-1 0 0,0 1 1 0 0,1 15-28 0 0,-2-13 169 0 0,1 0 0 0 0,0 0 0 0 0,3 3-169 0 0,2 3 229 0 0,-1 2 1 0 0,-1-1-1 0 0,-1 1 0 0 0,-2 0 1 0 0,1 7-230 0 0,-6 35 330 0 0,0-69-428 0 0,0-1-2250 0 0,0 0-8937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0.1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1 118 8136 0 0,'13'-7'1244'0'0,"14"7"-90"0"0,-1 0-402 0 0,-7-5-511 0 0,-1-1-1 0 0,0 0 1 0 0,10-6-241 0 0,36-13 16 0 0,-11 10-75 0 0,1 2 1 0 0,0 3 0 0 0,24 0 58 0 0,-35 3-1528 0 0,-35 5-5849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0.6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332 111 4312 0 0,'-6'-14'1416'0'0,"-7"-12"1968"0"0,6 19-3125 0 0,-1-1 1 0 0,1 1 0 0 0,-1 0-1 0 0,-1 1 1 0 0,1-1 0 0 0,-1 2-1 0 0,0-1 1 0 0,-9-2-260 0 0,16 6 97 0 0,-1 1 1 0 0,0-1-1 0 0,0 1 1 0 0,0 0-1 0 0,0 0 1 0 0,0 1-1 0 0,0-1 1 0 0,0 1-1 0 0,0-1 1 0 0,0 1-1 0 0,0 0 1 0 0,0 0-1 0 0,0 0 1 0 0,0 1-1 0 0,0-1 0 0 0,0 1 1 0 0,0-1-1 0 0,0 1 1 0 0,0 0-1 0 0,0 0 1 0 0,0 1-1 0 0,0-1 1 0 0,1 0-1 0 0,-1 1 1 0 0,1 0-1 0 0,-1 0 1 0 0,1 0-1 0 0,-1 0 1 0 0,1 0-98 0 0,-1 0 71 0 0,0 1 1 0 0,1-1-1 0 0,-1 0 1 0 0,0 0-1 0 0,0 0 1 0 0,-1-1 0 0 0,1 1-1 0 0,0-1 1 0 0,-4 1-72 0 0,4 0 76 0 0,-1-1 1 0 0,0 1 0 0 0,1-1-1 0 0,-1 1 1 0 0,1 0 0 0 0,0 0-1 0 0,-1 1 1 0 0,-1 1-77 0 0,1 0 141 0 0,1 1 1 0 0,-1 0-1 0 0,1-1 0 0 0,0 1 1 0 0,0 0-1 0 0,-1 4-141 0 0,-11 17 513 0 0,14-23-508 0 0,-1 1-1 0 0,1-1 1 0 0,0 0-1 0 0,0 1 0 0 0,0-1 1 0 0,1 1-1 0 0,-1-1 1 0 0,1 1-1 0 0,-1-1 1 0 0,1 1-1 0 0,1 3-4 0 0,3 41-36 0 0,-3-43 17 0 0,1 0 0 0 0,-1 0 0 0 0,1-1-1 0 0,0 1 1 0 0,0 0 0 0 0,1-1-1 0 0,-1 1 1 0 0,1-1 0 0 0,0 0-1 0 0,2 2 20 0 0,38 40-290 0 0,-19-21 206 0 0,10 8-28 0 0,-24-25 82 0 0,-1 1 0 0 0,0 0 1 0 0,0 1-1 0 0,0 1 30 0 0,23 27-66 0 0,-26-33 78 0 0,-1 1-1 0 0,1 0 1 0 0,-1 0 0 0 0,0 1-1 0 0,-1 0 1 0 0,1-1-1 0 0,-1 2 1 0 0,-1-1-1 0 0,1 0 1 0 0,-1 1-1 0 0,0 3-11 0 0,12 20 112 0 0,-13-28-98 0 0,0-1 0 0 0,-1 1-1 0 0,1 0 1 0 0,-1 0 0 0 0,0 0 0 0 0,0 0 0 0 0,0 0 0 0 0,0 0 0 0 0,0 0 0 0 0,0 0-1 0 0,-1 0 1 0 0,0 1 0 0 0,1-1-14 0 0,-1 1 11 0 0,0-1 0 0 0,-1 0 0 0 0,1 1 0 0 0,-1-1 0 0 0,1 0 1 0 0,-1 0-1 0 0,0 0 0 0 0,0 1 0 0 0,-1-1 0 0 0,1 0 0 0 0,0 0 0 0 0,-1-1 0 0 0,0 1 0 0 0,0 0 0 0 0,0 0 0 0 0,0-1 0 0 0,-1 2-11 0 0,-15 14 58 0 0,15-15-35 0 0,0 1-1 0 0,0-1 0 0 0,-1 0 0 0 0,1 0 1 0 0,-1 0-1 0 0,0 0 0 0 0,0-1 1 0 0,1 0-1 0 0,-4 2-22 0 0,-29 10 23 0 0,30-11-19 0 0,1 0-1 0 0,-1 0 0 0 0,0-1 1 0 0,0 0-1 0 0,0 0 1 0 0,-1-1-1 0 0,1 1 0 0 0,0-1 1 0 0,-1-1-1 0 0,1 1 0 0 0,0-1 1 0 0,-1 0-1 0 0,1-1 0 0 0,-3 0-3 0 0,0-1 13 0 0,0-1 0 0 0,0 0 0 0 0,1 0 0 0 0,-1-1 0 0 0,1 0 0 0 0,0-1 0 0 0,-2-1-13 0 0,7 4 7 0 0,-1 0-1 0 0,1-1 1 0 0,0 1 0 0 0,0-1 0 0 0,0 0-1 0 0,0 0 1 0 0,0 0 0 0 0,1 0 0 0 0,-1-1 0 0 0,1 1-1 0 0,0-1 1 0 0,0 1 0 0 0,0-1 0 0 0,1 0-1 0 0,-1 1 1 0 0,0-5-7 0 0,1 2 10 0 0,1 1 0 0 0,0-1-1 0 0,1 0 1 0 0,-1 0 0 0 0,1 0 0 0 0,0 1-1 0 0,2-6-9 0 0,1-6-1 0 0,2-12-2124 0 0,2 4-8495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1.0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290 1 5320 0 0,'1'0'118'0'0,"-1"0"0"0"0,0 1 0 0 0,1-1 0 0 0,-1 0 0 0 0,0 0 0 0 0,1 0 0 0 0,-1 0 0 0 0,0 1 0 0 0,1-1 0 0 0,-1 0 0 0 0,1 0 0 0 0,-1 0 0 0 0,0 0 0 0 0,1 0 1 0 0,-1 0-1 0 0,1 0 0 0 0,-1 0 0 0 0,0 0 0 0 0,1 0 0 0 0,-1 0 0 0 0,1 0 0 0 0,-1 0 0 0 0,0-1 0 0 0,1 1 0 0 0,-1 0 0 0 0,0 0 0 0 0,1 0 0 0 0,-1-1 0 0 0,1 1-118 0 0,2-1 817 0 0,-8 5 868 0 0,-7 3-1378 0 0,-1-1 1 0 0,0-1-1 0 0,-7 3-307 0 0,9-4 136 0 0,-1 1 0 0 0,1 0-1 0 0,0 0 1 0 0,-2 2-136 0 0,3 0 175 0 0,-1-1 0 0 0,0-1 0 0 0,0 0 0 0 0,-11 3-175 0 0,21-7 7 0 0,-4 1 57 0 0,0 1 0 0 0,1 0 0 0 0,-1 0 0 0 0,1 0 0 0 0,0 0 0 0 0,0 1-1 0 0,0 0 1 0 0,0 0 0 0 0,0 0 0 0 0,1 0 0 0 0,0 0 0 0 0,0 1 0 0 0,-3 4-64 0 0,-15 20 313 0 0,17-23-264 0 0,0 1 0 0 0,1-1 1 0 0,-1 1-1 0 0,1 0 0 0 0,0 0 0 0 0,1 0 0 0 0,0 0 1 0 0,0 1-1 0 0,1-1 0 0 0,0 1 0 0 0,0-1 1 0 0,0 8-50 0 0,-3 14 8 0 0,3-19 48 0 0,0-1 0 0 0,0 0 0 0 0,1 1 0 0 0,0-1 0 0 0,1 0 0 0 0,0 1 0 0 0,0-1 0 0 0,2 6-56 0 0,3 25 204 0 0,-6-33-172 0 0,1 0 1 0 0,0 0 0 0 0,0 0-1 0 0,1 0 1 0 0,0 0 0 0 0,0 0-1 0 0,1 0 1 0 0,0 0-33 0 0,9 25 131 0 0,-10-26-121 0 0,1 1 1 0 0,-1-1 0 0 0,1 1-1 0 0,0-1 1 0 0,1 1-11 0 0,2 2 9 0 0,5 9 11 0 0,1-2 0 0 0,11 13-20 0 0,-18-23-25 0 0,0-1 0 0 0,1 0-1 0 0,-1-1 1 0 0,1 1 0 0 0,0-1 0 0 0,1 0 0 0 0,-1 0 0 0 0,1-1 0 0 0,4 2 25 0 0,28 17-298 0 0,-31-20 269 0 0,1 0 1 0 0,0 0-1 0 0,0-1 0 0 0,-1 0 1 0 0,1-1-1 0 0,0 0 0 0 0,0 0 0 0 0,0-1 1 0 0,0 0-1 0 0,-1-1 0 0 0,1 0 1 0 0,0 0-1 0 0,7-4 29 0 0,-6 4-97 0 0,-8 2-58 0 0,-1-1-1 0 0,1 1 1 0 0,0-1 0 0 0,0 1-1 0 0,0-1 1 0 0,-1 0-1 0 0,1 1 1 0 0,0-1 0 0 0,-1 0-1 0 0,1 0 1 0 0,-1 0 0 0 0,1-1 155 0 0,-1 1-9608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1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 7232 0 0,'7'10'953'0'0,"-7"-9"-927"0"0,0-1 1 0 0,0 0-1 0 0,0 0 0 0 0,0 0 0 0 0,0 1 0 0 0,0-1 1 0 0,0 0-1 0 0,0 0 0 0 0,0 1 0 0 0,0-1 1 0 0,0 0-1 0 0,0 0 0 0 0,0 0 0 0 0,0 1 0 0 0,0-1 1 0 0,0 0-1 0 0,0 0 0 0 0,0 0 0 0 0,0 1 1 0 0,0-1-1 0 0,0 0 0 0 0,-1 0 0 0 0,1 0 0 0 0,0 0 1 0 0,0 1-1 0 0,0-1 0 0 0,0 0 0 0 0,-1 0 1 0 0,1 0-1 0 0,0 0 0 0 0,0 0 0 0 0,0 0 0 0 0,0 1 1 0 0,-1-1-1 0 0,1 0 0 0 0,0 0 0 0 0,0 0 1 0 0,0 0-1 0 0,-1 0 0 0 0,1 0 0 0 0,0 0 0 0 0,0 0 1 0 0,-1 0-1 0 0,1 0 0 0 0,0 0 0 0 0,0 0 1 0 0,0 0-1 0 0,-1 0 0 0 0,1 0 0 0 0,0 0 0 0 0,0 0-26 0 0,5 12 1934 0 0,-5-10-1639 0 0,0-4-72 0 0,1 1-221 0 0,0 1-1 0 0,0-1 1 0 0,-1 0-1 0 0,1 1 1 0 0,0-1-1 0 0,0 1 0 0 0,0-1 1 0 0,-1 1-1 0 0,1 0 1 0 0,0-1-1 0 0,0 1 1 0 0,0 0-1 0 0,0-1 1 0 0,0 1-1 0 0,0 0 0 0 0,0 0 1 0 0,0 0-1 0 0,0 0 1 0 0,0 0-2 0 0,27-3-15 0 0,-24 3 10 0 0,24-2-20 0 0,3-1-27 0 0,-1 0 0 0 0,1-2 0 0 0,10-4 52 0 0,-5-1-1552 0 0,-4 0-5785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1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6016 0 0,'1'-1'30'0'0,"0"1"1"0"0,0 0-1 0 0,-1 0 1 0 0,1 0 0 0 0,0 0-1 0 0,0 0 1 0 0,0 0-1 0 0,0 0 1 0 0,0 1-1 0 0,0-1 1 0 0,0 0-1 0 0,-1 0 1 0 0,1 1-1 0 0,0-1 1 0 0,0 1-1 0 0,0-1 1 0 0,-1 0 0 0 0,1 1-1 0 0,0 0 1 0 0,-1-1-1 0 0,1 1 1 0 0,0-1-1 0 0,-1 1 1 0 0,1 0-1 0 0,0-1 1 0 0,-1 1-1 0 0,1 0 1 0 0,-1 0 0 0 0,0-1-1 0 0,1 1 1 0 0,-1 0-1 0 0,1 0-30 0 0,-1 3 223 0 0,0-1 1 0 0,0 1-1 0 0,0-1 0 0 0,0 1 0 0 0,0-1 1 0 0,-1 0-1 0 0,1 1 0 0 0,-1-1-223 0 0,-2 26 875 0 0,16 97 199 0 0,-5 2-1074 0 0,-4-85 120 0 0,-2-33-79 0 0,-1 0 0 0 0,0 1 1 0 0,-1-1-1 0 0,0 7-41 0 0,-2 41 280 0 0,3-43-159 0 0,-2-1 0 0 0,0 1 0 0 0,-2 13-121 0 0,1-17 123 0 0,2-1 0 0 0,-1 1 0 0 0,1 0 0 0 0,1 8-123 0 0,0 9 146 0 0,-7-10 115 0 0,2-12 43 0 0,2-8 171 0 0,1-31-304 0 0,0 19-147 0 0,1 1 0 0 0,0 0 0 0 0,2-7-24 0 0,1-12 85 0 0,-1 1 1 0 0,-3-29-86 0 0,2-41 269 0 0,-1 60-175 0 0,0 29-68 0 0,0-1 0 0 0,0 0 0 0 0,1 0 0 0 0,1 1 0 0 0,2-7-26 0 0,3-36 81 0 0,-6 42-44 0 0,1 1-1 0 0,0-1 1 0 0,2-5-37 0 0,-2 14 17 0 0,-1-1 1 0 0,1 1 0 0 0,1 0 0 0 0,-1 0 0 0 0,1 0 0 0 0,-1 0 0 0 0,1 0 0 0 0,3-2-18 0 0,10-16 85 0 0,-13 17-78 0 0,0 1 0 0 0,1 0 0 0 0,0 0 0 0 0,0 0 0 0 0,0 1 0 0 0,0-1 0 0 0,0 1 0 0 0,1 0 0 0 0,-1 0 0 0 0,1 0 0 0 0,0 1-7 0 0,0-1 9 0 0,-1 2-4 0 0,-1 0 1 0 0,1 0-1 0 0,0 1 0 0 0,-1-1 0 0 0,1 1 1 0 0,0 0-1 0 0,0 0 0 0 0,0 0 0 0 0,0 1-5 0 0,5-1 7 0 0,-6-1 1 0 0,0 1 0 0 0,1 0 0 0 0,-1 0 0 0 0,0 1 0 0 0,1-1 0 0 0,-1 1 0 0 0,0-1 0 0 0,1 1 0 0 0,-1 0 0 0 0,0 0 0 0 0,0 0 0 0 0,0 1 0 0 0,0-1 0 0 0,0 1 0 0 0,0 0 0 0 0,0 0 0 0 0,-1 0 0 0 0,1 0 0 0 0,-1 0 0 0 0,3 2-8 0 0,-1 0 30 0 0,1 0 0 0 0,0-1 1 0 0,-1 0-1 0 0,2 0 0 0 0,-1 0 1 0 0,2 1-31 0 0,-2-2 28 0 0,0 1 0 0 0,0-1 0 0 0,0 1 0 0 0,0 1 0 0 0,-1-1 0 0 0,2 2-28 0 0,-1-1 35 0 0,0 1 0 0 0,-1 0-1 0 0,1 0 1 0 0,-1 0 0 0 0,0 0-1 0 0,0 1 1 0 0,-1 0 0 0 0,0-1-1 0 0,0 1 1 0 0,0 1 0 0 0,-1-1-1 0 0,1 0 1 0 0,-1 4-35 0 0,3 9 0 0 0,-3-15-6 0 0,-1 0-1 0 0,0-1 1 0 0,-1 1-1 0 0,1 0 1 0 0,-1-1 0 0 0,1 1-1 0 0,-1 0 1 0 0,0 0-1 0 0,-1-1 1 0 0,1 3 6 0 0,-1-2 0 0 0,-10 55-186 0 0,9-55 166 0 0,1 1 1 0 0,-1-1-1 0 0,0 1 1 0 0,0-1-1 0 0,-1 0 1 0 0,1 1-1 0 0,-1-1 0 0 0,0-1 1 0 0,0 1-1 0 0,0 0 1 0 0,-1 0 19 0 0,-21 19-79 0 0,15-12 58 0 0,0-1-1 0 0,-1-1 1 0 0,0 0 0 0 0,-1-1-1 0 0,0 0 1 0 0,-2 1 21 0 0,-3 0-12 0 0,12-6 3 0 0,-1 0 1 0 0,1 0-1 0 0,-1 0 0 0 0,0-1 1 0 0,0 0-1 0 0,-1 0 9 0 0,-14 8-51 0 0,5-1 30 0 0,16-8 21 0 0,-1 0 0 0 0,0 0 0 0 0,0-1 0 0 0,1 1 0 0 0,-1 0 0 0 0,1 0 0 0 0,-1 0 0 0 0,1 0-1 0 0,-1 0 1 0 0,1 0 0 0 0,0 0 0 0 0,-1 0 0 0 0,1 0 0 0 0,0 0 0 0 0,0 1 0 0 0,0-1 0 0 0,0 0 0 0 0,0 0 0 0 0,0 0 0 0 0,0 0 0 0 0,0 0 0 0 0,0 0 0 0 0,0 0 0 0 0,1 0 0 0 0,-1 0 0 0 0,0 0 0 0 0,1 0 0 0 0,-1 0 0 0 0,1 0 0 0 0,-1 0 0 0 0,1 1 0 0 0,8 4 0 0 0,0 0 0 0 0,1 0 0 0 0,-1-1 0 0 0,1 0 0 0 0,0-1 0 0 0,0 0 0 0 0,10 2 0 0 0,19 8-2 0 0,150 50-67 0 0,-180-58 55 0 0,-9-6-62 0 0,1 1 0 0 0,0-1 0 0 0,-1 1 0 0 0,1-1-1 0 0,-1 0 1 0 0,1 1 0 0 0,0-1 0 0 0,-1 0 0 0 0,1 1 0 0 0,0-1 0 0 0,-1 0-1 0 0,1 0 1 0 0,0 1 0 0 0,0-1 0 0 0,-1 0 0 0 0,1 0 0 0 0,0 0 0 0 0,0 0-1 0 0,-1 0 1 0 0,1 0 0 0 0,0 0 0 0 0,0 0 0 0 0,-1-1 0 0 0,1 1 0 0 0,0 0 76 0 0,0 0-9268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2.2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6328 0 0,'1'0'44'0'0,"0"1"1"0"0,0-1-1 0 0,0 0 1 0 0,-1 0-1 0 0,1 1 0 0 0,0-1 1 0 0,0 0-1 0 0,-1 1 1 0 0,1-1-1 0 0,0 1 1 0 0,-1-1-1 0 0,1 1 0 0 0,-1-1 1 0 0,1 1-1 0 0,0 0 1 0 0,-1-1-1 0 0,1 1 1 0 0,-1 0-1 0 0,1-1 0 0 0,-1 1 1 0 0,0 0-1 0 0,1 0 1 0 0,-1-1-1 0 0,0 1 1 0 0,0 0-1 0 0,1 0 0 0 0,-1-1 1 0 0,0 1-1 0 0,0 0 1 0 0,0 0-1 0 0,0 0 1 0 0,0 0-1 0 0,0 0-44 0 0,0 38 2317 0 0,-1-24-1820 0 0,7 174 687 0 0,-9-148-1006 0 0,2-31-119 0 0,0 1 0 0 0,1 0 0 0 0,0-1 0 0 0,2 9-59 0 0,-1-9 72 0 0,0 1 0 0 0,-1-1 0 0 0,0 0 0 0 0,-1 0 0 0 0,0 4-72 0 0,5 45 380 0 0,5 34 370 0 0,-9-31-2054 0 0,0-62-7552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2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434 23 6424 0 0,'1'1'5'0'0,"1"0"1"0"0,0 0 0 0 0,0 0 0 0 0,0-1-1 0 0,0 1 1 0 0,0-1 0 0 0,0 1-1 0 0,0-1 1 0 0,0 0 0 0 0,0 1-1 0 0,0-1 1 0 0,1-1-6 0 0,-2 1 8 0 0,0-1-1 0 0,-1 1 1 0 0,1-1-1 0 0,-1 0 1 0 0,1 1-1 0 0,-1-1 1 0 0,0 0-1 0 0,1 1 1 0 0,-1-1-1 0 0,0 0 1 0 0,1 0-1 0 0,-1 0 1 0 0,0 1-1 0 0,0-1 1 0 0,0 0-1 0 0,0 0 1 0 0,0 0-1 0 0,0 1 1 0 0,0-1-1 0 0,0 0 0 0 0,0 0 1 0 0,0 0-1 0 0,0 0 1 0 0,0 1-1 0 0,0-1 1 0 0,-1 0-1 0 0,1 0-7 0 0,0-6 996 0 0,0 8-970 0 0,-1 0 0 0 0,1-1 0 0 0,-1 1 0 0 0,1 0 0 0 0,-1 0 1 0 0,1 0-1 0 0,-1-1 0 0 0,1 1 0 0 0,-1 0 0 0 0,0-1 0 0 0,1 1 1 0 0,-1 0-1 0 0,0-1 0 0 0,1 1 0 0 0,-1-1 0 0 0,0 1 0 0 0,-1-1-26 0 0,-37 21 98 0 0,4-2 25 0 0,0 1 0 0 0,-27 21-123 0 0,53-34 54 0 0,0-1-1 0 0,-1 0 0 0 0,0 0 1 0 0,0-1-1 0 0,0 0 0 0 0,0-1 1 0 0,-1 0-1 0 0,-9 2-53 0 0,7-3 198 0 0,0 1 0 0 0,-1 0 0 0 0,1 1 0 0 0,1 0 0 0 0,-1 1 0 0 0,1 0 1 0 0,0 1-1 0 0,0 0 0 0 0,-3 4-198 0 0,-7 0 542 0 0,21-10-463 0 0,-1-1-1 0 0,0 0 0 0 0,1 1 0 0 0,-1-1 0 0 0,1 1 0 0 0,-1 0 0 0 0,1 0 0 0 0,-1-1 0 0 0,1 1 1 0 0,0 0-1 0 0,-1 0 0 0 0,1 0 0 0 0,0 0 0 0 0,0 1 0 0 0,0-1 0 0 0,-1 0 0 0 0,1 0 0 0 0,1 1 1 0 0,-1-1-1 0 0,0 1 0 0 0,0-1 0 0 0,0 1 0 0 0,1-1 0 0 0,-1 1 0 0 0,1-1 0 0 0,-1 1 0 0 0,1-1 0 0 0,0 1 1 0 0,-1 0-79 0 0,1-2 136 0 0,0 2-96 0 0,0-1 0 0 0,0 0 0 0 0,0 1 0 0 0,1-1 0 0 0,-1 1 0 0 0,0-1 0 0 0,0 1 1 0 0,1-1-1 0 0,-1 0 0 0 0,1 1 0 0 0,0 0-40 0 0,7 9 41 0 0,1 0 0 0 0,-2 1-1 0 0,1 0 1 0 0,-2 0 0 0 0,0 1 0 0 0,3 7-41 0 0,6 23 23 0 0,3 16-23 0 0,-12-36 19 0 0,3 12 24 0 0,-2 0 0 0 0,-1 7-43 0 0,-3-22 19 0 0,2 6 50 0 0,1-1 1 0 0,1-1-1 0 0,7 16-69 0 0,-11-33 51 0 0,1 0 0 0 0,-1 0 1 0 0,1 0-1 0 0,4 5-51 0 0,-7-10 7 0 0,0 0 0 0 0,1 0 1 0 0,-1 0-1 0 0,0-1 0 0 0,1 1 1 0 0,0-1-1 0 0,-1 1 0 0 0,1-1 0 0 0,0 0 1 0 0,0 1-1 0 0,0-1 0 0 0,-1 0 1 0 0,1 0-1 0 0,0-1 0 0 0,1 1 0 0 0,-1 0 1 0 0,0 0-1 0 0,0-1 0 0 0,0 0 1 0 0,1 1-8 0 0,22-10 61 0 0,6 4-53 0 0,0-1 0 0 0,0-2 0 0 0,-1-1 0 0 0,0-1 0 0 0,-1-2 0 0 0,8-5-8 0 0,-1 5 30 0 0,-31 11-190 0 0,0 0 0 0 0,-1 0 0 0 0,1-1 0 0 0,-1 1 0 0 0,0-1 0 0 0,1 0-1 0 0,-1 0 1 0 0,0-1 0 0 0,0 1 0 0 0,0-1 0 0 0,-1 0 0 0 0,2-1 160 0 0,-3 1-9466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3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5824 0 0,'1'1'274'0'0,"1"-1"0"0"0,0 0 0 0 0,0 0 0 0 0,0 0 0 0 0,0 0 0 0 0,0 0 0 0 0,0 0 0 0 0,-1 0 0 0 0,1-1 0 0 0,0 1 0 0 0,0-1 0 0 0,0 1 0 0 0,1-1-274 0 0,-3 0 33 0 0,0 1 1 0 0,1 0-1 0 0,-1 0 0 0 0,0-1 0 0 0,1 1 0 0 0,-1 0 0 0 0,0 0 0 0 0,1-1 0 0 0,-1 1 0 0 0,1 0 0 0 0,-1 0 0 0 0,0 0 0 0 0,1 0 1 0 0,-1 0-1 0 0,1 0 0 0 0,-1 0 0 0 0,0 0 0 0 0,1 0 0 0 0,-1 0 0 0 0,1 0 0 0 0,-1 0 0 0 0,0 0 0 0 0,1 0 0 0 0,-1 0 1 0 0,1 0-1 0 0,-1 0 0 0 0,0 0 0 0 0,1 0 0 0 0,-1 1 0 0 0,1-1-33 0 0,12 0 347 0 0,0-3-305 0 0,1 0-1 0 0,-1 1 1 0 0,1 0-1 0 0,0 1 1 0 0,0 0-1 0 0,-1 1 0 0 0,5 1-41 0 0,1 0-82 0 0,0-1 0 0 0,0-1 0 0 0,16-3 82 0 0,45-11-1789 0 0,-76 14-4640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3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1 101 7432 0 0,'0'0'0'0'0,"0"0"0"0"0,6 2 0 0 0,-2 2 296 0 0,-2-4 0 0 0,6 0 0 0 0,11-6 8 0 0,8-4-160 0 0,-5 6 0 0 0,-3 8 0 0 0,20-17 0 0 0,11-3-112 0 0,-1 2 8 0 0,3 7-8 0 0,-13-5 8 0 0,0 0-48 0 0,0 1 8 0 0,7 5-7008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3.4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440 27 5224 0 0,'0'-1'110'0'0,"0"0"1"0"0,0 0-1 0 0,0 0 0 0 0,0 0 1 0 0,0 0-1 0 0,0 0 1 0 0,0 0-1 0 0,-1 0 0 0 0,1 0 1 0 0,0 0-1 0 0,0 0 1 0 0,-1 0-1 0 0,1 1 0 0 0,0-1 1 0 0,-1 0-1 0 0,1 0 1 0 0,-1 0-1 0 0,1 1 0 0 0,-1-1 1 0 0,0 0-1 0 0,1 0 1 0 0,-1 1-1 0 0,0-1 0 0 0,1 1 1 0 0,-1-1-1 0 0,0 0 1 0 0,0 1-1 0 0,0-1 0 0 0,1 1 1 0 0,-1 0-1 0 0,0-1 1 0 0,0 1-1 0 0,0 0 0 0 0,0-1 1 0 0,0 1-1 0 0,0 0 1 0 0,0 0-1 0 0,0 0 0 0 0,1 0 1 0 0,-1 0-1 0 0,0 0 1 0 0,0 0-1 0 0,0 0 0 0 0,0 0 1 0 0,0 1-1 0 0,0-1 0 0 0,0 0 1 0 0,0 0-1 0 0,0 1 1 0 0,0 0-111 0 0,-48 9 746 0 0,34-7-549 0 0,1 0 1 0 0,-1 1 0 0 0,-5 3-198 0 0,16-5 61 0 0,-1 0 0 0 0,1 0 0 0 0,0 0 0 0 0,0 1 0 0 0,0-1 0 0 0,0 1 1 0 0,0 0-1 0 0,1 0 0 0 0,-1 1 0 0 0,1-1 0 0 0,0 1 0 0 0,-2 2-61 0 0,-13 12 475 0 0,16-18-430 0 0,1 1 0 0 0,-1 0 0 0 0,1 0 0 0 0,-1 1 0 0 0,1-1-1 0 0,0 0 1 0 0,0 0 0 0 0,0 0 0 0 0,0 1 0 0 0,0-1 0 0 0,0 1-1 0 0,0-1 1 0 0,0 1 0 0 0,0-1 0 0 0,1 1 0 0 0,-1 1-45 0 0,0 4 29 0 0,0-1 0 0 0,1 1-1 0 0,-1 0 1 0 0,2 0 0 0 0,-1 0 0 0 0,1 0 0 0 0,0 0 0 0 0,1 0 0 0 0,-1 0-1 0 0,1 0 1 0 0,1-1 0 0 0,-1 1 0 0 0,1-1 0 0 0,1 1-29 0 0,4 9 41 0 0,1 0 1 0 0,1-1-1 0 0,10 13-41 0 0,-8-11 64 0 0,0 0 0 0 0,4 9-64 0 0,30 53 232 0 0,-45-77-224 0 0,1 0 1 0 0,-1 0 0 0 0,0 0-1 0 0,0 0 1 0 0,1-1-1 0 0,-1 1 1 0 0,1-1-1 0 0,0 1 1 0 0,-1-1 0 0 0,1 1-1 0 0,0-1 1 0 0,0 0-1 0 0,0 0 1 0 0,1 1-9 0 0,-1-1 10 0 0,-1 0-1 0 0,0 0 1 0 0,0 0 0 0 0,0 0 0 0 0,0 0-1 0 0,0 0 1 0 0,0 0 0 0 0,-1 1 0 0 0,1-1-1 0 0,0 0 1 0 0,-1 0 0 0 0,1 1 0 0 0,-1-1-1 0 0,1 1 1 0 0,-1-1 0 0 0,1 0 0 0 0,-1 1-1 0 0,0-1 1 0 0,0 2-10 0 0,0 28 86 0 0,-19-4 3 0 0,17-23-69 0 0,-1-1-1 0 0,0 1 1 0 0,0-1-1 0 0,0 0 1 0 0,0 0 0 0 0,0 0-1 0 0,-1 0 1 0 0,0-1 0 0 0,1 1-1 0 0,-1-1 1 0 0,0 0 0 0 0,0 0-1 0 0,0 0 1 0 0,0-1 0 0 0,0 0-1 0 0,-4 1-19 0 0,1 1 5 0 0,-15 5-5 0 0,9-3 2 0 0,-1 0-1 0 0,0-1 1 0 0,0 0-1 0 0,-7 0-1 0 0,-83 6 185 0 0,89-9-544 0 0,1-1 0 0 0,-1-1 0 0 0,1 0 0 0 0,0-1 0 0 0,-1-1 0 0 0,-1 0 359 0 0,14 2-9813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3.9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406 0 4616 0 0,'-45'7'981'0'0,"3"-1"44"0"0,35-6-910 0 0,0 1 0 0 0,1 0-1 0 0,-1 1 1 0 0,0-1 0 0 0,-5 4-115 0 0,-11 1 100 0 0,12-3-70 0 0,1 0 0 0 0,-1 1 0 0 0,1 0 0 0 0,0 0 0 0 0,1 1 0 0 0,-1 1 0 0 0,1-1 0 0 0,0 1 0 0 0,0 1 0 0 0,1 0 0 0 0,-7 7-30 0 0,-3 3 57 0 0,14-13-42 0 0,-1-1 1 0 0,1 1-1 0 0,1 0 1 0 0,-1 0-1 0 0,1 1 1 0 0,-1-1-1 0 0,1 1 0 0 0,0 1-15 0 0,-3 6 73 0 0,0-1-1 0 0,-1 0 0 0 0,0-1 1 0 0,-7 9-73 0 0,9-10 69 0 0,0 0 0 0 0,1 1 0 0 0,0-1 1 0 0,1 1-1 0 0,0-1 0 0 0,1 1 0 0 0,0 0 1 0 0,0 0-1 0 0,1 0 0 0 0,0 4-69 0 0,-3 12 106 0 0,3-6-15 0 0,1-1-1 0 0,0 1 1 0 0,1 0 0 0 0,4 18-91 0 0,-3-21 13 0 0,-1-14-3 0 0,0 1 0 0 0,1 0 0 0 0,-1-1 0 0 0,1 1 0 0 0,-1-1 0 0 0,1 1 0 0 0,0-1 0 0 0,1 0 0 0 0,-1 0 0 0 0,0 0 0 0 0,1 0 0 0 0,0 0 0 0 0,-1-1 0 0 0,1 1 0 0 0,0-1-1 0 0,1 1 1 0 0,-1-1 0 0 0,0 0 0 0 0,3 1-10 0 0,17 13 82 0 0,-19-13-44 0 0,1 0 0 0 0,0 0 0 0 0,0 0 0 0 0,0-1 0 0 0,0 0 1 0 0,0 0-1 0 0,1 0 0 0 0,-1-1 0 0 0,0 0 0 0 0,3 1-38 0 0,57 4 243 0 0,-55-6-239 0 0,8 1 13 0 0,0-1-1 0 0,1 0 1 0 0,-1-2-1 0 0,0 0 1 0 0,-1-1-1 0 0,12-3-16 0 0,-21 4 20 0 0,0-1 0 0 0,-1 0-1 0 0,1 0 1 0 0,-1 0 0 0 0,0-1-1 0 0,0 0 1 0 0,0 0 0 0 0,-1-1 0 0 0,1 0-1 0 0,-1 0 1 0 0,0 0 0 0 0,-1-1 0 0 0,1 0-1 0 0,-1 0 1 0 0,0-1 0 0 0,0 0-20 0 0,-2 0 86 0 0,-1 0 1 0 0,1 0-1 0 0,-1 0 1 0 0,-1 0-1 0 0,1 0 1 0 0,-1-1-1 0 0,-1 1 1 0 0,1-1-1 0 0,-1 1 1 0 0,-1-6-87 0 0,-3-15 228 0 0,-2 0-1 0 0,-1 1 1 0 0,-1 0 0 0 0,-2 0 0 0 0,-1 0-228 0 0,4 10 127 0 0,0 2 1 0 0,-2-1 0 0 0,0 1-1 0 0,-1 1 1 0 0,0-1 0 0 0,-1 2-1 0 0,0-1 1 0 0,-8-5-128 0 0,19 19 9 0 0,-11-11 211 0 0,0 2 0 0 0,-1-1 1 0 0,0 1-1 0 0,0 1 1 0 0,-6-3-221 0 0,15 8-1723 0 0,2 3-7562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4.2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1 8432 0 0,'0'0'504'0'0,"0"5"504"0"0,-1 33 165 0 0,-2 19-435 0 0,0 12-369 0 0,-5 16 24 0 0,5-58-350 0 0,0 0 0 0 0,2 0 0 0 0,1 4-43 0 0,0-13 47 0 0,0 1 0 0 0,-1 0-1 0 0,-1-1 1 0 0,-1 3-47 0 0,2-7 48 0 0,1-1 1 0 0,0 1-1 0 0,1-1 0 0 0,1 1 1 0 0,0-1-1 0 0,2 4-48 0 0,4 36 137 0 0,0-16-12 0 0,-6-31-64 0 0,0-1 1 0 0,-1 1-1 0 0,0 0 0 0 0,0 0 1 0 0,0 6-62 0 0,-4-5 113 0 0,2-7-109 0 0,1 1 1 0 0,0-1 0 0 0,0 0 0 0 0,-1 1 0 0 0,1-1 0 0 0,0 0 0 0 0,0 0-1 0 0,0 1 1 0 0,-1-1 0 0 0,1 0 0 0 0,0 1 0 0 0,0-1 0 0 0,0 1 0 0 0,0-1-1 0 0,0 0 1 0 0,0 1 0 0 0,0-1 0 0 0,0 0 0 0 0,0 1 0 0 0,0-1 0 0 0,0 1-1 0 0,0-1 1 0 0,0 0 0 0 0,0 1 0 0 0,0-1 0 0 0,0 0 0 0 0,0 1 0 0 0,0-1 0 0 0,1 1-1 0 0,-1-1 1 0 0,0 0 0 0 0,0 1 0 0 0,0-1 0 0 0,1 0 0 0 0,-1 0 0 0 0,0 1-5 0 0,0-1-29 0 0,0 0 1 0 0,1 0 0 0 0,-1 1 0 0 0,0-1 0 0 0,0 0 0 0 0,0 0 0 0 0,0 0 0 0 0,0 1 0 0 0,0-1 0 0 0,0 0 0 0 0,0 0 0 0 0,0 1 0 0 0,0-1 0 0 0,0 0 0 0 0,0 0-1 0 0,0 1 1 0 0,0-1 0 0 0,0 0 0 0 0,0 0 0 0 0,0 0 0 0 0,0 1 0 0 0,0-1 0 0 0,0 0 0 0 0,0 0 0 0 0,0 1 0 0 0,0-1 0 0 0,0 0 0 0 0,-1 0 0 0 0,1 0 0 0 0,0 1-1 0 0,0-1 1 0 0,0 0 0 0 0,0 0 0 0 0,0 0 0 0 0,-1 0 0 0 0,1 1 0 0 0,0-1 0 0 0,0 0 0 0 0,0 0 0 0 0,-1 0 0 0 0,1 0 0 0 0,0 0 0 0 0,0 0 0 0 0,0 0-1 0 0,-1 0 1 0 0,1 1 0 0 0,0-1 0 0 0,0 0 0 0 0,-1 0 0 0 0,1 0 0 0 0,0 0 0 0 0,0 0 0 0 0,-1 0 0 0 0,1 0 0 0 0,0 0 0 0 0,0 0 0 0 0,0-1 0 0 0,-1 1 28 0 0,1 0-8900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4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56 7528 0 0,'2'1'43'0'0,"-1"0"-1"0"0,0 0 1 0 0,1 0 0 0 0,-1 0 0 0 0,1 0 0 0 0,-1 0 0 0 0,1 0 0 0 0,0-1-1 0 0,-1 1 1 0 0,1-1 0 0 0,0 1 0 0 0,-1-1 0 0 0,1 1 0 0 0,0-1 0 0 0,0 0-1 0 0,-1 0 1 0 0,1 0 0 0 0,0 0 0 0 0,0 0 0 0 0,0 0-43 0 0,37-11 1422 0 0,-18 4-1013 0 0,60-10 19 0 0,0 3 0 0 0,81-3-428 0 0,-156 17-112 0 0,1 0 1 0 0,-1 0-1 0 0,0 1 0 0 0,-1 0 1 0 0,1 0-1 0 0,0 0 1 0 0,0 1-1 0 0,0 0 1 0 0,-1 0-1 0 0,1 1 1 0 0,-1-1-1 0 0,1 2 112 0 0,-3-3-6957 0 0</inkml:trace>
  <inkml:trace contextRef="#ctx0" brushRef="#br0" timeOffset="1">194 280 7136 0 0,'0'0'0'0'0,"0"0"0"0"0,0 0 0 0 0,0 6 496 0 0,0 1 16 0 0,0-5-8 0 0,0 2 8 0 0,0 0-176 0 0,0-4-8 0 0,2 0 8 0 0,11 0-8 0 0,7 0-120 0 0,-1 0 0 0 0,-5 0 0 0 0,28-8 0 0 0,11 6-208 0 0,-1 2 0 0 0,-7 0-8496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5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0 5624 0 0,'1'0'74'0'0,"0"1"0"0"0,0-1 0 0 0,0 1-1 0 0,1-1 1 0 0,-1 1 0 0 0,0-1 0 0 0,0 1 0 0 0,0 0 0 0 0,0-1 0 0 0,0 1 0 0 0,0 0 0 0 0,0 0 0 0 0,0 0 0 0 0,-1 0-1 0 0,1 0 1 0 0,0 0 0 0 0,0 0 0 0 0,-1 0 0 0 0,1 0 0 0 0,-1 0 0 0 0,1 0 0 0 0,-1 0 0 0 0,1 0 0 0 0,-1 0 0 0 0,0 1-1 0 0,1-1-73 0 0,0 2 213 0 0,-1 0 0 0 0,1 0 0 0 0,0 0-1 0 0,-1 0 1 0 0,1 0 0 0 0,-1 0 0 0 0,0 0 0 0 0,0 0-1 0 0,0 1 1 0 0,-1 0-213 0 0,0 5 339 0 0,0 0 1 0 0,0 0-1 0 0,1-1 0 0 0,0 9-339 0 0,0 23 376 0 0,-7 9-144 0 0,-2 39 104 0 0,7-46 181 0 0,-6 23-517 0 0,0-7 254 0 0,1-12-139 0 0,4-31-57 0 0,1-1 0 0 0,0 1 0 0 0,1 7-58 0 0,0 3 175 0 0,0-16-91 0 0,1 0 0 0 0,0-1 0 0 0,0 1 0 0 0,2 5-84 0 0,1 39 150 0 0,-3-44-107 0 0,0 0 1 0 0,1 1 0 0 0,0-1-1 0 0,0 0 1 0 0,1 1 0 0 0,2 4-44 0 0,0-1 48 0 0,-4-12-37 0 0,1 1 1 0 0,-1 0 0 0 0,1-1 0 0 0,-1 1 0 0 0,1-1 0 0 0,0 1 0 0 0,-1-1-1 0 0,1 1 1 0 0,0-1 0 0 0,0 0 0 0 0,0 1 0 0 0,0-1 0 0 0,0 0 0 0 0,0 0-1 0 0,1 0 1 0 0,-1 0 0 0 0,1 1-12 0 0,1 0 23 0 0,0-1 0 0 0,0 1 0 0 0,-1-1 0 0 0,1 0 0 0 0,0 0 0 0 0,0 0 0 0 0,0 0 0 0 0,0 0 0 0 0,1-1 0 0 0,-1 0 0 0 0,0 1 0 0 0,0-1 0 0 0,3 0-23 0 0,44-6 113 0 0,-37 4-121 0 0,-6 0 13 0 0,37-4 49 0 0,0-3-1 0 0,16-6-53 0 0,4-3-1836 0 0,-33 10-7370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5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315 0 7432 0 0,'-2'0'79'0'0,"-1"1"0"0"0,1-1 0 0 0,0 1 0 0 0,-1-1 0 0 0,1 1 0 0 0,0 0 0 0 0,0 0 0 0 0,-1 0 0 0 0,1 0 0 0 0,0 0 0 0 0,0 1 0 0 0,0-1 0 0 0,1 1 0 0 0,-1-1 0 0 0,0 1 0 0 0,0 0-79 0 0,0 0 115 0 0,0 0 0 0 0,-1 0 0 0 0,1 0 0 0 0,0-1 0 0 0,-1 1 0 0 0,1-1 0 0 0,-1 1 0 0 0,0-1 0 0 0,1 0 0 0 0,-3 1-115 0 0,-4 0 194 0 0,1 2 0 0 0,0-1-1 0 0,0 1 1 0 0,0 0 0 0 0,1 1-1 0 0,-1 0 1 0 0,1 0 0 0 0,-5 5-194 0 0,-10 6 234 0 0,14-11-191 0 0,0 1-1 0 0,0 1 0 0 0,0-1 1 0 0,1 1-1 0 0,0 1 1 0 0,0-1-1 0 0,1 1 0 0 0,0 0 1 0 0,1 1-1 0 0,0-1 0 0 0,0 1 1 0 0,0 0-1 0 0,1 0 1 0 0,-1 5-43 0 0,3-8 6 0 0,-1 1 0 0 0,0 0 0 0 0,-1-1 1 0 0,-2 5-7 0 0,2-6 6 0 0,1 1 0 0 0,0 0-1 0 0,0 0 1 0 0,1 0 0 0 0,-2 4-6 0 0,-14 82 74 0 0,17-78-49 0 0,-1 0 0 0 0,2 0 0 0 0,0 0 0 0 0,0-1 0 0 0,1 1 0 0 0,2 6-25 0 0,-2-16 13 0 0,1 1-1 0 0,-1 0 0 0 0,1-1 1 0 0,0 1-1 0 0,1-1 0 0 0,-1 0 1 0 0,1 0-1 0 0,0 0 0 0 0,0 0-12 0 0,11 18 48 0 0,-11-16-47 0 0,2 1 0 0 0,-1 0 1 0 0,1-1-1 0 0,0 0 0 0 0,0 0 0 0 0,1 0 1 0 0,0-1-1 0 0,0 0 0 0 0,1 1-1 0 0,13 7-5 0 0,0 0 1 0 0,9 3 4 0 0,-26-14-1 0 0,8 2 0 0 0,-1 0 1 0 0,1-1-1 0 0,0 0 0 0 0,0 0 0 0 0,0-1 0 0 0,0-1 0 0 0,1 0 1 0 0,15 3 0 0 0,-13-2 1 0 0,0 0 0 0 0,0-1 1 0 0,0-1-1 0 0,0 0 0 0 0,1-1 1 0 0,-1-1-1 0 0,0 0 0 0 0,-1-1 1 0 0,1 0-1 0 0,0-1 0 0 0,-1-1 1 0 0,0 0-1 0 0,5-3-1 0 0,5-1 14 0 0,-20 9-8 0 0,-1-1-1 0 0,0 0 0 0 0,0 1 1 0 0,1-1-1 0 0,-1 0 0 0 0,0 0 1 0 0,0 0-1 0 0,0 0 0 0 0,0 0 1 0 0,0-1-1 0 0,0 1 0 0 0,0-1 1 0 0,-1 1-1 0 0,1-1 0 0 0,0 0 1 0 0,-1 1-1 0 0,1-1 1 0 0,-1 0-1 0 0,0 0 0 0 0,0 0 1 0 0,0 0-1 0 0,0-1 0 0 0,0 1 1 0 0,0-1-6 0 0,9-22 141 0 0,-8 20-104 0 0,0 1-1 0 0,0-1 1 0 0,0 0-1 0 0,-1 0 1 0 0,0 0-1 0 0,0 0 0 0 0,0 0 1 0 0,0-5-37 0 0,-2 0 48 0 0,0 0 0 0 0,-1 0 0 0 0,0 0 0 0 0,0 0 1 0 0,-1 0-1 0 0,0 1 0 0 0,-1-1 0 0 0,0 1 0 0 0,-1 0 0 0 0,-4-6-48 0 0,-11-17 82 0 0,-1 1 0 0 0,-7-5-82 0 0,26 33 11 0 0,-2-3 24 0 0,-22-26 447 0 0,-20-21-482 0 0,39 45 75 0 0,-1 1 0 0 0,-1 0 1 0 0,1 0-1 0 0,-1 0 0 0 0,0 1 0 0 0,0 1 0 0 0,-1-1 1 0 0,-8-2-76 0 0,-31-16-1739 0 0,48 23-7754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6.1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244 1 7832 0 0,'-2'9'100'0'0,"-5"-10"878"0"0,-5-2-104 0 0,9 4-726 0 0,0 0 1 0 0,-1 0-1 0 0,1 0 1 0 0,0 0-1 0 0,0 0 1 0 0,0 1-1 0 0,0-1 1 0 0,0 1-1 0 0,0 0 1 0 0,1 0-1 0 0,-1 0 1 0 0,-1 2-149 0 0,-24 13 290 0 0,23-15-258 0 0,0 1 1 0 0,0-1-1 0 0,0 1 0 0 0,0 0 1 0 0,1 1-1 0 0,-1-1 1 0 0,1 1-1 0 0,0 0 1 0 0,0 0-1 0 0,1 0 1 0 0,-1 1-1 0 0,1-1 1 0 0,0 1-1 0 0,-1 2-32 0 0,-6 11 69 0 0,0 1-1 0 0,2 1 1 0 0,-1 4-69 0 0,1-4 74 0 0,0-2-15 0 0,5-11-22 0 0,0 0 0 0 0,0 0 0 0 0,0 0-1 0 0,1 1 1 0 0,0 3-37 0 0,-18 83 305 0 0,19-83-278 0 0,0 1-1 0 0,0-1 0 0 0,1 1 1 0 0,1-1-1 0 0,0 0 0 0 0,0 1 1 0 0,1-1-1 0 0,1 0 1 0 0,1 4-27 0 0,1-3 29 0 0,0 0 1 0 0,1-1 0 0 0,0 0 0 0 0,1 0 0 0 0,0 0 0 0 0,1-1-1 0 0,0 0 1 0 0,9 7-30 0 0,-9-9 10 0 0,0-1 0 0 0,1 0-1 0 0,0-1 1 0 0,0 1 0 0 0,0-2-1 0 0,1 0 1 0 0,0 0 0 0 0,0 0-1 0 0,0-2 1 0 0,1 1 0 0 0,-1-1-1 0 0,1-1 1 0 0,0 1 0 0 0,0-2-1 0 0,0 0 1 0 0,0 0 0 0 0,0-1-1 0 0,0 0 1 0 0,0-1 0 0 0,0 0-1 0 0,0-1 1 0 0,-1 0 0 0 0,1-1-1 0 0,4-2-9 0 0,-9 3 11 0 0,-1-1 0 0 0,0 0 1 0 0,0 0-1 0 0,-1-1 0 0 0,1 0 0 0 0,-1 1 0 0 0,2-3-11 0 0,14-11 50 0 0,-18 15-47 0 0,-1 1 0 0 0,1-1 0 0 0,-1 1 0 0 0,1-1 0 0 0,-1 1-1 0 0,0-1 1 0 0,0 0 0 0 0,0 0 0 0 0,0 0 0 0 0,0 0 0 0 0,0 0-1 0 0,0-1-2 0 0,9-16 32 0 0,-9 18-22 0 0,0 1 0 0 0,-1-1 0 0 0,1 0 0 0 0,-1 0 0 0 0,0 1 1 0 0,1-1-1 0 0,-1 0 0 0 0,1 0 0 0 0,-1 0 0 0 0,0 1 0 0 0,0-1 1 0 0,1 0-1 0 0,-1 0 0 0 0,0 0 0 0 0,0 0 0 0 0,0 0 0 0 0,0 0 1 0 0,0 1-1 0 0,0-1 0 0 0,0 0 0 0 0,-1 0 0 0 0,1 0 0 0 0,0 0 1 0 0,0 0-1 0 0,-1 1 0 0 0,1-1 0 0 0,0 0 0 0 0,-1 0 0 0 0,1 0 1 0 0,-1 1-1 0 0,1-1 0 0 0,-1 0 0 0 0,1 0 0 0 0,-1 1 0 0 0,1-1 1 0 0,-1 1-1 0 0,0-1-10 0 0,-25-21 305 0 0,24 21-297 0 0,-7-5 100 0 0,0 0 0 0 0,-1 1 1 0 0,0 0-1 0 0,0 1 0 0 0,-1 0 0 0 0,1 0 0 0 0,-9-1-108 0 0,13 4 49 0 0,-1 0 0 0 0,0 0 0 0 0,0 0 0 0 0,0 1 0 0 0,0 0 0 0 0,0 0 0 0 0,0 1-1 0 0,0 0 1 0 0,0 0 0 0 0,0 0 0 0 0,0 1 0 0 0,-4 2-49 0 0,8-3-277 0 0,0 0 0 0 0,-1 0 0 0 0,0 0 0 0 0,1 0 0 0 0,-1-1 0 0 0,1 1 0 0 0,-4-1 277 0 0,6 0-10102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6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6632 0 0,'0'0'808'0'0,"22"0"2985"0"0,-18 7-3572 0 0,0 0 0 0 0,0-1 0 0 0,-1 1-1 0 0,0 1 1 0 0,-1-1 0 0 0,1 0 0 0 0,-1 1 0 0 0,0 5-221 0 0,8 63-77 0 0,-8-65 179 0 0,14 203 322 0 0,-17-186-361 0 0,1-23-52 0 0,-1-1 0 0 0,1 1-1 0 0,0 0 1 0 0,0 0-1 0 0,1 0 1 0 0,-1 0-1 0 0,1 0 1 0 0,1 1-11 0 0,-1-3 10 0 0,0 0 1 0 0,0 1-1 0 0,0-1 0 0 0,0 0 0 0 0,-1 1 1 0 0,1-1-1 0 0,-1 1 0 0 0,0-1 1 0 0,0 1-1 0 0,0-1 0 0 0,-1 1 1 0 0,1-1-1 0 0,-1 1 0 0 0,0-1 1 0 0,0 2-11 0 0,1-4 10 0 0,-1 0 1 0 0,1 0 0 0 0,0 0 0 0 0,0 0 0 0 0,0 0 0 0 0,0 0 0 0 0,0 0 0 0 0,0 0-1 0 0,0 0 1 0 0,1 0 0 0 0,-1 0 0 0 0,0 0 0 0 0,1 0 0 0 0,-1 0 0 0 0,0 0 0 0 0,1 0-1 0 0,-1 0 1 0 0,1 0 0 0 0,-1 0 0 0 0,2 0-11 0 0,-2 0 3 0 0,1 0 0 0 0,-1-1 1 0 0,1 1-1 0 0,-1-1 0 0 0,0 1 0 0 0,1 0 1 0 0,-1-1-1 0 0,0 1 0 0 0,1 0 0 0 0,-1 0 1 0 0,0-1-1 0 0,0 1 0 0 0,0 0 0 0 0,1 0 1 0 0,-1-1-1 0 0,0 1 0 0 0,0 0 0 0 0,0 0 1 0 0,0 0-1 0 0,-1-1 0 0 0,1 1 0 0 0,0 0 1 0 0,0 0-1 0 0,0-1 0 0 0,0 1 0 0 0,-1 0 0 0 0,1-1 1 0 0,0 1-1 0 0,-1 0 0 0 0,1-1 0 0 0,-1 1 1 0 0,1 0-1 0 0,-1-1 0 0 0,1 1 0 0 0,-1-1 1 0 0,1 1-1 0 0,-1 0-3 0 0,0-1 18 0 0,1 1 0 0 0,0 0 1 0 0,-1 0-1 0 0,1-1 0 0 0,0 1 0 0 0,-1 0 0 0 0,1 0 1 0 0,0 0-1 0 0,0 0 0 0 0,0-1 0 0 0,0 1 1 0 0,-1 0-1 0 0,1 0 0 0 0,0 0 0 0 0,1 0 1 0 0,-1-1-1 0 0,0 2-18 0 0,0-2-120 0 0,0 1 0 0 0,0 0 0 0 0,0 0 0 0 0,0-1 0 0 0,0 1 0 0 0,0 0 0 0 0,0 0 0 0 0,0 0 0 0 0,0-1 0 0 0,0 1 0 0 0,-1 0 0 0 0,1-1 0 0 0,0 1 1 0 0,0 0-1 0 0,-1 0 0 0 0,0 0 120 0 0,1-1-8920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6.9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426 40 8136 0 0,'-3'-3'120'0'0,"0"0"0"0"0,0 0 0 0 0,0 0 0 0 0,0 1 0 0 0,0 0 0 0 0,-1-1 0 0 0,1 1 0 0 0,-1 0 0 0 0,0 1 0 0 0,1-1 0 0 0,-1 1 0 0 0,0-1 0 0 0,0 1 0 0 0,0 0 0 0 0,0 1 0 0 0,0-1 0 0 0,-1 1-120 0 0,-20-6 522 0 0,23 5-448 0 0,-1 1-1 0 0,1 0 0 0 0,-1 0 1 0 0,1 0-1 0 0,-1 0 0 0 0,1 0 1 0 0,-1 0-1 0 0,1 1 0 0 0,-1-1 0 0 0,1 1 1 0 0,0 0-1 0 0,-1 0 0 0 0,-1 0-73 0 0,-12 4 166 0 0,6-3-47 0 0,-1-1-70 0 0,-1 1 0 0 0,1 0 0 0 0,0 1-1 0 0,1 0 1 0 0,-1 1 0 0 0,1 0 0 0 0,-1 1 0 0 0,1 0 0 0 0,-3 3-49 0 0,-12 6 38 0 0,21-13-26 0 0,0 1 1 0 0,0 0 0 0 0,0 0 0 0 0,0 1 0 0 0,1-1-1 0 0,-1 1 1 0 0,1 0 0 0 0,0 0 0 0 0,0 0 0 0 0,0 0 0 0 0,0 0-1 0 0,1 1 1 0 0,-1-1 0 0 0,-1 4-13 0 0,-16 22 99 0 0,16-23-63 0 0,0-1 1 0 0,0 1 0 0 0,1 0 0 0 0,-1 0 0 0 0,1 1 0 0 0,1-1-1 0 0,-1 0 1 0 0,-1 8-37 0 0,-11 25 169 0 0,12-33-149 0 0,1 0-1 0 0,-1 1 1 0 0,1-1 0 0 0,0 1-1 0 0,0-1 1 0 0,0 6-20 0 0,1-9 3 0 0,-1 17 106 0 0,0 0 0 0 0,1 1 1 0 0,1-1-1 0 0,1 0 0 0 0,2 13-109 0 0,-1-23 18 0 0,1 0 0 0 0,-1 0 0 0 0,1 0-1 0 0,1-1 1 0 0,0 0 0 0 0,0 1 0 0 0,1-2 0 0 0,0 2-18 0 0,-2-6 6 0 0,1 1 0 0 0,-1-1 0 0 0,1 0 0 0 0,0 1 0 0 0,0-2 0 0 0,1 1 0 0 0,-1 0 0 0 0,1-1 0 0 0,0 0 0 0 0,0 0 0 0 0,0 0 0 0 0,0-1 0 0 0,0 0 0 0 0,4 2-6 0 0,129 39 63 0 0,-131-40-206 0 0,0 0 1 0 0,0 0 0 0 0,0-1 0 0 0,1 0-1 0 0,-1-1 1 0 0,0 0 0 0 0,1 0 0 0 0,-1 0 0 0 0,1-1-1 0 0,-1 0 1 0 0,1 0 0 0 0,6-2 142 0 0,-9 0-8861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4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55 5016 0 0,'-1'2'3'0'0,"0"-1"0"0"0,0 1 0 0 0,0-1 0 0 0,-1 1 0 0 0,1-1 0 0 0,0 0 0 0 0,0 1 0 0 0,-1-1 0 0 0,1 0 0 0 0,-1 0 0 0 0,1 0 0 0 0,-1 0 0 0 0,0 0 0 0 0,1-1 0 0 0,-2 1-3 0 0,1 0 6 0 0,0 0 0 0 0,0 0 0 0 0,0 1 1 0 0,0-1-1 0 0,0 0 0 0 0,0 1 0 0 0,1-1 1 0 0,-1 1-1 0 0,0-1 0 0 0,1 1 0 0 0,-1 1-6 0 0,-3 3 61 0 0,0-1-1 0 0,0 0 1 0 0,0 1-1 0 0,-1-2 1 0 0,1 1 0 0 0,-1-1-1 0 0,-3 2-60 0 0,6-3 79 0 0,0 1 0 0 0,-1 0 0 0 0,1 0 0 0 0,1 0-1 0 0,-1 1 1 0 0,1-1 0 0 0,0 1 0 0 0,0-1 0 0 0,0 1 0 0 0,0 0-1 0 0,1 0 1 0 0,-1 4-79 0 0,-3 6 94 0 0,2-2-12 0 0,0 1 0 0 0,0 0 0 0 0,1 0 0 0 0,1 1 0 0 0,1 8-82 0 0,-2 14 70 0 0,0-26-26 0 0,2 1 0 0 0,-1-1-1 0 0,2 1 1 0 0,-1-1 0 0 0,2 1 0 0 0,-1-1 0 0 0,2 0-1 0 0,-1 0 1 0 0,2 0 0 0 0,-1 0 0 0 0,1 0 0 0 0,1-1-1 0 0,0 1 1 0 0,1-1 0 0 0,0 0 0 0 0,0-1 0 0 0,1 0-1 0 0,0 0 1 0 0,3 3-44 0 0,-1-3 46 0 0,0 1 0 0 0,1-1 0 0 0,0-1 0 0 0,0 1-1 0 0,1-2 1 0 0,0 0 0 0 0,1 0 0 0 0,-1-1 0 0 0,4 1-46 0 0,3 0 102 0 0,-1-1 0 0 0,1-1 1 0 0,0 0-1 0 0,0-2 0 0 0,1 0 1 0 0,4 0-103 0 0,-11-3 108 0 0,1 0 1 0 0,0-1 0 0 0,-1 0 0 0 0,1-1 0 0 0,-1 0-1 0 0,0-1 1 0 0,0 0 0 0 0,2-1-109 0 0,23-10 791 0 0,33-16-791 0 0,-59 23 90 0 0,1 0-1 0 0,-1 0 1 0 0,-1-1-1 0 0,1-1 1 0 0,-2 0 0 0 0,1 0-1 0 0,-1-1 1 0 0,0 0 0 0 0,-1 0-1 0 0,0-1 1 0 0,-1 0-1 0 0,0-1 1 0 0,-1 1 0 0 0,2-7-90 0 0,-5 11 66 0 0,-1 0 1 0 0,0 0 0 0 0,0 0 0 0 0,0 0 0 0 0,-1 0 0 0 0,0 0 0 0 0,0 0-1 0 0,-1 0 1 0 0,0-1 0 0 0,-1 1 0 0 0,1 0 0 0 0,-1 0 0 0 0,0 0 0 0 0,-1 0-1 0 0,0-1-66 0 0,-3-6 94 0 0,0 0-1 0 0,-1 0 0 0 0,0 0 0 0 0,-1 0 0 0 0,-1 1 0 0 0,-4-5-93 0 0,0 2 74 0 0,-1 0 1 0 0,0 1-1 0 0,-2 0 1 0 0,0 1-1 0 0,0 1 1 0 0,-1 0-1 0 0,-15-8-74 0 0,-13-6 248 0 0,-1 1-1 0 0,-22-7-247 0 0,54 27 116 0 0,0 1 0 0 0,-1 1 0 0 0,1-1 1 0 0,-1 2-1 0 0,0 0 0 0 0,0 1 0 0 0,0 0 1 0 0,0 1-1 0 0,0 1 0 0 0,0 0 0 0 0,0 1 0 0 0,0 0 1 0 0,-4 2-117 0 0,-7 2-1959 0 0,23-5-8026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7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0 579 5824 0 0,'0'0'330'0'0,"0"0"9"0"0,0 11 868 0 0,3 9-251 0 0,-1-21-897 0 0,0 0 1 0 0,0 1 0 0 0,0-1 0 0 0,0 0-1 0 0,0 0 1 0 0,0 0 0 0 0,-1 0-1 0 0,1 0 1 0 0,0-1 0 0 0,0 1 0 0 0,-1 0-1 0 0,1-1 1 0 0,-1 1 0 0 0,0-1 0 0 0,1 0-1 0 0,-1 0 1 0 0,1 0-60 0 0,9-10 175 0 0,-5 5-106 0 0,1 0 0 0 0,-2 0 0 0 0,1 0 0 0 0,-1-1 0 0 0,0 1 0 0 0,-1-1 0 0 0,0-1 0 0 0,0 1 0 0 0,-1 0 0 0 0,0-1 0 0 0,0-1-69 0 0,15-35 315 0 0,13-22 257 0 0,-5 11 416 0 0,21-32-988 0 0,-41 77 89 0 0,-1-1 0 0 0,0 0 1 0 0,3-10-90 0 0,-6 13 44 0 0,1 1 1 0 0,1-1 0 0 0,-1 1 0 0 0,1 0-1 0 0,1 0 1 0 0,-1 0 0 0 0,1 1 0 0 0,1-1-1 0 0,1 0-44 0 0,4-4 106 0 0,0 0 1 0 0,-1-1-1 0 0,1-2-106 0 0,-10 13 19 0 0,1 0 1 0 0,-1 0-1 0 0,1 1 0 0 0,0-1 0 0 0,-1 1 1 0 0,1-1-1 0 0,0 1 0 0 0,0-1 1 0 0,0 1-1 0 0,0 0 0 0 0,0 0 1 0 0,0 0-1 0 0,0 0 0 0 0,0 0 0 0 0,1 1 1 0 0,-1-1-1 0 0,0 1 0 0 0,1-1 1 0 0,-1 1-1 0 0,1 0-19 0 0,0-1 50 0 0,0 1 1 0 0,0-1-1 0 0,1 0 0 0 0,-1 0 1 0 0,0 0-1 0 0,0 0 1 0 0,3-2-51 0 0,-6 2 26 0 0,1 1 0 0 0,0 0 1 0 0,-1 0-1 0 0,1 0 1 0 0,0-1-1 0 0,-1 1 0 0 0,1 0 1 0 0,0 0-1 0 0,0 0 0 0 0,-1 0 1 0 0,1 0-1 0 0,0 0 1 0 0,-1 1-1 0 0,1-1 0 0 0,0 0 1 0 0,-1 0-1 0 0,1 0 1 0 0,0 1-1 0 0,-1-1 0 0 0,1 0 1 0 0,-1 1-1 0 0,1-1 1 0 0,0 0-1 0 0,-1 1 0 0 0,1-1 1 0 0,-1 1-1 0 0,1-1 1 0 0,-1 1-1 0 0,1-1 0 0 0,-1 1 1 0 0,1-1-1 0 0,-1 1 1 0 0,0-1-1 0 0,1 1 0 0 0,-1 0 1 0 0,0-1-1 0 0,0 1-26 0 0,14 28 753 0 0,-13-27-732 0 0,11 27 175 0 0,-2 1 0 0 0,-1 0-1 0 0,-1 1 1 0 0,1 19-196 0 0,-6-34 51 0 0,0-1 0 0 0,1 1 0 0 0,4 7-51 0 0,-4-9 45 0 0,0-1 0 0 0,-1 1 0 0 0,2 9-45 0 0,-3-7 58 0 0,1-1-1 0 0,0 0 1 0 0,5 12-58 0 0,5 18 104 0 0,-11-38-76 0 0,0 1 0 0 0,1-1-1 0 0,0 1 1 0 0,3 2-28 0 0,7 21 32 0 0,-12-27-26 0 0,1 1 1 0 0,0-1 0 0 0,0 0-1 0 0,0 0 1 0 0,1 0 0 0 0,0 0-1 0 0,-1 0 1 0 0,1-1 0 0 0,0 1-1 0 0,2 0-6 0 0,6 8 43 0 0,-3 1-3 0 0,-8-11-37 0 0,1-1 0 0 0,0 0 0 0 0,-1 1 0 0 0,1-1 0 0 0,0 0 0 0 0,0 1 0 0 0,0-1 0 0 0,0 0 0 0 0,0 0 0 0 0,0 0 0 0 0,0 0 0 0 0,0 0 0 0 0,1 0 0 0 0,-1 0 0 0 0,0 0 0 0 0,1 0 0 0 0,0 0-3 0 0,-2-1-103 0 0,10 5 225 0 0,-8 2-2570 0 0,-2-7-8436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7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70 9240 0 0,'0'1'14'0'0,"0"0"-1"0"0,0-1 1 0 0,0 1 0 0 0,0 0 0 0 0,0-1-1 0 0,0 1 1 0 0,0-1 0 0 0,0 1 0 0 0,1-1 0 0 0,-1 1-1 0 0,0 0 1 0 0,0-1 0 0 0,1 1 0 0 0,-1-1 0 0 0,0 1-1 0 0,1-1 1 0 0,-1 1 0 0 0,0-1 0 0 0,1 1 0 0 0,-1-1-1 0 0,1 0 1 0 0,-1 1 0 0 0,1-1 0 0 0,-1 0 0 0 0,1 1-1 0 0,-1-1 1 0 0,1 0 0 0 0,0 1 0 0 0,-1-1 0 0 0,1 0-1 0 0,-1 0 1 0 0,1 0 0 0 0,-1 0 0 0 0,1 0 0 0 0,0 0-1 0 0,-1 1 1 0 0,1-1 0 0 0,0-1-14 0 0,30-2 925 0 0,-10 0-552 0 0,-15 2-344 0 0,0 0 0 0 0,0 0-1 0 0,0 0 1 0 0,0 0 0 0 0,0-1-1 0 0,0 0 1 0 0,-1-1 0 0 0,4-1-29 0 0,29-9 12 0 0,18 6-11 0 0,-42 6-22 0 0,0 0 1 0 0,-1-1-1 0 0,1-1 1 0 0,-1 0 0 0 0,1 0-1 0 0,4-4 21 0 0,33-6-120 0 0,-22 5-1466 0 0,-24 6-5194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8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6128 0 0,'0'0'170'0'0,"2"14"344"0"0,1 1-437 0 0,-1 0 0 0 0,0 0 0 0 0,-2 0 0 0 0,0 1 1 0 0,-1 12-78 0 0,-1 13 179 0 0,-1 77 90 0 0,-1-43 1723 0 0,5 35-1992 0 0,2-95 329 0 0,0-1-1 0 0,0 0 0 0 0,1 1 1 0 0,5 10-329 0 0,-8-23 51 0 0,0 1 1 0 0,0-1-1 0 0,0 0 1 0 0,0 1-1 0 0,0-1 1 0 0,0 0-1 0 0,0 0 1 0 0,1 0 0 0 0,-1 0-1 0 0,1 0 1 0 0,0 0-1 0 0,-1-1 1 0 0,1 1-1 0 0,2 1-51 0 0,-1-2 77 0 0,0 0 0 0 0,0 0-1 0 0,0 0 1 0 0,0 0-1 0 0,0-1 1 0 0,0 1 0 0 0,1-1-1 0 0,-1 0 1 0 0,0 0 0 0 0,3 0-77 0 0,9-1 113 0 0,-1-1 0 0 0,1 0 1 0 0,0-1-1 0 0,-1-1 1 0 0,0 0-1 0 0,0-1 0 0 0,0 0 1 0 0,9-6-114 0 0,-13 7 69 0 0,-2 1-12 0 0,-1 0-20 0 0,-1 1 0 0 0,0-1 0 0 0,1-1 0 0 0,-1 1-1 0 0,-1-1 1 0 0,2-1-37 0 0,17-12-1693 0 0,-21 15-6884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8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430 0 6520 0 0,'1'1'0'0'0,"1"-1"0"0"0,0 1 0 0 0,-1 0 0 0 0,1-1 0 0 0,-1 1 0 0 0,1 0 0 0 0,-1 0 0 0 0,1 0 0 0 0,-1 0 0 0 0,0 0 0 0 0,2 1 0 0 0,0 2 0 0 0,-3-8 563 0 0,-1 4-534 0 0,1 0-1 0 0,0 0 0 0 0,-1-1 0 0 0,1 1 0 0 0,-1 0 1 0 0,1 0-1 0 0,0 0 0 0 0,-1 0 0 0 0,1 0 0 0 0,0 0 1 0 0,-1 0-1 0 0,1 0 0 0 0,-1 0 0 0 0,1 0 0 0 0,0 0 1 0 0,-1 0-1 0 0,1 0 0 0 0,-1 0 0 0 0,1 0 0 0 0,0 0 1 0 0,-1 1-1 0 0,1-1 0 0 0,0 0 0 0 0,-1 0 0 0 0,1 0 1 0 0,0 1-1 0 0,-1-1 0 0 0,1 0-28 0 0,-2 0 983 0 0,-1 5-678 0 0,-1-2-233 0 0,-1 1 0 0 0,0-1 1 0 0,-1 0-1 0 0,1 0 0 0 0,0-1 0 0 0,-6 2-72 0 0,-110 32 70 0 0,108-32-60 0 0,-1 0 0 0 0,0 0-1 0 0,-11 0-9 0 0,-10 3 211 0 0,1 4 188 0 0,29-9-313 0 0,-1 0 0 0 0,0 0-1 0 0,0 0 1 0 0,0-1-1 0 0,0 0 1 0 0,-4 0-86 0 0,8-1 36 0 0,0 1 1 0 0,0-1-1 0 0,0 1 0 0 0,1-1 0 0 0,-1 1 1 0 0,0 0-1 0 0,0-1 0 0 0,0 1 0 0 0,0 0 1 0 0,0 0-1 0 0,1 0 0 0 0,-1 1 0 0 0,0-1-36 0 0,-18 10 424 0 0,18-10-378 0 0,0-1 1 0 0,0 1 0 0 0,0 0-1 0 0,0-1 1 0 0,1 1 0 0 0,-1 0-1 0 0,0 0 1 0 0,0 0 0 0 0,1 1-1 0 0,-1-1 1 0 0,1 0 0 0 0,-1 1-1 0 0,1-1 1 0 0,0 1 0 0 0,-1-1-1 0 0,1 1 1 0 0,-1 1-47 0 0,0 1 76 0 0,0 1 0 0 0,1-1 0 0 0,-1 1 0 0 0,1 0 0 0 0,0 0 0 0 0,0 3-76 0 0,1-7 8 0 0,-3 15 72 0 0,2-11-52 0 0,0 0-1 0 0,0 0 0 0 0,0 0 1 0 0,0 0-1 0 0,1 0 1 0 0,0 1-1 0 0,0-1 1 0 0,1 0-1 0 0,-1 0 0 0 0,1 0 1 0 0,0 0-1 0 0,1 3-27 0 0,8 18 37 0 0,-2 0 0 0 0,5 27-37 0 0,-10-37 1 0 0,2-1 1 0 0,-1 0-1 0 0,2 1-1 0 0,10 39 6 0 0,11 81-4 0 0,-26-130-9 0 0,0 0 1 0 0,0 0 0 0 0,0 0 0 0 0,1 0-1 0 0,0 0 1 0 0,0 0 0 0 0,0 0 0 0 0,1-1 0 0 0,0 1-1 0 0,0-1 1 0 0,0 0 0 0 0,1 0 0 0 0,0 0-1 0 0,0 0 1 0 0,0-1 0 0 0,0 1 0 0 0,1-1 0 0 0,5 3 6 0 0,0 1-13 0 0,-9-6 11 0 0,1-1 0 0 0,-1 0 1 0 0,1 0-1 0 0,-1 0 1 0 0,1 0-1 0 0,0 0 0 0 0,0 0 1 0 0,-1 0-1 0 0,1 0 1 0 0,0-1-1 0 0,0 1 2 0 0,5 0 2 0 0,-1 0 1 0 0,1 0-1 0 0,-1 0 1 0 0,1-1-1 0 0,0 0 1 0 0,-1-1-1 0 0,1 1 1 0 0,0-1-1 0 0,-1-1 1 0 0,1 1-1 0 0,-1-1 1 0 0,3-1-3 0 0,-7 2 2 0 0,36-8 37 0 0,-26 7-6 0 0,0-1-1 0 0,0 0 0 0 0,-1-1 1 0 0,1-1-1 0 0,-1 0 0 0 0,0 0-32 0 0,8-5-1650 0 0,-16 8-6878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8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7024 0 0,'0'2'0'0'0,"0"4"0"0"0,6-2 0 0 0,4-2 632 0 0,4-2-8 0 0,-1 4 8 0 0,20 0-8 0 0,6-8-344 0 0,-4 0 0 0 0,2 2 0 0 0,3 2 8 0 0,-1-4-488 0 0,-4 2 0 0 0,8-2 8 0 0,5 2 0 0 0,-48 2-7224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9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302 1 7328 0 0,'-7'1'145'0'0,"0"1"1"0"0,0 0 0 0 0,0 0-1 0 0,0 1 1 0 0,1-1 0 0 0,-1 2-1 0 0,1-1 1 0 0,-1 1 0 0 0,1 0-1 0 0,1 0 1 0 0,-2 1-146 0 0,-15 10 223 0 0,-7 1 3 0 0,13-7-49 0 0,-1 1 1 0 0,1 1-1 0 0,-8 7-177 0 0,18-13 69 0 0,1 1 0 0 0,-1 0-1 0 0,1 0 1 0 0,0 1 0 0 0,0-1 0 0 0,0 1 0 0 0,1 0 0 0 0,0 0 0 0 0,1 1 0 0 0,-1 1-69 0 0,-8 20 289 0 0,-14 36 227 0 0,24-59-450 0 0,0 1 1 0 0,1 0-1 0 0,-1-1 0 0 0,1 1 1 0 0,1 0-1 0 0,0 0 0 0 0,0 0 1 0 0,0 4-67 0 0,1 22 241 0 0,-1-28-209 0 0,0 0 0 0 0,0-1 0 0 0,0 1 0 0 0,0 0 0 0 0,1 0-1 0 0,0 0 1 0 0,0-1 0 0 0,0 1 0 0 0,0-1 0 0 0,1 1 0 0 0,0-1 0 0 0,0 1 0 0 0,0-1 0 0 0,1 2-32 0 0,7 8 66 0 0,1-1 0 0 0,0 0 1 0 0,1-1-1 0 0,1 0 0 0 0,3 2-66 0 0,-9-8 5 0 0,1 0-1 0 0,1-1 0 0 0,-1 0 0 0 0,1 0 0 0 0,0-1 0 0 0,0 0 1 0 0,1 0-1 0 0,-1-1 0 0 0,6 1-4 0 0,1-1 6 0 0,-1 0 0 0 0,0-1 1 0 0,1 0-1 0 0,-1-1 0 0 0,1-1 0 0 0,-1-1 0 0 0,1 0 0 0 0,-1-1 1 0 0,0 0-1 0 0,1-2 0 0 0,-1 1 0 0 0,-1-2 0 0 0,1 0 1 0 0,11-6-7 0 0,32-17 15 0 0,-7 4-15 0 0,15-11 0 0 0,-52 27 7 0 0,0-1 0 0 0,-1 0 0 0 0,0-2 0 0 0,-1 1 0 0 0,0-1 0 0 0,8-11-7 0 0,-14 14 41 0 0,0-1 0 0 0,-1 0 0 0 0,0 0 0 0 0,0 0 0 0 0,-1-1-41 0 0,5-9 138 0 0,-7 16-112 0 0,-1-1 0 0 0,0 1 1 0 0,-1-1-1 0 0,1 1 1 0 0,-1-1-1 0 0,1 0 1 0 0,-1 1-1 0 0,0-1 0 0 0,-1 1 1 0 0,1-1-1 0 0,-1 0 1 0 0,1 1-1 0 0,-1-1 0 0 0,0 1 1 0 0,0-1-1 0 0,-1 1 1 0 0,1 0-1 0 0,-1-1 1 0 0,-1-2-27 0 0,-3-5 65 0 0,-1 0 1 0 0,0 0 0 0 0,-1 0 0 0 0,0 1-1 0 0,-1 0-65 0 0,-8-7 71 0 0,-1 1-1 0 0,0 2 0 0 0,-1-1 1 0 0,0 2-1 0 0,-1 1 0 0 0,0 0 1 0 0,-1 2-1 0 0,-9-4-70 0 0,17 10 46 0 0,1 0 1 0 0,0 1-1 0 0,-1 1 1 0 0,0 0-1 0 0,0 1-46 0 0,-36-7 113 0 0,38 5-110 0 0,0 1-1 0 0,0 1 0 0 0,0 0 1 0 0,0 0-1 0 0,-1 1 0 0 0,1 0 1 0 0,0 1-1 0 0,0 1 1 0 0,-8 1-3 0 0,-7 0-1907 0 0,21-3-7626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9.5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7528 0 0,'0'7'87'0'0,"0"1"-1"0"0,1-1 1 0 0,0 0 0 0 0,0 0 0 0 0,1 0 0 0 0,-1 1 0 0 0,3 2-87 0 0,3 18 619 0 0,-7-24-512 0 0,1 0 1 0 0,0 0 0 0 0,0 0 0 0 0,0 0 0 0 0,1-1 0 0 0,-1 1 0 0 0,1 0 0 0 0,0 0-1 0 0,0-1 1 0 0,0 0 0 0 0,0 1 0 0 0,3 1-108 0 0,3 5 807 0 0,-7-9-756 0 0,0 0 0 0 0,-1 0 1 0 0,1 0-1 0 0,0 0 1 0 0,0 0-1 0 0,0 0 1 0 0,-1 0-1 0 0,1-1 0 0 0,0 1 1 0 0,0 0-1 0 0,0-1 1 0 0,0 1-1 0 0,0 0 1 0 0,1-1-1 0 0,-1 1 0 0 0,0-1 1 0 0,0 1-1 0 0,0-1 1 0 0,0 0-1 0 0,1 0 1 0 0,-1 1-1 0 0,0-1 0 0 0,0 0 1 0 0,0 0-1 0 0,1 0 1 0 0,-1 0-1 0 0,0-1 1 0 0,1 1-52 0 0,2 0-1419 0 0,-3 0-6346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49.9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46 7432 0 0,'-1'56'720'0'0,"-1"-28"102"0"0,2 1 0 0 0,1-1 1 0 0,2 1-1 0 0,1 1-822 0 0,-3-22 25 0 0,1 0 1 0 0,1 0-1 0 0,0 0 1 0 0,0-1-1 0 0,0 0 1 0 0,1 1-1 0 0,0-1 1 0 0,0 0-1 0 0,1-1 1 0 0,0 1-1 0 0,0-1 1 0 0,0 0-1 0 0,1 0 0 0 0,0-1 1 0 0,0 1-1 0 0,1-1 1 0 0,-1-1-1 0 0,1 1 1 0 0,0-1-1 0 0,0 0 1 0 0,4 1-26 0 0,5-1 41 0 0,0-1 0 0 0,0 0 1 0 0,0-1-1 0 0,0 0 1 0 0,0-1-1 0 0,1-1 0 0 0,-1-1 1 0 0,0 0-1 0 0,0-1 1 0 0,0-1-1 0 0,0-1 0 0 0,0 0 1 0 0,-1-1-1 0 0,1 0 0 0 0,-1-1 1 0 0,-1-1-1 0 0,1 0 1 0 0,-1-2-1 0 0,0 1 0 0 0,-1-2 1 0 0,0 1-1 0 0,0-2 1 0 0,-1 0-1 0 0,0-1-41 0 0,-10 10 54 0 0,0 0 0 0 0,-1 0-1 0 0,1 0 1 0 0,-1 0 0 0 0,1-1 0 0 0,-1 1 0 0 0,0 0 0 0 0,1-1-1 0 0,-1 1 1 0 0,-1-1 0 0 0,1 0 0 0 0,0 1 0 0 0,-1-1 0 0 0,1 1-1 0 0,-1-1 1 0 0,0 0 0 0 0,0 0 0 0 0,0-1-54 0 0,0 0 47 0 0,-1-1 0 0 0,0 1 1 0 0,0 0-1 0 0,0 0 0 0 0,-1 0 0 0 0,0 0 1 0 0,0 1-1 0 0,0-1 0 0 0,0 0 1 0 0,0 1-1 0 0,-1-1-47 0 0,-7-9 95 0 0,-1 1 1 0 0,-1 0-1 0 0,0 1 1 0 0,0 0 0 0 0,-6-3-96 0 0,-11-8 238 0 0,2-2 1 0 0,1 0 0 0 0,0-3-239 0 0,15 11-1798 0 0,11 14-8104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0.2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6632 0 0,'1'1'102'0'0,"1"0"-1"0"0,-1 0 1 0 0,0 0 0 0 0,1 1 0 0 0,-1-1 0 0 0,0 0-1 0 0,0 1 1 0 0,0-1 0 0 0,0 0 0 0 0,0 1-1 0 0,0 0 1 0 0,0-1 0 0 0,0 1 0 0 0,-1-1 0 0 0,1 1-1 0 0,0 0 1 0 0,-1 1-102 0 0,7 34 2804 0 0,-6-22-2129 0 0,15 105 1166 0 0,-9-55-1485 0 0,11 42-356 0 0,-14-87 39 0 0,0 0 0 0 0,-2 0-1 0 0,0 0 1 0 0,-2 11-39 0 0,3 51-45 0 0,-3-82-14 0 0,0 0-1750 0 0,0 0-6975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0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6728 0 0,'1'0'111'0'0,"1"0"0"0"0,0 0 1 0 0,-1 1-1 0 0,1-1 0 0 0,-1 1 1 0 0,1-1-1 0 0,0 1 0 0 0,-1-1 1 0 0,1 1-1 0 0,-1 0 0 0 0,0 0 0 0 0,1 0 1 0 0,-1 0-1 0 0,0 0 0 0 0,1 0 1 0 0,-1 0-1 0 0,0 0 0 0 0,0 0 1 0 0,0 1-1 0 0,0-1 0 0 0,0 0 1 0 0,0 1-1 0 0,0-1 0 0 0,0 2-111 0 0,3 6-65 0 0,0 0 1 0 0,-1 1-1 0 0,0-1 0 0 0,0 3 65 0 0,7 20 110 0 0,1-6-73 0 0,2 0-1 0 0,0-1 1 0 0,7 8-37 0 0,-13-22 41 0 0,-1 2 0 0 0,-1-1 0 0 0,4 12-41 0 0,-5-12 87 0 0,1 0 0 0 0,0-1 0 0 0,0 0 0 0 0,1 0 0 0 0,2 2-87 0 0,25 25 279 0 0,-24-28-144 0 0,-1 0 0 0 0,1 1 0 0 0,-2 0 0 0 0,6 8-135 0 0,-12-17 54 0 0,1 0 0 0 0,-1 0 0 0 0,1 0 0 0 0,0 0 0 0 0,0 0 0 0 0,0-1 1 0 0,0 1-1 0 0,0-1 0 0 0,0 1 0 0 0,0-1 0 0 0,0 0 0 0 0,1 0 0 0 0,-1 0 0 0 0,0 0 0 0 0,1 0 0 0 0,-1 0 0 0 0,1-1 0 0 0,-1 1 0 0 0,1-1 0 0 0,-1 0 1 0 0,1 0-1 0 0,-1 0 0 0 0,1 0 0 0 0,0 0 0 0 0,-1 0 0 0 0,1-1 0 0 0,-1 1 0 0 0,1-1 0 0 0,-1 0 0 0 0,0 0 0 0 0,1 1 0 0 0,-1-2 0 0 0,0 1 0 0 0,1 0 1 0 0,-1 0-1 0 0,1-2-54 0 0,2-1 82 0 0,0-1 1 0 0,-1 1-1 0 0,0-1 1 0 0,0 0 0 0 0,0 0-1 0 0,-1-1 1 0 0,1 1-1 0 0,-1-1 1 0 0,-1 1 0 0 0,1-1-1 0 0,-1 0 1 0 0,2-5-83 0 0,2-13 248 0 0,-2 1 0 0 0,3-21-248 0 0,1-11 398 0 0,-1-1 35 0 0,-6 41-247 0 0,1 1-1 0 0,0 0 0 0 0,1 0 1 0 0,2-4-186 0 0,-5 17-101 0 0,1 0 0 0 0,-1 0 1 0 0,1 1-1 0 0,-1-1 1 0 0,1 0-1 0 0,0 0 0 0 0,-1 1 1 0 0,1-1-1 0 0,0 0 1 0 0,0 1-1 0 0,-1-1 0 0 0,1 1 1 0 0,0-1-1 0 0,0 1 1 0 0,0-1-1 0 0,0 1 0 0 0,0-1 1 0 0,0 1 100 0 0,0 0-9957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4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6224 0 0,'1'1'150'0'0,"0"-1"0"0"0,0 1 0 0 0,-1 0 0 0 0,1 0 0 0 0,0 0 0 0 0,-1 0 0 0 0,1 0 0 0 0,-1 1 0 0 0,1-1 0 0 0,-1 0 0 0 0,1 0 0 0 0,-1 0 0 0 0,0 0 0 0 0,1 1 0 0 0,-1-1 0 0 0,0 0 0 0 0,0 0 0 0 0,0 0 0 0 0,0 1 0 0 0,0-1 0 0 0,0 0 0 0 0,0 1-150 0 0,0 44 853 0 0,0-34-757 0 0,0 7-94 0 0,2 0 0 0 0,0 0 0 0 0,1-1 0 0 0,1 1 0 0 0,0-1 0 0 0,1 0 0 0 0,1 0 0 0 0,6 10-2 0 0,-6-11 83 0 0,-5-14-43 0 0,1 0 1 0 0,-1 1-1 0 0,0-1 0 0 0,1 0 0 0 0,0 0 1 0 0,0 0-1 0 0,0 0 0 0 0,0 0-40 0 0,1 0-32 0 0,-1 1-1 0 0,0-1 1 0 0,0 1-1 0 0,0 0 1 0 0,0-1-1 0 0,0 1 1 0 0,-1 0-1 0 0,1 0 1 0 0,-1 0-1 0 0,0 0 0 0 0,-1 0 1 0 0,1 0-1 0 0,-1 0 1 0 0,0 1-1 0 0,0 1 33 0 0,0-5-7438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1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1 610 8136 0 0,'0'0'536'0'0,"16"-3"1705"0"0,-16 2-2227 0 0,0 1 0 0 0,0-1 0 0 0,1 1 0 0 0,-1-1-1 0 0,0 1 1 0 0,0-1 0 0 0,0 1 0 0 0,0-1 0 0 0,1 1 0 0 0,-1-1 0 0 0,0 1 0 0 0,1-1 0 0 0,-1 1-1 0 0,0-1 1 0 0,1 1 0 0 0,-1 0 0 0 0,0-1 0 0 0,1 1 0 0 0,-1 0 0 0 0,1-1 0 0 0,-1 1-14 0 0,8-12 84 0 0,31-109 216 0 0,-25 80-184 0 0,34-69 291 0 0,-39 87-156 0 0,1 0 1 0 0,6-9-252 0 0,16-36 419 0 0,-27 54-314 0 0,0 0 0 0 0,2 0 0 0 0,0 1-1 0 0,0 0 1 0 0,1 0 0 0 0,1 1 0 0 0,0 0 0 0 0,1 1-1 0 0,0 0 1 0 0,4-2-105 0 0,-12 11 42 0 0,1 0 0 0 0,0 0-1 0 0,0 1 1 0 0,0 0 0 0 0,0-1 0 0 0,0 1-1 0 0,0 0 1 0 0,1 0-42 0 0,17-8 245 0 0,-20 9-227 0 0,0-1 0 0 0,-1 1-1 0 0,1-1 1 0 0,0 1 0 0 0,0-1 0 0 0,0 1 0 0 0,0 0 0 0 0,0-1 0 0 0,0 1-1 0 0,0 0 1 0 0,0 0 0 0 0,0 0 0 0 0,0-1 0 0 0,0 1 0 0 0,0 1-1 0 0,0-1 1 0 0,0 0 0 0 0,0 0 0 0 0,0 0 0 0 0,0 0 0 0 0,0 1 0 0 0,0-1-1 0 0,0 0 1 0 0,0 1 0 0 0,0-1 0 0 0,0 1 0 0 0,0-1 0 0 0,0 1-18 0 0,17 4 256 0 0,-17-4-243 0 0,1 0 0 0 0,-1 0 0 0 0,0 0 1 0 0,0 0-1 0 0,1 0 0 0 0,-1 1 0 0 0,0-1 0 0 0,0 0 1 0 0,0 0-1 0 0,0 1 0 0 0,0-1 0 0 0,-1 1 0 0 0,1-1 1 0 0,0 1-1 0 0,-1-1 0 0 0,1 1 0 0 0,-1-1 0 0 0,1 1-13 0 0,1 3 11 0 0,10 25 12 0 0,-1 0-1 0 0,-1 1 1 0 0,-1 3-23 0 0,-1-5 17 0 0,1 0 1 0 0,1-1-1 0 0,9 16-17 0 0,8 19 31 0 0,-18-41-29 0 0,1 0 0 0 0,1-1 0 0 0,3 4-2 0 0,22 27-5 0 0,-32-39 46 0 0,-4-12-7 0 0,0 0 0 0 0,0 0 0 0 0,0-1 0 0 0,0 1 1 0 0,0 0-1 0 0,1 0 0 0 0,-1 0 0 0 0,0-1 0 0 0,0 1 1 0 0,1 0-1 0 0,-1-1 0 0 0,1 1 0 0 0,-1 0 0 0 0,0 0 1 0 0,1-1-1 0 0,0 1-34 0 0,5 10 406 0 0,-6-10-448 0 0,0-1 0 0 0,0 0 1 0 0,0 1-1 0 0,0-1 0 0 0,0 0 1 0 0,0 0-1 0 0,0 1 1 0 0,0-1-1 0 0,0 0 0 0 0,0 1 1 0 0,0-1-1 0 0,0 0 0 0 0,0 1 1 0 0,0-1-1 0 0,0 0 0 0 0,0 1 1 0 0,0-1-1 0 0,0 0 0 0 0,0 0 1 0 0,0 1-1 0 0,0-1 1 0 0,-1 0-1 0 0,1 1 0 0 0,0-1 1 0 0,0 0-1 0 0,0 0 0 0 0,0 1 1 0 0,-1-1-1 0 0,1 0 0 0 0,0 0 1 0 0,0 0-1 0 0,-1 1 1 0 0,1-1-1 0 0,0 0 0 0 0,0 0 1 0 0,-1 0-1 0 0,1 0 0 0 0,0 0 1 0 0,-1 0-1 0 0,1 1 0 0 0,0-1 1 0 0,-1 0-1 0 0,1 0 1 0 0,0 0-1 0 0,-1 0 42 0 0,1 0-10665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1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0 118 7736 0 0,'28'-2'408'0'0,"0"-1"1"0"0,-1-1 0 0 0,1-2-1 0 0,-1 0 1 0 0,22-10-409 0 0,-6 4 1078 0 0,28-5-1078 0 0,30-15 677 0 0,-86 29-1054 0 0,1-1 0 0 0,-1-1-1 0 0,1-1 378 0 0,-13 5-7434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1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8640 0 0,'2'1'63'0'0,"1"1"0"0"0,-1-1 0 0 0,1 1 0 0 0,-1 0 0 0 0,0 0 0 0 0,0 0 0 0 0,0 1 0 0 0,0-1 0 0 0,0 0 0 0 0,0 1 0 0 0,-1-1 0 0 0,2 3-63 0 0,15 36 1440 0 0,-3-5-574 0 0,-10-25-759 0 0,-1 0 0 0 0,0 0-1 0 0,-1 0 1 0 0,0 0 0 0 0,-1 1-1 0 0,0-1 1 0 0,0 1 0 0 0,-1 11-107 0 0,4 29 29 0 0,-1-19 62 0 0,-1-1 1 0 0,-2 1-1 0 0,-1 0 0 0 0,-5 27-91 0 0,7-9 104 0 0,0-16-61 0 0,-1-32-42 0 0,-1-1 0 0 0,0 0 0 0 0,1 1 0 0 0,-1-1-1 0 0,1 0 1 0 0,0 0 0 0 0,0 1 0 0 0,0-1 0 0 0,0 0 0 0 0,1 2-1 0 0,-1-2 4 0 0,1 0 0 0 0,-1 0 0 0 0,0 0 1 0 0,0 1-1 0 0,0-1 0 0 0,-1 0 0 0 0,1 0 0 0 0,-1 1 0 0 0,1-1 0 0 0,-1 1 1 0 0,0-1-5 0 0,0-1 6 0 0,0 0 0 0 0,0-1 0 0 0,0 1 0 0 0,0 0 1 0 0,0 0-1 0 0,0 0 0 0 0,0-1 0 0 0,0 1 0 0 0,0 0 0 0 0,0 0 1 0 0,0 0-1 0 0,0-1 0 0 0,1 1 0 0 0,-1 0 0 0 0,0 0 1 0 0,0-1-1 0 0,1 1 0 0 0,-1 0 0 0 0,1 0 0 0 0,-1-1 0 0 0,1 1 1 0 0,-1-1-1 0 0,1 1 0 0 0,-1 0 0 0 0,1-1 0 0 0,-1 1 1 0 0,1-1-1 0 0,0 1 0 0 0,-1-1 0 0 0,1 1 0 0 0,0-1 1 0 0,0 0-1 0 0,-1 1 0 0 0,1-1 0 0 0,0 0 0 0 0,0 0-6 0 0,8 12 395 0 0,-2-11-342 0 0,-1 0 1 0 0,1 0-1 0 0,-1-1 0 0 0,1 0 1 0 0,-1 0-1 0 0,1-1 0 0 0,-1 1 1 0 0,1-2-1 0 0,-1 1 1 0 0,1-1-1 0 0,-1 1 0 0 0,2-2-53 0 0,16-7 86 0 0,0 0-1 0 0,8-5-85 0 0,-28 13 21 0 0,84-33-1545 0 0,-86 34-7825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2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468 0 9240 0 0,'-1'1'177'0'0,"0"-1"0"0"0,0 0 1 0 0,0 1-1 0 0,0 0 0 0 0,0-1 0 0 0,0 1 1 0 0,0-1-1 0 0,0 1 0 0 0,0 0 0 0 0,1 0 1 0 0,-1 0-1 0 0,0-1 0 0 0,1 1 0 0 0,-1 0 1 0 0,0 0-1 0 0,1 1-177 0 0,-2 0 120 0 0,0 0-1 0 0,0 1 1 0 0,0-1-1 0 0,0 0 1 0 0,0 0-1 0 0,0 0 1 0 0,0 0-1 0 0,-1-1 1 0 0,-1 2-120 0 0,-45 18 98 0 0,-1-2 1 0 0,-1-3 0 0 0,-9 1-99 0 0,-45 7-104 0 0,90-18 60 0 0,12-4 42 0 0,1-1 1 0 0,0 0-1 0 0,-1 0 1 0 0,1 0-1 0 0,-1 0 1 0 0,1-1-1 0 0,-1 1 1 0 0,1 0 0 0 0,-1-1-1 0 0,0 0 1 0 0,0 0 1 0 0,2 0 20 0 0,1 0 2 0 0,-3 0 45 0 0,3 0-60 0 0,0 0 0 0 0,0 0 0 0 0,-1 0 0 0 0,1 0 0 0 0,0 0 0 0 0,0 0 0 0 0,-1 0 0 0 0,1 0 0 0 0,0-1 0 0 0,0 1-1 0 0,-1 0 1 0 0,1 0 0 0 0,0 0 0 0 0,0 0 0 0 0,-1 0 0 0 0,1 0 0 0 0,0 1 0 0 0,-1-1 0 0 0,1 0 0 0 0,0 0 0 0 0,0 0 0 0 0,-1 0 0 0 0,1 0-1 0 0,0 0 1 0 0,0 0 0 0 0,0 0 0 0 0,-1 1 0 0 0,1-1 0 0 0,0 0 0 0 0,0 0 0 0 0,0 0 0 0 0,-1 1 0 0 0,1-1 0 0 0,0 0 0 0 0,0 0 0 0 0,0 0 0 0 0,0 1-1 0 0,-1-1 1 0 0,1 0 0 0 0,0 0 0 0 0,0 1 0 0 0,0-1 0 0 0,0 0 0 0 0,0 0 0 0 0,0 1-7 0 0,-8 32 9 0 0,2-10-19 0 0,4-13 5 0 0,-1-1 1 0 0,0 0 0 0 0,0 0 0 0 0,-2 3 4 0 0,2-5-7 0 0,0 0-1 0 0,1 0 0 0 0,0 0 0 0 0,0 0 1 0 0,0 0-1 0 0,1 3 8 0 0,-7 39-64 0 0,7-44 63 0 0,0 0 1 0 0,0 0 0 0 0,1 0-1 0 0,0 1 1 0 0,0-1-1 0 0,0 0 1 0 0,1 0-1 0 0,-1 0 1 0 0,1 1-1 0 0,1-1 1 0 0,-1 0-1 0 0,1 0 1 0 0,-1 0-1 0 0,1-1 1 0 0,1 1-1 0 0,-1 0 1 0 0,1-1 0 0 0,0 1-1 0 0,0-1 1 0 0,0 0-1 0 0,0 0 1 0 0,3 2 0 0 0,1 1 0 0 0,1-1 0 0 0,0 1 0 0 0,0-1 0 0 0,0-1 1 0 0,1 0-1 0 0,0 0 0 0 0,0-1 0 0 0,0 0 1 0 0,1 0-1 0 0,-1-1 0 0 0,4 1 0 0 0,16 3 55 0 0,0 0 0 0 0,0-2 0 0 0,10-1-55 0 0,-29-3 22 0 0,0-1-1 0 0,1 0 0 0 0,-1 0 1 0 0,1-1-1 0 0,-1-1 0 0 0,0 0 1 0 0,0 0-1 0 0,0-1 0 0 0,0 0 1 0 0,0-1-1 0 0,2-1-21 0 0,-4 3-1743 0 0,-6 1-6995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2.6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 6728 0 0,'0'0'38'0'0,"0"-1"0"0"0,0 1 0 0 0,0-1 1 0 0,0 1-1 0 0,0-1 0 0 0,0 1 0 0 0,0-1 1 0 0,0 1-1 0 0,0-1 0 0 0,0 1 0 0 0,0-1 1 0 0,0 1-1 0 0,1-1 0 0 0,-1 1 0 0 0,0 0 1 0 0,0-1-1 0 0,1 1 0 0 0,-1-1 0 0 0,0 1 0 0 0,1 0 1 0 0,-1-1-1 0 0,0 1 0 0 0,1 0 0 0 0,-1-1 1 0 0,0 1-1 0 0,1 0 0 0 0,-1 0 0 0 0,1-1 1 0 0,-1 1-1 0 0,1 0 0 0 0,-1 0 0 0 0,0 0 0 0 0,1 0 1 0 0,-1-1-1 0 0,1 1-38 0 0,22 2 934 0 0,1 0-350 0 0,14-4-321 0 0,0-1 1 0 0,8-4-264 0 0,59-5 265 0 0,-62 9-207 0 0,3 0-11 0 0,1 1 0 0 0,18 4-47 0 0,-3 1-1318 0 0,-39 0-5268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2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0 361 6016 0 0,'0'0'376'0'0,"0"0"0"0"0,19-2 1273 0 0,30-46 560 0 0,-41 40-2078 0 0,0-1-1 0 0,-2-1 0 0 0,1 1 1 0 0,-1-1-1 0 0,0 0 0 0 0,-1 0 1 0 0,0-1-1 0 0,-1 0 1 0 0,0 0-1 0 0,-1 0 0 0 0,0 0 1 0 0,-1 0-1 0 0,1-3-130 0 0,0 2 273 0 0,0 0 0 0 0,2 1 0 0 0,-1 0 0 0 0,1 0 1 0 0,1 0-1 0 0,0 0 0 0 0,8-9-273 0 0,4 4 903 0 0,-17 15-868 0 0,0 1 1 0 0,0 0-1 0 0,-1-1 1 0 0,1 1-1 0 0,0 0 1 0 0,0 0-1 0 0,0 0 1 0 0,-1 0-1 0 0,1-1 1 0 0,0 1-1 0 0,0 0 1 0 0,0 0-1 0 0,-1 1 1 0 0,1-1-1 0 0,0 0 1 0 0,0 0-1 0 0,0 0 1 0 0,-1 0-1 0 0,1 1 1 0 0,0-1-1 0 0,0 0 1 0 0,-1 1-1 0 0,1-1 1 0 0,0 1 0 0 0,0-1-36 0 0,3 4 95 0 0,0 1 1 0 0,0-1 0 0 0,-1 1 0 0 0,1 0 0 0 0,-1-1 0 0 0,0 1-1 0 0,0 1 1 0 0,-1-1 0 0 0,0 0 0 0 0,0 1 0 0 0,2 5-96 0 0,4 11 121 0 0,5 6-25 0 0,1 1 0 0 0,14 20-96 0 0,-22-40 36 0 0,0 0-1 0 0,1-1 0 0 0,0 0 0 0 0,0 0 0 0 0,1 0 1 0 0,0-1-1 0 0,0-1 0 0 0,1 1 0 0 0,0-1 0 0 0,4 1-35 0 0,3 2 37 0 0,5 3-70 0 0,0-1 1 0 0,1 0 0 0 0,0-2-1 0 0,0-1 1 0 0,15 3 32 0 0,-32-10-32 0 0,0-1-1 0 0,0 1 1 0 0,0-1-1 0 0,0 0 1 0 0,1-1-1 0 0,-1 1 1 0 0,0-1-1 0 0,0 0 1 0 0,0 0-1 0 0,0-1 1 0 0,0 1 32 0 0,53-25-623 0 0,-51 22 553 0 0,-5 3 51 0 0,0 0 0 0 0,0-1 1 0 0,-1 1-1 0 0,1-1 1 0 0,0 0-1 0 0,-1 0 1 0 0,0 1-1 0 0,1-1 1 0 0,-1 0-1 0 0,0 0 1 0 0,0 0-1 0 0,0-1 1 0 0,0 1-1 0 0,0 0 1 0 0,0-2 18 0 0,7-33-76 0 0,-7 20 102 0 0,-1 0 1 0 0,-1 0-1 0 0,0 0 0 0 0,-2 1 0 0 0,0-1 0 0 0,0 0 1 0 0,-5-10-27 0 0,-3-19 208 0 0,5 25-44 0 0,0-13 120 0 0,5 23-148 0 0,1 9-112 0 0,0 1 0 0 0,0-1 1 0 0,0 0-1 0 0,0 0 0 0 0,0 0 0 0 0,1 0 0 0 0,-1 0 0 0 0,1 0 1 0 0,-1 0-1 0 0,1 1 0 0 0,-1-1 0 0 0,1 0 0 0 0,0 0 0 0 0,0 1 1 0 0,0-1-1 0 0,1-1-24 0 0,1-1-2144 0 0,-2 2-8889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3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437 32 6928 0 0,'1'0'57'0'0,"-1"0"1"0"0,0 0 0 0 0,1 0-1 0 0,-1 0 1 0 0,0 0-1 0 0,1 1 1 0 0,-1-1 0 0 0,1 0-1 0 0,-1 0 1 0 0,0 0-1 0 0,1 0 1 0 0,-1 0 0 0 0,0 0-1 0 0,1 0 1 0 0,-1-1-1 0 0,1 1 1 0 0,-1 0 0 0 0,0 0-1 0 0,1 0 1 0 0,-1 0-1 0 0,0 0 1 0 0,1 0-1 0 0,-1-1 1 0 0,0 1 0 0 0,1 0-1 0 0,-1 0 1 0 0,0-1-1 0 0,1 1 1 0 0,-1 0 0 0 0,0 0-1 0 0,0-1 1 0 0,1 1-1 0 0,-1 0 1 0 0,0-1 0 0 0,0 1-1 0 0,0 0 1 0 0,0-1-1 0 0,1 1 1 0 0,-1 0 0 0 0,0-1-1 0 0,0 1 1 0 0,0-1-1 0 0,0 1 1 0 0,0 0 0 0 0,0-1-1 0 0,0 1 1 0 0,0 0-1 0 0,0-1 1 0 0,0 1 0 0 0,0-1-1 0 0,0 1 1 0 0,0 0-1 0 0,0-1 1 0 0,0 1-58 0 0,0-3 123 0 0,0 2 322 0 0,-7-7 1599 0 0,2 6-1998 0 0,0 1 0 0 0,0-1 0 0 0,-1 1 0 0 0,1 0 0 0 0,0 0 0 0 0,-1 1 0 0 0,1-1 0 0 0,-1 1 0 0 0,1 0-1 0 0,-1 1 1 0 0,1 0 0 0 0,-1-1 0 0 0,1 2 0 0 0,-5 0-46 0 0,-13 5 135 0 0,1 1-1 0 0,-18 8-134 0 0,28-10 36 0 0,-25 14 28 0 0,30-15-37 0 0,0-1 0 0 0,-1 0 0 0 0,1 0 0 0 0,-6 1-27 0 0,4-1 39 0 0,1 0 0 0 0,0 1 0 0 0,0 0-1 0 0,0 0 1 0 0,0 1 0 0 0,1 0 0 0 0,-6 6-39 0 0,-15 11 92 0 0,22-17-71 0 0,0 0 0 0 0,1 1 1 0 0,0-1-1 0 0,0 1 0 0 0,1 0 0 0 0,-1 0 0 0 0,1 1 0 0 0,1-1 0 0 0,-2 5-21 0 0,-14 26 142 0 0,16-32-130 0 0,0 0-1 0 0,1 0 0 0 0,0 0 0 0 0,0 1 1 0 0,0-1-1 0 0,1 1 0 0 0,0 0 1 0 0,0-1-1 0 0,1 1 0 0 0,0 0 0 0 0,0 0 1 0 0,1 4-12 0 0,-1 6 6 0 0,0-14-6 0 0,0 0 0 0 0,1 0 1 0 0,-1 0-1 0 0,1 0 0 0 0,0-1 0 0 0,0 1 1 0 0,0 0-1 0 0,0 0 0 0 0,0-1 1 0 0,1 1-1 0 0,-1-1 0 0 0,1 1 1 0 0,-1-1-1 0 0,1 0 0 0 0,0 0 1 0 0,0 1-1 0 0,0-1 0 0 0,0-1 1 0 0,1 1-1 0 0,1 1 0 0 0,6 4 2 0 0,1 0 0 0 0,0-1 1 0 0,0-1-1 0 0,4 1-2 0 0,1 2 1 0 0,3 0 13 0 0,0-1 0 0 0,1-1 1 0 0,-1 0-1 0 0,1-1 1 0 0,1-1-1 0 0,13 0-14 0 0,-22-2 30 0 0,1-1-1 0 0,-1-1 0 0 0,1 0 1 0 0,-1-1-1 0 0,1 0 0 0 0,-1 0 1 0 0,1-2-1 0 0,-1 1 0 0 0,3-3-29 0 0,22-5 141 0 0,-5 2-96 0 0,-30 8-179 0 0,1-1 1 0 0,-1 0 0 0 0,0 0 0 0 0,1 0 0 0 0,-1 0 0 0 0,0 0 0 0 0,0-1-1 0 0,0 1 1 0 0,0-1 0 0 0,0 1 0 0 0,0-1 0 0 0,0 0 0 0 0,-1 0 0 0 0,2-1 133 0 0,-2 2-9504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3.8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480 19 9744 0 0,'0'-1'41'0'0,"0"0"0"0"0,0 0 1 0 0,0 1-1 0 0,0-1 1 0 0,0 0-1 0 0,0 0 0 0 0,0 1 1 0 0,0-1-1 0 0,-1 0 0 0 0,1 1 1 0 0,0-1-1 0 0,-1 0 1 0 0,1 1-1 0 0,0-1 0 0 0,-1 0 1 0 0,1 1-1 0 0,-1-1 1 0 0,1 1-1 0 0,-1-1 0 0 0,1 1 1 0 0,-1-1-1 0 0,0 1 0 0 0,1-1 1 0 0,-1 1-1 0 0,1 0 1 0 0,-1-1-1 0 0,0 1 0 0 0,1 0 1 0 0,-1-1-1 0 0,0 1 0 0 0,0 0 1 0 0,1 0-1 0 0,-1 0 1 0 0,0 0-42 0 0,-32 0 2251 0 0,15 1-1721 0 0,-63 5-567 0 0,48-3-36 0 0,-29-1 73 0 0,56-2 2 0 0,0 0-1 0 0,-1 1 1 0 0,1 0-1 0 0,0 0 1 0 0,-1 0-1 0 0,1 1 1 0 0,0 0-1 0 0,0 0 1 0 0,0 0-1 0 0,-5 4-1 0 0,-1-1 4 0 0,7-3 4 0 0,-1 0 1 0 0,1-1-1 0 0,-1 1 1 0 0,0-1-1 0 0,-5 0-8 0 0,6-1 13 0 0,1 0 1 0 0,-1 1-1 0 0,1 0 1 0 0,0 0-1 0 0,0 0 0 0 0,-1 0 1 0 0,1 1-1 0 0,0-1 1 0 0,0 1-1 0 0,-3 2-13 0 0,-11 6 80 0 0,15-10-64 0 0,1 1 0 0 0,0 0 1 0 0,0 0-1 0 0,-1 0 0 0 0,1 0 1 0 0,0 0-1 0 0,0 0 0 0 0,0 0 1 0 0,1 1-1 0 0,-1-1 1 0 0,0 1-1 0 0,0 0 0 0 0,1-1 1 0 0,-1 1-1 0 0,1 0 0 0 0,-1 0 1 0 0,1 0-1 0 0,0 0 1 0 0,0 1-17 0 0,-4 9 55 0 0,4-12-52 0 0,1 1 0 0 0,-1-1 0 0 0,1 1 0 0 0,0 0 0 0 0,-1-1 1 0 0,1 1-1 0 0,0 0 0 0 0,-1-1 0 0 0,1 1 0 0 0,0 0 0 0 0,0-1 0 0 0,0 1 0 0 0,-1 0 0 0 0,1 0 0 0 0,0-1 0 0 0,0 1 0 0 0,0 0 0 0 0,0 0 0 0 0,0-1 0 0 0,1 1 1 0 0,-1 0-1 0 0,0 0 0 0 0,0-1 0 0 0,0 1 0 0 0,1 0 0 0 0,-1-1 0 0 0,0 1 0 0 0,1 0 0 0 0,-1-1 0 0 0,0 1 0 0 0,1 0-3 0 0,0 0 6 0 0,0 1-1 0 0,-1 0 0 0 0,1 0 0 0 0,0 0 1 0 0,-1 0-1 0 0,1 0 0 0 0,-1 0 1 0 0,0 0-1 0 0,1 0 0 0 0,-1 0 0 0 0,0 0 1 0 0,0 0-1 0 0,0 0 0 0 0,-1 0 1 0 0,1 2-6 0 0,0 22 66 0 0,3-17-51 0 0,0-1-1 0 0,1 0 1 0 0,0 0 0 0 0,0 0 0 0 0,4 5-15 0 0,13 26 48 0 0,16 62 95 0 0,-34-92-136 0 0,0 1 1 0 0,-1-1-1 0 0,0 1 1 0 0,0-1 0 0 0,-1 1-1 0 0,0 0 1 0 0,-1 3-8 0 0,2 23 10 0 0,-1-32-10 0 0,0 0 0 0 0,1 0 0 0 0,-1-1 0 0 0,0 1 0 0 0,1 0 0 0 0,0 0 0 0 0,0-1 0 0 0,0 1 0 0 0,1-1 0 0 0,-1 0 0 0 0,1 0 0 0 0,0 0 0 0 0,-1 0 0 0 0,2 0 0 0 0,0 1 0 0 0,7 11-3 0 0,-11-14 3 0 0,0 0 0 0 0,1 0-1 0 0,-1 0 1 0 0,1 0 0 0 0,-1-1 0 0 0,1 1 0 0 0,-1 0-1 0 0,1 0 1 0 0,0 0 0 0 0,-1 0 0 0 0,1-1 0 0 0,0 1-1 0 0,0 0 1 0 0,0-1 0 0 0,0 1 0 0 0,-1 0 0 0 0,1-1-1 0 0,0 1 1 0 0,0-1 0 0 0,0 0 0 0 0,0 1 0 0 0,0-1 0 0 0,0 0-1 0 0,0 0 1 0 0,0 1 0 0 0,0-1 0 0 0,0 0 0 0 0,1 0 0 0 0,33 0 3 0 0,-1-2 1 0 0,1-1-1 0 0,16-4-3 0 0,-29 3-21 0 0,-8 2-4 0 0,-1-1 1 0 0,0 0-1 0 0,0-1 1 0 0,0 0-1 0 0,8-4 25 0 0,34-23-1960 0 0,-32 18-7282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4.2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1 134 9440 0 0,'0'0'20'0'0,"0"0"0"0"0,0-1 0 0 0,0 1 1 0 0,0 0-1 0 0,0-1 0 0 0,0 1 0 0 0,0-1 0 0 0,0 1 1 0 0,0 0-1 0 0,0-1 0 0 0,0 1 0 0 0,0 0 0 0 0,0-1 1 0 0,0 1-1 0 0,1 0 0 0 0,-1-1 0 0 0,0 1 1 0 0,0 0-1 0 0,0-1 0 0 0,1 1 0 0 0,-1 0 0 0 0,0-1 1 0 0,0 1-1 0 0,1 0 0 0 0,-1 0 0 0 0,0-1 0 0 0,1 1 1 0 0,-1 0-1 0 0,0 0 0 0 0,1 0 0 0 0,-1-1 0 0 0,0 1 1 0 0,1 0-1 0 0,-1 0 0 0 0,0 0 0 0 0,1 0 1 0 0,-1 0-1 0 0,1 0 0 0 0,-1 0 0 0 0,0 0 0 0 0,1 0 1 0 0,-1 0-1 0 0,1 0 0 0 0,-1 0 0 0 0,0 0 0 0 0,1 0 1 0 0,-1 0-1 0 0,1 0-20 0 0,15-2 551 0 0,39-10 13 0 0,169-41 784 0 0,-72 23-1165 0 0,-126 23 64 0 0,31-10-2128 0 0,-52 15-6285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4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317 42 6824 0 0,'0'-1'111'0'0,"0"0"1"0"0,0 0-1 0 0,-1 0 0 0 0,1 0 1 0 0,0 0-1 0 0,0 0 0 0 0,-1 0 1 0 0,1 0-1 0 0,-1 0 0 0 0,1 0 1 0 0,-1 1-1 0 0,0-1 0 0 0,1 0 1 0 0,-1 0-1 0 0,0 0 0 0 0,1 0 1 0 0,-1 1-1 0 0,0-1 1 0 0,0 0-1 0 0,0 1 0 0 0,1-1 1 0 0,-1 1-1 0 0,0-1 0 0 0,0 1 1 0 0,0-1-1 0 0,0 1 0 0 0,0 0 1 0 0,0-1-1 0 0,0 1 0 0 0,0 0 1 0 0,0 0-1 0 0,0 0 1 0 0,-1 0-112 0 0,-15-6 486 0 0,11 3-390 0 0,-1 0 1 0 0,1 1-1 0 0,-1 1 1 0 0,0-1-1 0 0,1 1 1 0 0,-1 0-1 0 0,0 0 0 0 0,0 1 1 0 0,0 0-1 0 0,0 0 1 0 0,-3 1-97 0 0,-17 0 179 0 0,13-1-16 0 0,1 2 0 0 0,0 0-1 0 0,0 0 1 0 0,0 2 0 0 0,-8 2-163 0 0,0 0 225 0 0,18-5-188 0 0,1-1 1 0 0,-1 1-1 0 0,0 1 0 0 0,0-1 1 0 0,0 0-1 0 0,1 1 1 0 0,-1-1-1 0 0,1 1 1 0 0,-1 0-1 0 0,1 0 1 0 0,-1 0-1 0 0,1 0 1 0 0,0 0-1 0 0,0 1 0 0 0,0-1 1 0 0,0 0-1 0 0,1 1 1 0 0,-1 0-1 0 0,0 1-37 0 0,0 1 53 0 0,0 0 1 0 0,1 0-1 0 0,0 0 0 0 0,-1 0 0 0 0,2 0 0 0 0,-1 0 0 0 0,1 0 0 0 0,-1 0 0 0 0,2 0 0 0 0,-1 1 1 0 0,1 2-54 0 0,0-5 12 0 0,0 1 0 0 0,0 0 1 0 0,0 0-1 0 0,0-1 1 0 0,1 1-1 0 0,0-1 1 0 0,0 0-1 0 0,0 1 1 0 0,1 0-13 0 0,8 16 46 0 0,-3-4-11 0 0,1-1-1 0 0,0 0 1 0 0,1 0-1 0 0,0-1 0 0 0,2 0 1 0 0,-1-1-1 0 0,2 0 1 0 0,11 10-35 0 0,14 7 154 0 0,1-1 0 0 0,28 14-154 0 0,-44-26 39 0 0,-1 1 0 0 0,0 0 0 0 0,3 6-39 0 0,29 25 50 0 0,-53-49-50 0 0,0 1 1 0 0,0 0-1 0 0,0-1 0 0 0,-1 1 1 0 0,1 0-1 0 0,0 0 0 0 0,0 0 1 0 0,0-1-1 0 0,-1 1 0 0 0,1 0 1 0 0,0 0-1 0 0,-1 0 0 0 0,1 0 1 0 0,-1 0-1 0 0,1 0 1 0 0,-1 1-1 0 0,0-1 0 0 0,1 0 1 0 0,-1 0-1 0 0,0 0 0 0 0,0 1 0 0 0,0-2-2 0 0,0 1-1 0 0,-1 0 0 0 0,1 0 0 0 0,0-1 1 0 0,-1 1-1 0 0,1 0 0 0 0,-1-1 1 0 0,1 1-1 0 0,-1-1 0 0 0,1 1 1 0 0,-1 0-1 0 0,1-1 0 0 0,-1 1 0 0 0,0-1 1 0 0,1 0-1 0 0,-1 1 0 0 0,0-1 1 0 0,1 1-1 0 0,-1-1 0 0 0,0 0 1 0 0,0 0-1 0 0,0 1 3 0 0,-8 1-28 0 0,0 0 0 0 0,-1 0 0 0 0,1 0 1 0 0,-8-1 27 0 0,7 0 11 0 0,-31 4 68 0 0,3 0 107 0 0,0-2 0 0 0,-12-1-186 0 0,26-2 123 0 0,17 1-50 0 0,0-1-1 0 0,0 1 0 0 0,0-2 1 0 0,0 1-1 0 0,1-1 1 0 0,-1 0-1 0 0,0 0 1 0 0,0-1-1 0 0,1 0 0 0 0,-4-2-72 0 0,-8-2 140 0 0,17 6-116 0 0,-1 0 0 0 0,1 0 0 0 0,0-1 0 0 0,-1 1 0 0 0,1 0 0 0 0,0-1-1 0 0,-1 1 1 0 0,1-1 0 0 0,0 0 0 0 0,0 1 0 0 0,-1-1 0 0 0,1 0 0 0 0,0 0-1 0 0,0 0 1 0 0,0 0 0 0 0,0 0 0 0 0,0 0 0 0 0,0-1-24 0 0,-7-9-1967 0 0,8 10-8899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6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0 246 3912 0 0,'0'0'280'0'0,"5"6"1"0"0,-1-3-202 0 0,19 23 225 0 0,-21-23-173 0 0,-1-1-1 0 0,1 0 1 0 0,0 1 0 0 0,-1-1-1 0 0,0 1 1 0 0,0-1 0 0 0,1 1-1 0 0,-1 0 1 0 0,-1-1-1 0 0,1 1 1 0 0,0 0 0 0 0,-1 1-131 0 0,1 2 114 0 0,0 0 1 0 0,1 0-1 0 0,-1 0 1 0 0,1-1 0 0 0,0 1-1 0 0,1-1 1 0 0,-1 1-1 0 0,1-1 1 0 0,0 0-1 0 0,1 0 1 0 0,-1 0 0 0 0,1-1-1 0 0,2 3-114 0 0,-4-5 20 0 0,0 0-1 0 0,1 0 1 0 0,0 0-1 0 0,-1 0 1 0 0,1-1-1 0 0,0 1 1 0 0,0-1-1 0 0,0 0 1 0 0,0 0 0 0 0,0 0-1 0 0,0 0 1 0 0,0 0-1 0 0,0-1 1 0 0,0 1-1 0 0,0-1 1 0 0,4 0-20 0 0,6 0 69 0 0,0 0 0 0 0,0-1 0 0 0,4-1-69 0 0,35-5 657 0 0,-1-2-1 0 0,16-6-656 0 0,-65 15 90 0 0,0-1 0 0 0,0 1 0 0 0,0-1 0 0 0,0 0-1 0 0,0 0 1 0 0,0 0 0 0 0,0 0 0 0 0,-1 0 0 0 0,1 0 0 0 0,0 0-1 0 0,-1-1 1 0 0,1 1 0 0 0,0-1 0 0 0,-1 1 0 0 0,0-1-1 0 0,1 1 1 0 0,-1-1 0 0 0,0 0 0 0 0,0 0 0 0 0,0 0-1 0 0,0 0 1 0 0,0 0-90 0 0,-1 1 326 0 0,-7-17 916 0 0,0 10-1096 0 0,1 0-1 0 0,0-1 0 0 0,0 1 1 0 0,1-1-1 0 0,0 0 1 0 0,-2-7-146 0 0,-12-20 190 0 0,-10-12-25 0 0,15 27-90 0 0,0 0 1 0 0,2-1 0 0 0,1-1 0 0 0,1 0 0 0 0,-2-7-76 0 0,9 20-40 0 0,2 7-189 0 0,0 0 0 0 0,0 0 0 0 0,0 0 0 0 0,0 0 0 0 0,1-1 0 0 0,0 1 0 0 0,-1-3 229 0 0,1 6-9470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0:54.9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0 9848 0 0,'1'1'61'0'0,"-1"-1"1"0"0,0 1 0 0 0,1-1-1 0 0,-1 1 1 0 0,0-1-1 0 0,1 1 1 0 0,-1-1 0 0 0,0 1-1 0 0,0-1 1 0 0,1 1-1 0 0,-1 0 1 0 0,0-1 0 0 0,0 1-1 0 0,0-1 1 0 0,0 1-1 0 0,0 0 1 0 0,0-1 0 0 0,0 1-1 0 0,0 0 1 0 0,0-1-1 0 0,0 1 1 0 0,0-1 0 0 0,0 1-1 0 0,-1 0 1 0 0,1-1-1 0 0,0 1 1 0 0,0-1 0 0 0,-1 1-62 0 0,-1 11 875 0 0,-20-12 1749 0 0,-22-6-3820 0 0,24 2-8704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4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 1496 0 0,'0'0'907'0'0,"10"9"1714"0"0,-8-8-2492 0 0,0 1 0 0 0,0 0 0 0 0,0-1 0 0 0,0 1 0 0 0,0-1 0 0 0,1 0-1 0 0,-1 0 1 0 0,0 1 0 0 0,2-1-129 0 0,-2 0 16 0 0,1 0 0 0 0,-1 0 0 0 0,1 0-1 0 0,-1 1 1 0 0,1-1 0 0 0,-1 1 0 0 0,0-1 0 0 0,0 1-1 0 0,0 0 1 0 0,0 0 0 0 0,0 0 0 0 0,0 0-1 0 0,0 0 1 0 0,0 2-16 0 0,23 26 140 0 0,-21-26-112 0 0,0 1 1 0 0,0-1-1 0 0,0 0 1 0 0,-1 1 0 0 0,0 0-1 0 0,0 0 1 0 0,0 0-1 0 0,1 4-28 0 0,-1-2 42 0 0,1 0 0 0 0,0 0 0 0 0,0 0 0 0 0,0-1 0 0 0,1 1 0 0 0,1 0-42 0 0,15 23 216 0 0,40 67 384 0 0,-59-94-568 0 0,-1-1-1 0 0,1 1 1 0 0,0-1 0 0 0,0 0-1 0 0,0 1 1 0 0,0-1-1 0 0,1 0 1 0 0,1 1-32 0 0,-2-2 20 0 0,1 1 0 0 0,-1 0-1 0 0,0 0 1 0 0,0 0 0 0 0,-1-1 0 0 0,1 2 0 0 0,0-1 0 0 0,-1 0-1 0 0,1 0 1 0 0,-1 0 0 0 0,0 1 0 0 0,0-1 0 0 0,1 1-20 0 0,0 5 81 0 0,7 15 107 0 0,-9-22-140 0 0,1 0 0 0 0,-1 0 0 0 0,1 0-1 0 0,-1-1 1 0 0,1 1 0 0 0,-1 0 0 0 0,1-1-1 0 0,-1 1 1 0 0,1 0 0 0 0,0-1 0 0 0,-1 1-1 0 0,1-1 1 0 0,0 1 0 0 0,-1-1 0 0 0,1 1-1 0 0,0-1 1 0 0,0 1 0 0 0,0-1 0 0 0,-1 0-1 0 0,1 1 1 0 0,0-1 0 0 0,0 0 0 0 0,1 0-48 0 0,-2 0 224 0 0,0 0-2 0 0,0 0-4 0 0,0 0-2 0 0,0 16 402 0 0,0-15-594 0 0,0-1 1 0 0,0 1-1 0 0,0-1 0 0 0,0 1 0 0 0,0-1 0 0 0,0 1 0 0 0,0 0 0 0 0,0-1 1 0 0,0 1-1 0 0,0-1 0 0 0,0 1 0 0 0,0-1 0 0 0,1 1 0 0 0,-1-1 0 0 0,0 1 0 0 0,0-1 1 0 0,0 0-1 0 0,1 1 0 0 0,-1-1 0 0 0,0 1 0 0 0,1-1 0 0 0,-1 1 0 0 0,0-1 1 0 0,1 0-1 0 0,-1 1 0 0 0,1-1 0 0 0,-1 0 0 0 0,0 1 0 0 0,1-1 0 0 0,-1 0 1 0 0,1 0-26 0 0,-1 0 53 0 0,1 1 0 0 0,-1-1 0 0 0,0 0-1 0 0,1 0 1 0 0,-1 1 0 0 0,0-1-1 0 0,1 0 1 0 0,-1 0 0 0 0,0 1-1 0 0,1-1 1 0 0,-1 0 0 0 0,0 1-1 0 0,0-1 1 0 0,1 1 0 0 0,-1-1 0 0 0,0 0-1 0 0,0 1 1 0 0,0-1 0 0 0,0 0-1 0 0,1 1 1 0 0,-1-1 0 0 0,0 1-1 0 0,0-1 1 0 0,0 1 0 0 0,0-1-1 0 0,0 0 1 0 0,0 1 0 0 0,0-1 0 0 0,0 1-1 0 0,0-1 1 0 0,0 1-52 0 0,0 4 358 0 0,0 2 433 0 0,0-9-211 0 0,5-35 368 0 0,9 9-767 0 0,-8 17-108 0 0,0 0 0 0 0,-2 0 0 0 0,1 0 0 0 0,2-11-73 0 0,6-28 29 0 0,2-1 0 0 0,16-34-29 0 0,-26 75 3 0 0,0 1 0 0 0,1-1 1 0 0,0 2-1 0 0,0-1 0 0 0,6-6-3 0 0,-3 6 22 0 0,-2-1 0 0 0,1-1 0 0 0,-1 1 0 0 0,-1-2-22 0 0,-2 7 69 0 0,-1-1 0 0 0,1 1 0 0 0,0 0 0 0 0,0 0 1 0 0,1 1-1 0 0,-1-1 0 0 0,1 1 0 0 0,0 0 0 0 0,1 0-69 0 0,16-15 707 0 0,-22 19-566 0 0,0 0 5 0 0,0 0 3 0 0,0 0-2 0 0,0 0-17 0 0,0 0-78 0 0,0 0-18 0 0,0 0 3 0 0,0 0-8 0 0,0 0-15 0 0,0 0-2390 0 0,0 0-9561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3:38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6224 0 0,'0'0'462'0'0,"0"0"-4"0"0,0 0-1 0 0,0 0-1 0 0,0 0-25 0 0,0 0-7 0 0,0 0 0 0 0,0 0-27 0 0,0 0-105 0 0,0 0-23 0 0,0 0-2 0 0,0 0-28 0 0,0 0-127 0 0,0 0-32 0 0,0 0 0 0 0,0 0-4 0 0,0 0-16 0 0,0 0-4 0 0,0 0 0 0 0,0 0-3 0 0,3 6-9 0 0,14 28 44 0 0,1-9 16 0 0,-6-10-56 0 0,-11-13-10 0 0,1 0 0 0 0,0 0 0 0 0,0 0 0 0 0,0 0 0 0 0,0 0 0 0 0,0-1 0 0 0,0 1 0 0 0,0-1 0 0 0,1 1 0 0 0,-1-1 0 0 0,1 0 0 0 0,-1 0 0 0 0,1 0 0 0 0,-1 0 0 0 0,1 0 0 0 0,-1-1 0 0 0,1 1 0 0 0,0-1 0 0 0,0 1 0 0 0,-1-1 0 0 0,1 0-38 0 0,10 0 114 0 0,0-1 0 0 0,0 0 0 0 0,-1-1 0 0 0,3-1-114 0 0,31-3 167 0 0,29-1 323 0 0,-67 7-451 0 0,0-1 0 0 0,1-1 0 0 0,-1 1 1 0 0,0-1-1 0 0,2-2-39 0 0,28-5 85 0 0,-12 3-3 0 0,-20 4-44 0 0,0 1 0 0 0,1-1 1 0 0,-1 1-1 0 0,1 0 1 0 0,-1 1-1 0 0,4 0-38 0 0,11 0 269 0 0,1 0 1 0 0,10-3-270 0 0,24 0 145 0 0,3 3 2617 0 0,-58 0-2688 0 0,-1 0-29 0 0,0 14 56 0 0,0-11-122 0 0,-1 0-1 0 0,1 0 0 0 0,-1 0 0 0 0,0 0 0 0 0,0-1 1 0 0,0 1-1 0 0,0 0 0 0 0,-1 1 22 0 0,-6 20-324 0 0,5 57-611 0 0,4 22 935 0 0,1-14-178 0 0,-13-58 497 0 0,10-30-331 0 0,1-1-1 0 0,0 0 0 0 0,0 0 1 0 0,0 1-1 0 0,-1-1 0 0 0,1 0 1 0 0,0 0-1 0 0,0 1 0 0 0,0-1 0 0 0,0 0 1 0 0,0 0-1 0 0,0 1 0 0 0,0-1 1 0 0,0 0-1 0 0,0 1 0 0 0,0-1 0 0 0,0 0 1 0 0,0 0-1 0 0,0 1 0 0 0,0-1 1 0 0,0 0-1 0 0,0 1 0 0 0,0-1 1 0 0,0 0-1 0 0,0 0 0 0 0,0 1 0 0 0,0-1 1 0 0,1 0-1 0 0,-1 0 0 0 0,0 1 1 0 0,0-1-1 0 0,0 0 0 0 0,0 0 0 0 0,1 1 1 0 0,-1-1-1 0 0,0 0 0 0 0,0 0 1 0 0,1 0-1 0 0,-1 0 0 0 0,0 1 1 0 0,0-1-1 0 0,1 0 0 0 0,-1 0 0 0 0,0 0 1 0 0,0 0-1 0 0,1 0 13 0 0,1 2-1351 0 0,-1-1-9081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3:39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0 4816 0 0,'-3'57'2110'0'0,"0"-1"116"0"0,0-7-1742 0 0,2-36-453 0 0,0 1 0 0 0,1-1 0 0 0,0 1 0 0 0,2 9-31 0 0,-2-23 0 0 0,3 13 28 0 0,-2 1 0 0 0,0-1 1 0 0,0 1-1 0 0,-1 3-28 0 0,0-9 13 0 0,0 1 0 0 0,1-1 0 0 0,0 0 0 0 0,0 1 0 0 0,1-1 0 0 0,1 2-13 0 0,-1-2 13 0 0,0 1 1 0 0,-1-1-1 0 0,1 1 1 0 0,-1 4-14 0 0,-1-2 29 0 0,1 1 0 0 0,1-1 0 0 0,2 11-29 0 0,3 22 77 0 0,2-14-19 0 0,-2-8-9 0 0,-5-9 29 0 0,0-4 4 0 0,0-1-1 0 0,-1 0 0 0 0,-1 1 1 0 0,0-1-1 0 0,0 5-81 0 0,0-9 121 0 0,0 0 0 0 0,0-1 0 0 0,0 1 0 0 0,0 0-1 0 0,1 0 1 0 0,-1-1 0 0 0,1 1 0 0 0,0 0 0 0 0,1 2-121 0 0,-2-6 44 0 0,0 1 1 0 0,0 0-1 0 0,0 0 1 0 0,0 0-1 0 0,0 0 1 0 0,0-1-1 0 0,0 1 1 0 0,-1 0-1 0 0,1 0 1 0 0,0-1-1 0 0,-1 1 0 0 0,1 0 1 0 0,0 0-1 0 0,-1-1 1 0 0,1 1-1 0 0,-1 0 1 0 0,1-1-1 0 0,-1 1 1 0 0,1-1-1 0 0,-1 1 1 0 0,0-1-1 0 0,1 1 0 0 0,-1-1 1 0 0,0 1-1 0 0,1-1 1 0 0,-1 1-1 0 0,0-1 1 0 0,1 0-1 0 0,-1 1 1 0 0,0-1-1 0 0,0 0 1 0 0,0 0-45 0 0,-3-21 41 0 0,-2 7-1701 0 0,5 10-6665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3:39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5824 0 0,'0'0'233'0'0,"14"6"452"0"0,-9-4-673 0 0,-1 0 0 0 0,1 0 0 0 0,0-1 0 0 0,0 1 0 0 0,0-1 0 0 0,1 0 0 0 0,2-1-12 0 0,7 1 43 0 0,-1-1 0 0 0,1-1 1 0 0,9-2-44 0 0,-11 1 17 0 0,1 1 0 0 0,-1 0 0 0 0,0 1 0 0 0,7 1-17 0 0,39 4 5 0 0,26 4 4 0 0,-80-8 73 0 0,0 1 0 0 0,0 0 0 0 0,0 0 0 0 0,-1 0 0 0 0,1 1 0 0 0,0 0 0 0 0,-1-1 0 0 0,0 1-1 0 0,1 1 1 0 0,-1 0-82 0 0,5 3 322 0 0,-1 1 0 0 0,1 1-1 0 0,-2 0 1 0 0,2 2-322 0 0,-6-8 51 0 0,-1 1 0 0 0,-1 0 0 0 0,1-1-1 0 0,-1 1 1 0 0,1 0 0 0 0,-1 0 0 0 0,1 3-51 0 0,-1-3 57 0 0,0 0 0 0 0,0 0 0 0 0,0 0 0 0 0,1-1 0 0 0,-1 1-1 0 0,1 0 1 0 0,2 3-57 0 0,-3-5 3 0 0,0 0 0 0 0,0 0 0 0 0,0 0-1 0 0,-1 0 1 0 0,1 0 0 0 0,-1 0-1 0 0,1 0 1 0 0,-1 0 0 0 0,0 1 0 0 0,0-1-1 0 0,0 0 1 0 0,0 0 0 0 0,0 0-1 0 0,-1 1 1 0 0,1-1 0 0 0,-1 0 0 0 0,1 0-1 0 0,-1 1-2 0 0,-17 44 115 0 0,13-35 0 0 0,3-7-79 0 0,1-2 2 0 0,0 0 1 0 0,0 1-1 0 0,0-1 1 0 0,-1 0-1 0 0,1 0 1 0 0,-1 0-1 0 0,0 0 1 0 0,0 0-1 0 0,0-1 1 0 0,-1 1-1 0 0,1-1 1 0 0,0 1-1 0 0,-1-1 1 0 0,-2 2-39 0 0,-1 1 80 0 0,0 1 0 0 0,0 0 0 0 0,0 0 0 0 0,1 0 0 0 0,-1 1 1 0 0,1-1-1 0 0,1 1 0 0 0,-2 3-80 0 0,4-8 35 0 0,0 0-1 0 0,-1 0 1 0 0,1 1 0 0 0,-1-1-1 0 0,1-1 1 0 0,-1 1 0 0 0,0 0-1 0 0,0-1 1 0 0,0 1-35 0 0,-8 4 87 0 0,-57 24 139 0 0,64-28-211 0 0,0 0 0 0 0,0-1 0 0 0,0 0 0 0 0,0 0 0 0 0,-1 0 0 0 0,1 0 0 0 0,0 0 0 0 0,-1-1 0 0 0,-1 0-15 0 0,-47-2 128 0 0,21 1-80 0 0,30 1-41 0 0,0 0 1 0 0,0 0-1 0 0,0 0 1 0 0,0 1-1 0 0,0-1 0 0 0,0 0 1 0 0,0 1-1 0 0,0 0 1 0 0,0-1-1 0 0,0 1 1 0 0,0 0-1 0 0,1 0 0 0 0,-1 0 1 0 0,0 0-1 0 0,0 0 1 0 0,0 1-8 0 0,2-1 8 0 0,-21-1-1422 0 0,21 0-6484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5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0 6328 0 0,'1'4'157'0'0,"-2"-1"0"0"0,1 0 0 0 0,0 0 1 0 0,0 0-1 0 0,-1 0 0 0 0,0 0 0 0 0,0 0 0 0 0,0 0 1 0 0,0 0-1 0 0,0 0 0 0 0,0 0 0 0 0,-1 1-157 0 0,-2 2 375 0 0,-1-1-1 0 0,1 0 0 0 0,-1 0 1 0 0,0-1-1 0 0,-5 4-374 0 0,-18 13-46 0 0,23-18 23 0 0,0 0 1 0 0,0 0-1 0 0,1 1 0 0 0,-1-1 1 0 0,1 1-1 0 0,0 0 0 0 0,0 0 0 0 0,1 1 1 0 0,-1-1-1 0 0,1 1 0 0 0,-1 0 23 0 0,-24 43-209 0 0,19-36 193 0 0,1 1-1 0 0,0 1 1 0 0,1 0 0 0 0,0 0-1 0 0,1 0 1 0 0,1 1-1 0 0,0-1 1 0 0,1 1-1 0 0,1 1 1 0 0,0 1 16 0 0,-3 22-1 0 0,4-25 1 0 0,-1 0 0 0 0,2 1 0 0 0,0-1 0 0 0,1 1 0 0 0,1 11 0 0 0,2-6 0 0 0,-1 0 6 0 0,1 1 1 0 0,1-1-1 0 0,1 0 0 0 0,0 0 1 0 0,6 12-7 0 0,9 18 87 0 0,-15-34-66 0 0,1-1 0 0 0,0-1 0 0 0,1 1 0 0 0,0-1-1 0 0,2 0 1 0 0,-1 0 0 0 0,6 4-21 0 0,-10-14 2 0 0,2 5 12 0 0,1-1-1 0 0,0 0 1 0 0,0 0-1 0 0,1-1 1 0 0,0 0-1 0 0,0 0 1 0 0,1-1-1 0 0,0 0 1 0 0,0-1-1 0 0,0 0 1 0 0,1 0-1 0 0,-1-1-13 0 0,2-1 82 0 0,0-1 1 0 0,1 0-1 0 0,-1 0 0 0 0,0-2 1 0 0,0 1-1 0 0,1-1 0 0 0,8-2-82 0 0,13 1 423 0 0,-17-2-1750 0 0,-15 2-5470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5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77 5320 0 0,'1'0'2'0'0,"-1"0"65"0"0,0 0 0 0 0,1 0 0 0 0,-1 1 1 0 0,1-1-1 0 0,-1 0 0 0 0,1 0 0 0 0,-1 0 1 0 0,1 0-1 0 0,-1 0 0 0 0,1 0 0 0 0,-1 0 1 0 0,1 0-1 0 0,-1 0 0 0 0,1 0 0 0 0,-1 0 1 0 0,0 0-1 0 0,1 0 0 0 0,-1-1 0 0 0,1 1 1 0 0,-1 0-1 0 0,1 0 0 0 0,-1 0 0 0 0,1-1 1 0 0,-1 1-1 0 0,0 0 0 0 0,1 0 0 0 0,-1-1 1 0 0,0 1-1 0 0,1 0 0 0 0,-1-1 1 0 0,0 1-1 0 0,1-1 0 0 0,-1 1 0 0 0,0 0 1 0 0,0-1-1 0 0,1 1 0 0 0,-1-1 0 0 0,0 1 1 0 0,0-1-1 0 0,0 1 0 0 0,0-1 0 0 0,1 1 1 0 0,-1 0-1 0 0,0-1 0 0 0,0 1 0 0 0,0-1 1 0 0,0 1-1 0 0,0-1 0 0 0,0 0-67 0 0,28-2 696 0 0,-20-4-480 0 0,-8 6-214 0 0,1 1 0 0 0,-1-1-1 0 0,0 1 1 0 0,1 0 0 0 0,-1-1 0 0 0,0 1 0 0 0,1-1 0 0 0,-1 1-1 0 0,1 0 1 0 0,-1-1 0 0 0,1 1 0 0 0,-1 0 0 0 0,1-1-1 0 0,-1 1 1 0 0,1 0 0 0 0,-1 0 0 0 0,1 0 0 0 0,0-1-1 0 0,-1 1 1 0 0,1 0 0 0 0,-1 0 0 0 0,1 0 0 0 0,0 0 0 0 0,-1 0-1 0 0,1 0-1 0 0,3 0 2 0 0,1-1 0 0 0,-1 0 0 0 0,0 0 0 0 0,0 0-1 0 0,1 0 1 0 0,-1 0 0 0 0,0-1 0 0 0,0 0-2 0 0,17-6 13 0 0,28-2 399 0 0,2 2-1 0 0,-1 2 0 0 0,1 2 1 0 0,47 3-412 0 0,-97 1 73 0 0,-1 0 16 0 0,0 0 46 0 0,0 0 14 0 0,0 0-2 0 0,0 0-20 0 0,0 0-95 0 0,0 0-24 0 0,0 0 0 0 0,0 0 0 0 0,0 0 0 0 0,0 366 1792 0 0,3-366-1669 0 0,-2 0-126 0 0,-1 0-1 0 0,1 0 1 0 0,-1 0-1 0 0,0 0 1 0 0,1-1-1 0 0,-1 1 0 0 0,1 0 1 0 0,-1 0-1 0 0,0 0 1 0 0,1 0-1 0 0,-1 0 1 0 0,1 0-1 0 0,-1 0 1 0 0,0 0-1 0 0,1 0 1 0 0,-1 1-1 0 0,1-1 0 0 0,-1 0 1 0 0,0 0-1 0 0,1 0 1 0 0,-1 0-1 0 0,0 0 1 0 0,1 1-1 0 0,-1-1 1 0 0,0 0-1 0 0,1 0 0 0 0,-1 1 1 0 0,0-1-1 0 0,1 0 1 0 0,-1 1-1 0 0,0-1 1 0 0,0 0-1 0 0,1 0 1 0 0,-1 1-1 0 0,0-1 1 0 0,0 1-1 0 0,0-1 0 0 0,0 0 1 0 0,1 1-5 0 0,-1 7-1756 0 0,0-7-7089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6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4416 0 0,'2'10'264'0'0,"-3"0"447"0"0,0-4-448 0 0,0 0 0 0 0,0 0 1 0 0,1 0-1 0 0,0 0 1 0 0,0 0-1 0 0,0 0 1 0 0,1 4-264 0 0,0 14 95 0 0,-1 15 217 0 0,-1-23-149 0 0,0 1-1 0 0,1 0 1 0 0,1 0 0 0 0,1-1 0 0 0,1 1-1 0 0,0-1 1 0 0,3 10-163 0 0,3 2 363 0 0,-2-1 0 0 0,-1 2 0 0 0,2 18-363 0 0,-8-4 408 0 0,-1-37-335 0 0,0-1 0 0 0,1 1 0 0 0,0 0 0 0 0,0 0 0 0 0,0 0 0 0 0,1-1 0 0 0,0 1-1 0 0,0 0 1 0 0,0-1 0 0 0,1 1 0 0 0,0 0 0 0 0,1 1-73 0 0,-2-3 102 0 0,0-1 0 0 0,0 1 1 0 0,0 0-1 0 0,0-1 0 0 0,-1 1 0 0 0,0 0 0 0 0,0 0 0 0 0,0 1-102 0 0,0 2 351 0 0,-1-26-266 0 0,1-37-1615 0 0,0 52-6242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6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96 5320 0 0,'0'-1'29'0'0,"0"1"0"0"0,0-1 0 0 0,0 1 0 0 0,0-1 0 0 0,0 0 0 0 0,0 1 0 0 0,0-1 0 0 0,0 1 0 0 0,0-1 0 0 0,0 0 0 0 0,0 1 0 0 0,1-1 0 0 0,-1 1 0 0 0,0-1 0 0 0,0 1 0 0 0,1-1 0 0 0,-1 0 0 0 0,0 1 0 0 0,1 0 0 0 0,-1-1 0 0 0,1 1 0 0 0,-1-1 0 0 0,0 1 0 0 0,1-1 0 0 0,-1 1 0 0 0,1 0 0 0 0,-1-1 0 0 0,1 1 0 0 0,-1 0 1 0 0,1-1-1 0 0,0 1 0 0 0,-1 0 0 0 0,1 0 0 0 0,-1 0 0 0 0,1 0 0 0 0,0-1 0 0 0,-1 1 0 0 0,1 0 0 0 0,-1 0 0 0 0,1 0 0 0 0,0 0 0 0 0,-1 0 0 0 0,1 1-29 0 0,0-3 27 0 0,-1 0 1 0 0,1 0 0 0 0,0 0-1 0 0,-1 1 1 0 0,1-1-1 0 0,0 1 1 0 0,0-1-1 0 0,0 0 1 0 0,1 1 0 0 0,-1-1-28 0 0,-1 2 10 0 0,4-4 31 0 0,1 0-1 0 0,-1-1 0 0 0,1 2 0 0 0,0-1 1 0 0,0 0-1 0 0,0 1 0 0 0,1 0 0 0 0,-1 0 1 0 0,6-1-41 0 0,52-17 647 0 0,-58 20-642 0 0,0 0 1 0 0,-1 1 0 0 0,1 0-1 0 0,0-1 1 0 0,0 2-1 0 0,0-1 1 0 0,4 1-6 0 0,17 1 18 0 0,-22-1 21 0 0,-1 1 0 0 0,1-1 0 0 0,0 1 0 0 0,-1-1 1 0 0,0 1-1 0 0,1 0 0 0 0,-1 1 0 0 0,0-1 0 0 0,0 0 0 0 0,0 1 0 0 0,-1 0 0 0 0,1 0 0 0 0,-1 0 1 0 0,1 0-1 0 0,-1 0-39 0 0,14 14 90 0 0,-12-15-69 0 0,-1 1 0 0 0,0 0 0 0 0,0-1 0 0 0,0 1 0 0 0,0 1 0 0 0,0-1-1 0 0,-1 0 1 0 0,1 1 0 0 0,-1-1 0 0 0,0 1 0 0 0,0-1 0 0 0,0 1 0 0 0,-1 0 0 0 0,0 0-1 0 0,1 0 1 0 0,-1 0 0 0 0,0 0 0 0 0,-1 0 0 0 0,1 0 0 0 0,-1 1 0 0 0,0-1 0 0 0,0 0-1 0 0,0 2-20 0 0,0-3 24 0 0,0-1-1 0 0,0 0 1 0 0,-1 0-1 0 0,1 1 1 0 0,-1-1-1 0 0,1 0 1 0 0,-1 0-1 0 0,0 0 1 0 0,1 0-1 0 0,-1 0 1 0 0,0 0-1 0 0,-1 0 1 0 0,1 0-1 0 0,0 0 1 0 0,0 0-1 0 0,-1 0 1 0 0,1-1-1 0 0,-2 2-23 0 0,-2 1 47 0 0,0 0 0 0 0,0-1 0 0 0,-1 0 0 0 0,1 0-1 0 0,0 0 1 0 0,-7 2-47 0 0,-22 7 177 0 0,-25 12 106 0 0,49-20-187 0 0,0 0-1 0 0,0 0 1 0 0,-1-1-1 0 0,-8 1-95 0 0,-15 5 209 0 0,34-9-204 0 0,-1 0 1 0 0,0 1-1 0 0,1-1 1 0 0,-1 0-1 0 0,1 0 1 0 0,-1 0-1 0 0,1 0 0 0 0,-1 0 1 0 0,0 0-1 0 0,1 0 1 0 0,-1 0-1 0 0,1 0 1 0 0,-1-1-1 0 0,0 1 1 0 0,1 0-1 0 0,-1 0 0 0 0,1 0 1 0 0,-1-1-1 0 0,0 1-5 0 0,1-1 5 0 0,-1 1-1 0 0,1 0 1 0 0,-1 0-1 0 0,1-1 1 0 0,-1 1-1 0 0,1 0 1 0 0,-1 0-1 0 0,0 0 1 0 0,1 0-1 0 0,-1 0 1 0 0,1 0-1 0 0,-1 0 1 0 0,1 0-1 0 0,-1 0 1 0 0,0 0-1 0 0,1 0 1 0 0,-1 0-1 0 0,1 0 1 0 0,-1 0-1 0 0,0 1-4 0 0,-1-1 42 0 0,0 1 0 0 0,0 0 0 0 0,1-1 1 0 0,-1 1-1 0 0,0 0 0 0 0,0 0 0 0 0,1 0 0 0 0,-1 1 0 0 0,1-1 0 0 0,-1 0 0 0 0,1 1 0 0 0,-1-1 0 0 0,1 0 0 0 0,0 1 0 0 0,-1 1-42 0 0,0-2-1244 0 0,2-1-6193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7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0 613 5520 0 0,'6'0'409'0'0,"-6"1"-335"0"0,0-1 0 0 0,0 0 0 0 0,1 0 0 0 0,-1 0-1 0 0,0 0 1 0 0,1 0 0 0 0,-1 0 0 0 0,0 0 0 0 0,1 0-1 0 0,-1 0 1 0 0,0 0 0 0 0,1 0 0 0 0,-1 0 0 0 0,0 0-1 0 0,1 0 1 0 0,-1 0 0 0 0,0 0 0 0 0,0 0 0 0 0,1 0-1 0 0,-1 0 1 0 0,0 0 0 0 0,1 0 0 0 0,-1-1 0 0 0,0 1-1 0 0,1 0 1 0 0,-1 0 0 0 0,0 0 0 0 0,0 0 0 0 0,1-1-1 0 0,-1 1 1 0 0,0 0 0 0 0,0 0 0 0 0,0-1 0 0 0,1 1-1 0 0,-1 0 1 0 0,0-1 0 0 0,0 1 0 0 0,0 0 0 0 0,0 0-1 0 0,0-1 1 0 0,0 1 0 0 0,1 0 0 0 0,-1-1 0 0 0,0 1-1 0 0,0 0-73 0 0,0-1 436 0 0,0 1-1 0 0,0 0-24 0 0,0 0-110 0 0,0 0-22 0 0,16-19 401 0 0,85-155-215 0 0,-70 117-168 0 0,-20 35-109 0 0,0 0 0 0 0,2 1 0 0 0,4-3-188 0 0,-3 4 342 0 0,-1-1-1 0 0,2-6-341 0 0,23-35 824 0 0,21-33 32 0 0,-55 84-747 0 0,-5 11-108 0 0,1 0 1 0 0,0-1 0 0 0,0 1 0 0 0,0 0-1 0 0,0-1 1 0 0,1 1 0 0 0,-1 0 0 0 0,0-1-1 0 0,0 1 1 0 0,0 0 0 0 0,0-1 0 0 0,0 1-1 0 0,0 0 1 0 0,0 0 0 0 0,1-1 0 0 0,-1 1-1 0 0,0 0 1 0 0,0-1 0 0 0,0 1 0 0 0,1 0-1 0 0,-1 0 1 0 0,0 0 0 0 0,0-1 0 0 0,0 1-1 0 0,1 0 1 0 0,-1 0 0 0 0,0 0-1 0 0,1-1 1 0 0,-1 1 0 0 0,0 0 0 0 0,1 0-1 0 0,-1 0 1 0 0,0 0 0 0 0,0 0 0 0 0,1 0-1 0 0,-1 0 1 0 0,0 0-2 0 0,1 0 3 0 0,-1-1 0 0 0,0 1 0 0 0,1 0 0 0 0,-1 0 0 0 0,0 0 0 0 0,1-1 0 0 0,-1 1-1 0 0,0 0 1 0 0,0 0 0 0 0,1-1 0 0 0,-1 1 0 0 0,0 0 0 0 0,0 0 0 0 0,0-1 0 0 0,1 1 0 0 0,-1 0 0 0 0,0-1 0 0 0,0 1-1 0 0,0 0 1 0 0,0-1 0 0 0,0 1 0 0 0,0 0 0 0 0,1-1 0 0 0,-1 1 0 0 0,0 0 0 0 0,0-1 0 0 0,0 1 0 0 0,0 0 0 0 0,0-1-1 0 0,0 1 1 0 0,-1-1 0 0 0,1 1 0 0 0,0 0 0 0 0,0-1 0 0 0,0 1 0 0 0,0 0 0 0 0,0-1 0 0 0,-1 1-3 0 0,1 0 2 0 0,0-1 0 0 0,0 1 0 0 0,0 0 0 0 0,0 0 0 0 0,0-1 0 0 0,0 1 1 0 0,0 0-1 0 0,0-1 0 0 0,-1 1 0 0 0,1 0 0 0 0,0-1 0 0 0,0 1 0 0 0,0 0 0 0 0,0-1 1 0 0,1 1-1 0 0,-1 0 0 0 0,0 0 0 0 0,0-1 0 0 0,0 1 0 0 0,0 0 0 0 0,0-1 0 0 0,0 1 0 0 0,0 0 1 0 0,0-1-1 0 0,1 1 0 0 0,-1 0 0 0 0,0 0 0 0 0,0-1 0 0 0,0 1 0 0 0,1 0 0 0 0,-1 0 0 0 0,0 0 1 0 0,0-1-1 0 0,1 1 0 0 0,-1 0 0 0 0,0 0 0 0 0,0 0 0 0 0,1 0 0 0 0,-1-1 0 0 0,0 1 1 0 0,1 0-1 0 0,-1 0 0 0 0,0 0 0 0 0,1 0 0 0 0,-1 0 0 0 0,0 0 0 0 0,0 0 0 0 0,1 0 0 0 0,-1 0 1 0 0,0 0-1 0 0,1 0 0 0 0,-1 0 0 0 0,0 0 0 0 0,1 0 0 0 0,-1 0 0 0 0,0 0 0 0 0,1 1 1 0 0,-1-1-3 0 0,1 0-1 0 0,1 0 1 0 0,-1 0 0 0 0,0 0 0 0 0,1 1 0 0 0,-1-1 0 0 0,0 1 0 0 0,0-1 0 0 0,1 1 0 0 0,-1-1-1 0 0,0 1 1 0 0,0 0 0 0 0,0-1 0 0 0,1 1 0 0 0,-1 0 0 0 0,0 0 0 0 0,0 0 0 0 0,0 0 0 0 0,-1 0-1 0 0,1 0 1 0 0,0 0 0 0 0,0 0 0 0 0,0 1 0 0 0,15 32-4 0 0,-6-9 3 0 0,-4-13 3 0 0,-1 0 0 0 0,0 1 0 0 0,0 0 0 0 0,-2 0 0 0 0,3 12-2 0 0,-4-12 2 0 0,2 1 1 0 0,-1-1 0 0 0,2 0 0 0 0,0 0 0 0 0,5 9-3 0 0,10 25 30 0 0,-18-41-21 0 0,1 1-1 0 0,-1 0 1 0 0,1 0 0 0 0,0-1 0 0 0,1 0-1 0 0,-1 0 1 0 0,1 0 0 0 0,1 0 0 0 0,-1 0-1 0 0,1-1 1 0 0,1 2-9 0 0,31 24 26 0 0,-18-12-346 0 0,-11-12 123 0 0,-7-7 175 0 0,0 1 0 0 0,-1-1 0 0 0,1 1 0 0 0,0-1 0 0 0,-1 1 0 0 0,1-1 0 0 0,-1 1 0 0 0,1 0 0 0 0,-1-1 0 0 0,1 1 0 0 0,-1 0 0 0 0,0 0 0 0 0,1-1 0 0 0,-1 1 0 0 0,0 0 0 0 0,1 0 0 0 0,-1-1 0 0 0,0 1 0 0 0,0 0 0 0 0,0 0 0 0 0,0-1 0 0 0,0 1 0 0 0,0 1 22 0 0,0-1-78 0 0,1 0 0 0 0,-1 1 0 0 0,0-1 1 0 0,1 0-1 0 0,-1 0 0 0 0,1 0 0 0 0,-1 1 0 0 0,1-1 0 0 0,0 0 1 0 0,0 0-1 0 0,-1 0 0 0 0,1 0 0 0 0,0 0 0 0 0,0 0 0 0 0,0 0 1 0 0,0-1-1 0 0,0 1 0 0 0,0 0 0 0 0,0 0 0 0 0,0-1 0 0 0,0 1 1 0 0,0 0-1 0 0,1-1 0 0 0,0 1 78 0 0,-1-1-9405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3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22 7136 0 0,'-10'-7'561'0'0,"3"12"462"0"0,3 0-646 0 0,-24-22 1934 0 0,25 16-2294 0 0,-1 0 0 0 0,0-1 1 0 0,1 1-1 0 0,-1 0 1 0 0,1 1-1 0 0,-1-1 1 0 0,0 1-1 0 0,0-1 0 0 0,1 1 1 0 0,-1 0-1 0 0,0 1 1 0 0,-3-1-18 0 0,-46 14-78 0 0,44-11 26 0 0,0 0 0 0 0,0-1 0 0 0,0 0 1 0 0,0 0-1 0 0,-8 0 52 0 0,-2-1-139 0 0,18 0 129 0 0,0-1 1 0 0,0 0 0 0 0,0 1-1 0 0,0-1 1 0 0,0 0-1 0 0,0 0 1 0 0,0 0 0 0 0,0 0-1 0 0,0 0 1 0 0,0 0-1 0 0,0 0 1 0 0,0 0 0 0 0,0 0-1 0 0,0 0 1 0 0,0-1-1 0 0,0 1 1 0 0,0 0 0 0 0,0-1-1 0 0,0 1 1 0 0,0-1-1 0 0,0 1 1 0 0,0-1 0 0 0,0 1-1 0 0,0-1 1 0 0,1 0-1 0 0,-1 1 1 0 0,0-1 0 0 0,0 0-1 0 0,1 0 1 0 0,-1 0-1 0 0,0 1 1 0 0,1-1 0 0 0,-1 0-1 0 0,1 0 1 0 0,-1 0-1 0 0,1 0 1 0 0,0 0 9 0 0,-6-4 52 0 0,5 5-50 0 0,1 0-1 0 0,0 0 0 0 0,0 0 1 0 0,0 0-1 0 0,0 0 0 0 0,0 0 1 0 0,0 0-1 0 0,0 0 1 0 0,-1 0-1 0 0,1 0 0 0 0,0 0 1 0 0,0 0-1 0 0,0 0 0 0 0,0 0 1 0 0,0 0-1 0 0,0 0 0 0 0,0 0 1 0 0,0 0-1 0 0,0 0 1 0 0,-1 1-1 0 0,1-1 0 0 0,0 0 1 0 0,0 0-1 0 0,0 0 0 0 0,0 0 1 0 0,0 0-1 0 0,0 0 1 0 0,0 0-1 0 0,0 0 0 0 0,0 1 1 0 0,0-1-1 0 0,0 0 0 0 0,0 0 1 0 0,0 0-1 0 0,0 0 0 0 0,0 0 1 0 0,0 0-1 0 0,0 0 1 0 0,0 1-1 0 0,0-1 0 0 0,0 0 1 0 0,0 0-1 0 0,0 0 0 0 0,0 0 1 0 0,0 0-1 0 0,0 0 1 0 0,0 0-1 0 0,0 1 0 0 0,0-1 1 0 0,0 0-1 0 0,0 0 0 0 0,0 0 1 0 0,0 0-1 0 0,1 0 0 0 0,-1 0 1 0 0,0 0-1 0 0,0 0 1 0 0,0 0-1 0 0,0 0 0 0 0,0 0 1 0 0,0 1-1 0 0,0-1 0 0 0,0 0 1 0 0,1 0-1 0 0,-1 0 1 0 0,0 0-1 0 0,0 0 0 0 0,0 0 1 0 0,0 0-1 0 0,0 0-1 0 0,1 2 74 0 0,-1 0 0 0 0,1 0-1 0 0,-1 0 1 0 0,0 0 0 0 0,0 0 0 0 0,0 0-1 0 0,0 0 1 0 0,0 0 0 0 0,0 0 0 0 0,0 0 0 0 0,-1 0-1 0 0,1-1 1 0 0,-1 1 0 0 0,0 0 0 0 0,0 2-74 0 0,-3 12 264 0 0,1 55 555 0 0,4 48-819 0 0,1-29 109 0 0,-2 148 11 0 0,1-235-125 0 0,0 0 0 0 0,0-1 0 0 0,0 1 0 0 0,0 0 1 0 0,0 0-1 0 0,1-1 0 0 0,-1 1 0 0 0,1-1 0 0 0,0 0 1 0 0,0 1 4 0 0,7 11-66 0 0,-7-11 24 0 0,0 0 1 0 0,0 1-1 0 0,0-2 0 0 0,1 1 0 0 0,-1 0 0 0 0,1 0 1 0 0,0-1-1 0 0,-1 1 0 0 0,1-1 0 0 0,0 0 0 0 0,1 0 1 0 0,-1 0-1 0 0,0 0 0 0 0,0-1 0 0 0,1 1 42 0 0,9 3-107 0 0,0-1-1 0 0,0 0 1 0 0,7 0 107 0 0,4 2-136 0 0,-10-3 107 0 0,0-1 1 0 0,0-1-1 0 0,1 0 1 0 0,-1-1-1 0 0,0-1 0 0 0,0 0 1 0 0,2-1 28 0 0,18-1 119 0 0,43 0 170 0 0,-75 2-272 0 0,1 1 0 0 0,-1 0-1 0 0,1-1 1 0 0,-1 0 0 0 0,0 0 0 0 0,1 0-1 0 0,-1 0 1 0 0,0 0 0 0 0,0 0 0 0 0,1 0-17 0 0,5-4-1520 0 0,-6 5-6353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6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5520 0 0,'4'6'1493'0'0,"-2"-5"-1124"0"0,-1 1 1 0 0,0 0-1 0 0,1 0 1 0 0,-1-1-1 0 0,0 1 1 0 0,0 0-1 0 0,0 0 1 0 0,0 0-1 0 0,0 2-369 0 0,11 26 467 0 0,-9-25-406 0 0,0 0 0 0 0,-1 1 1 0 0,0-1-1 0 0,0 1 0 0 0,0 0 0 0 0,-1-1 0 0 0,1 5-61 0 0,1 29 175 0 0,0-10-159 0 0,0 0 1 0 0,5 16-17 0 0,10 70 11 0 0,-15-93 105 0 0,0 0 0 0 0,-1 0 0 0 0,-2 1 0 0 0,-1 11-116 0 0,1 1 722 0 0,4-41-2170 0 0,-4 5-6550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8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307 71 4216 0 0,'1'-2'409'0'0,"1"0"0"0"0,-1-1 0 0 0,0 1 0 0 0,1-1 1 0 0,-1 1-1 0 0,0-1 0 0 0,0 0 0 0 0,-1 0 0 0 0,1 1 0 0 0,0-1 1 0 0,-1 0-1 0 0,0 0 0 0 0,0 1 0 0 0,0-1 0 0 0,0 0 0 0 0,0-2-409 0 0,-1 4 26 0 0,1 0 0 0 0,-1 0 0 0 0,1 0 0 0 0,-1 1 0 0 0,1-1 0 0 0,-1 0 0 0 0,0 0 0 0 0,0 0 0 0 0,1 0 0 0 0,-1 1 0 0 0,0-1 0 0 0,0 0 0 0 0,0 1 0 0 0,0-1 0 0 0,0 1 0 0 0,0-1 0 0 0,0 1 0 0 0,0 0 0 0 0,0-1 0 0 0,0 1 0 0 0,0 0 0 0 0,0-1-26 0 0,-26-5-214 0 0,17 5 172 0 0,-1 0 1 0 0,0 0 0 0 0,1 1-1 0 0,-1 1 1 0 0,0 0 0 0 0,0 0-1 0 0,1 1 1 0 0,-1 0 0 0 0,1 1-1 0 0,0 0 1 0 0,0 1 0 0 0,-10 5 41 0 0,7-2 68 0 0,0 1 1 0 0,1 0 0 0 0,0 1 0 0 0,0 1-1 0 0,1 0 1 0 0,0 0 0 0 0,-7 9-69 0 0,15-13 47 0 0,0-1 1 0 0,0 1-1 0 0,0 0 0 0 0,1-1 1 0 0,-1 1-1 0 0,1 0 0 0 0,1 1 1 0 0,-1-1-1 0 0,1 0 0 0 0,1 0 1 0 0,-1 1-1 0 0,1-1 0 0 0,0 0 1 0 0,0 2-48 0 0,0-7 4 0 0,0 0 0 0 0,0 0 0 0 0,-1 0 0 0 0,1 1 0 0 0,0-1 0 0 0,0 0 1 0 0,1 0-1 0 0,-1 0 0 0 0,0 0 0 0 0,0 0 0 0 0,0 0 0 0 0,1 0 0 0 0,-1 0 0 0 0,1 0 1 0 0,-1 0-1 0 0,1 0 0 0 0,-1 0 0 0 0,1 0 0 0 0,-1 0 0 0 0,1 0 0 0 0,0 0 1 0 0,-1-1-1 0 0,1 1 0 0 0,0 0 0 0 0,0 0 0 0 0,0-1 0 0 0,0 1 0 0 0,-1-1 0 0 0,1 1 1 0 0,1 0-5 0 0,1-1 12 0 0,1 0 1 0 0,-1 1-1 0 0,0-2 1 0 0,0 1-1 0 0,0 0 1 0 0,0-1-1 0 0,0 1 1 0 0,0-1-1 0 0,0 0 1 0 0,1 0-13 0 0,0 0 12 0 0,1 0 0 0 0,-1 1 0 0 0,0 0-1 0 0,0 0 1 0 0,1 0 0 0 0,-1 0 0 0 0,0 1 0 0 0,0-1 0 0 0,0 1-1 0 0,4 1-11 0 0,-4-1 8 0 0,0 0-1 0 0,0 0 1 0 0,0 0-1 0 0,0-1 1 0 0,0 1-1 0 0,0-1 1 0 0,0 0-1 0 0,0 0 1 0 0,0-1-1 0 0,0 1 1 0 0,0-1-1 0 0,0 0 1 0 0,1 0-8 0 0,4-3 19 0 0,0-1-1 0 0,0 0 1 0 0,0 0 0 0 0,-1-1-1 0 0,0 0 1 0 0,0 0 0 0 0,6-7-19 0 0,2-2 61 0 0,-2-2 1 0 0,1 1 0 0 0,1-6-62 0 0,-12 17 58 0 0,-1 0 0 0 0,1 0 0 0 0,-1 0 0 0 0,-1 0 0 0 0,1-1 0 0 0,-1 1 0 0 0,0-1 0 0 0,0 0 0 0 0,0 0 0 0 0,-1 0 0 0 0,0 0 0 0 0,0 0 0 0 0,0 0 0 0 0,-1-3-58 0 0,0 9 101 0 0,0-3 294 0 0,-1 6-51 0 0,-6 54-299 0 0,-1 55-45 0 0,-3 27 78 0 0,10-120-72 0 0,1-1 0 0 0,0 1 1 0 0,1 0-1 0 0,1-1 0 0 0,3 10-6 0 0,1 16 5 0 0,-4-28-5 0 0,0-1 0 0 0,1 1 0 0 0,4 10 0 0 0,-5-20 0 0 0,0-1 0 0 0,0 0 0 0 0,1 0 0 0 0,-1 0 0 0 0,1 0 0 0 0,0 0 0 0 0,0 0 0 0 0,1-1 0 0 0,-1 0 0 0 0,1 1 0 0 0,4 2 0 0 0,6 6 2 0 0,-12-11 0 0 0,1 1-1 0 0,0 0 0 0 0,0-1 1 0 0,0 0-1 0 0,0 0 0 0 0,0 0 1 0 0,0 0-1 0 0,0 0 0 0 0,1-1 1 0 0,-1 1-1 0 0,2-1-1 0 0,10 4 6 0 0,-12-3-4 0 0,1-1 0 0 0,0 0 0 0 0,0 0 0 0 0,0 0-1 0 0,-1 0 1 0 0,1-1 0 0 0,0 1 0 0 0,0-1 0 0 0,0 0-1 0 0,0-1 1 0 0,0 1 0 0 0,3-1-2 0 0,-1 0-115 0 0,1 0 0 0 0,-1 0 0 0 0,0-1 0 0 0,1 0 0 0 0,-1 0 0 0 0,0-1 0 0 0,0 1 0 0 0,0-1 1 0 0,-1-1-1 0 0,1 1 0 0 0,-1-1 0 0 0,1 0 0 0 0,-1 0 0 0 0,0 0 0 0 0,1-3 115 0 0,-5 6-9065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9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3208 0 0,'7'2'1951'0'0,"9"3"1285"0"0,-16-5-3200 0 0,0 0-1 0 0,1 0 0 0 0,-1 0 0 0 0,1 0 0 0 0,-1 0 0 0 0,0 0 0 0 0,1 0 1 0 0,-1 0-1 0 0,0 0 0 0 0,1-1 0 0 0,-1 1 0 0 0,0 0 0 0 0,1 0 0 0 0,-1 0 1 0 0,0-1-1 0 0,0 1 0 0 0,1 0 0 0 0,-1 0 0 0 0,0 0 0 0 0,1-1 0 0 0,-1 1 0 0 0,0 0 1 0 0,0-1-1 0 0,0 1 0 0 0,1 0 0 0 0,-1-1 0 0 0,0 1 0 0 0,0 0 0 0 0,0-1 1 0 0,0 1-1 0 0,0 0 0 0 0,0-1 0 0 0,1 1 0 0 0,-1 0 0 0 0,0-1 0 0 0,0 1 1 0 0,0 0-1 0 0,0-1 0 0 0,0 1 0 0 0,0 0 0 0 0,-1-1 0 0 0,1 1 0 0 0,0-1-35 0 0,0 1 166 0 0,0 0-94 0 0,1-1-55 0 0,-1 1 1 0 0,1-1-1 0 0,-1 1 1 0 0,1-1-1 0 0,-1 1 1 0 0,1 0-1 0 0,-1-1 1 0 0,1 1-1 0 0,-1 0 1 0 0,1-1-1 0 0,-1 1 1 0 0,1 0-1 0 0,0 0 1 0 0,-1 0-1 0 0,1 0 1 0 0,-1-1-1 0 0,2 1-17 0 0,29 5 512 0 0,-28-5-494 0 0,0 0 1 0 0,0 0-1 0 0,0 0 0 0 0,0 1 1 0 0,0-1-1 0 0,0 1 0 0 0,0 0 1 0 0,-1-1-1 0 0,1 1 1 0 0,0 1-1 0 0,0-1 0 0 0,-1 0 1 0 0,1 1-1 0 0,-1-1 1 0 0,1 1-1 0 0,-1 0 0 0 0,0 0 1 0 0,0 0-19 0 0,18 22 91 0 0,-1 1 1 0 0,-2 1-1 0 0,-1 1 1 0 0,0 0-1 0 0,-3 1 1 0 0,3 7-92 0 0,3 6 103 0 0,-4-8-44 0 0,-1 1 1 0 0,-2 0 0 0 0,-1 1 0 0 0,-2 0 0 0 0,-2 1-1 0 0,-1 0 1 0 0,-1 0 0 0 0,-3 1 0 0 0,0-1 0 0 0,-3 1-1 0 0,-1-1 1 0 0,-1 0 0 0 0,-4 10-60 0 0,2-24 94 0 0,0 1 0 0 0,-2-1 0 0 0,-1-1 0 0 0,0 0 1 0 0,-11 20-95 0 0,8-18 73 0 0,7-14 4 0 0,0-1 0 0 0,-1 1-1 0 0,0-1 1 0 0,0 0 0 0 0,-1 0-77 0 0,4-5 81 0 0,2-2-59 0 0,-1 0 0 0 0,1-1-1 0 0,0 1 1 0 0,-1-1 0 0 0,1 1-1 0 0,-1-1 1 0 0,1 0 0 0 0,-1 1-1 0 0,1-1 1 0 0,-1 1-1 0 0,1-1 1 0 0,-1 0 0 0 0,1 1-1 0 0,-1-1 1 0 0,1 0 0 0 0,-1 0-1 0 0,0 1 1 0 0,1-1 0 0 0,-1 0-1 0 0,1 0 1 0 0,-1 0 0 0 0,0 0-1 0 0,1 0 1 0 0,-1 0 0 0 0,0 0-1 0 0,1 0 1 0 0,-1 0 0 0 0,0 0-1 0 0,0 0-21 0 0,1 0 107 0 0,0 0 2 0 0,0 0-1 0 0,0 0 0 0 0,0 0-33 0 0,0 0-6 0 0,0 0-2 0 0,0 0-6 0 0,0 0-34 0 0,0 0-6 0 0,0 0-1 0 0,0 0 10 0 0,0 0 3 0 0,0 0 4 0 0,0 0-1 0 0,0 0 6 0 0,0 0-12 0 0,0 0-1920 0 0,0 0-7710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10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73 5920 0 0,'0'0'945'0'0,"0"0"4"0"0,0 0-2 0 0,0 0-90 0 0,0 0-371 0 0,0 0-93 0 0,2-6 580 0 0,15 4-995 0 0,-1 0-1 0 0,0 0 1 0 0,0-1-1 0 0,0-1 1 0 0,6-3 22 0 0,-4 1-13 0 0,1 1-1 0 0,0 1 1 0 0,18-1 13 0 0,-8 1 49 0 0,0-1-1 0 0,-1-2 1 0 0,7-2-49 0 0,-32 8 24 0 0,-1 1 0 0 0,1 0 0 0 0,-1 0 0 0 0,1 0 0 0 0,-1 0 0 0 0,1 0 0 0 0,-1 0 0 0 0,1 1 0 0 0,0-1-24 0 0,15 2 90 0 0,40-6 109 0 0,43 4-199 0 0,-46 1-1387 0 0,-55-1-6171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11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2000 0 0,'0'0'481'0'0,"0"0"6"0"0,17-8 1400 0 0,22 8-901 0 0,-7 1-732 0 0,-1-2 0 0 0,0-1-1 0 0,9-2-253 0 0,51-5 594 0 0,-65 5-450 0 0,0 2 0 0 0,0 0 0 0 0,5 1-144 0 0,55-4 432 0 0,-42 1-311 0 0,-26 3-39 0 0,0-1 1 0 0,13-4-83 0 0,-16 4 345 0 0,0 0-1 0 0,0 1 0 0 0,0 0 0 0 0,6 1-344 0 0,-11 0 541 0 0,-9 0-389 0 0,-1 0-7 0 0,0 0-26 0 0,0 0-6 0 0,0 0 6 0 0,0 0-7 0 0,0 0-32 0 0,0 0-8 0 0,0 0 1 0 0,0 0-1425 0 0,0 0-5721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12.0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4216 0 0,'20'1'1590'0'0,"-1"1"-1"0"0,17 3-1589 0 0,-18-1-72 0 0,1-2-1 0 0,16 1 73 0 0,286-5 1508 0 0,-286-2-1212 0 0,-31 3-239 0 0,1 1 0 0 0,0-1 0 0 0,0 1 0 0 0,-1-1 0 0 0,1 2 1 0 0,0-1-1 0 0,0 0 0 0 0,0 1 0 0 0,-1 0 0 0 0,1 0 0 0 0,3 1-57 0 0,5 1-785 0 0,-13-3-5576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3:51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3504 0 0,'0'-1'75'0'0,"0"1"-1"0"0,0 0 1 0 0,0-1 0 0 0,0 1 0 0 0,1 0-1 0 0,-1-1 1 0 0,0 1 0 0 0,0 0 0 0 0,0-1-1 0 0,0 1 1 0 0,0 0 0 0 0,1 0 0 0 0,-1-1-1 0 0,0 1 1 0 0,0 0 0 0 0,1 0 0 0 0,-1-1 0 0 0,0 1-1 0 0,0 0 1 0 0,1 0 0 0 0,-1 0 0 0 0,0-1-1 0 0,1 1 1 0 0,-1 0 0 0 0,0 0 0 0 0,1 0-1 0 0,-1 0 1 0 0,0 0 0 0 0,0 0 0 0 0,1-1-1 0 0,-1 1 1 0 0,1 0 0 0 0,-1 0 0 0 0,0 0-1 0 0,1 0 1 0 0,-1 0 0 0 0,0 0 0 0 0,1 1-1 0 0,-1-1 1 0 0,0 0 0 0 0,1 0 0 0 0,-1 0-1 0 0,0 0 1 0 0,1 0-75 0 0,3 1 79 0 0,-3-1 314 0 0,16-6 543 0 0,-3 16-849 0 0,0 1 0 0 0,0 0 0 0 0,-1 1 0 0 0,-1 1 0 0 0,0 0 0 0 0,-1 0 1 0 0,0 1-1 0 0,-1 1 0 0 0,0 0 0 0 0,0 3-87 0 0,4 9 118 0 0,-1 1 0 0 0,-1 1 1 0 0,-2 0-1 0 0,6 25-118 0 0,-11-34-48 0 0,-2 0-1 0 0,0 0 1 0 0,-1 1 0 0 0,-1 0 0 0 0,-1-1 0 0 0,-1 1 0 0 0,-3 14 48 0 0,1-15-22 0 0,-4 39 100 0 0,-3 0 1 0 0,-3-1-1 0 0,-16 43-78 0 0,-1-31 402 0 0,21-52-282 0 0,1 0 0 0 0,0 1-1 0 0,2 0 1 0 0,0 0 0 0 0,-2 16-120 0 0,-15 51 723 0 0,6-36 544 0 0,11-41-685 0 0,5-8-549 0 0,0-1-1 0 0,1 1 1 0 0,0-1 0 0 0,-1 1 0 0 0,1-1 0 0 0,-1 1-1 0 0,1 0 1 0 0,0-1 0 0 0,-1 1 0 0 0,1 0 0 0 0,0-1-1 0 0,-1 1 1 0 0,1-1 0 0 0,0 1 0 0 0,0 0 0 0 0,0 0-1 0 0,0-1 1 0 0,0 1 0 0 0,0 0-33 0 0,0 0 124 0 0,0-1-41 0 0,0 0-11 0 0,0 0 1 0 0,0 0 6 0 0,0 0 2 0 0,0 0 6 0 0,0 0 1 0 0,0 0 21 0 0,0 0 87 0 0,0 0-1865 0 0,0 0-7567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3:55.2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41 4816 0 0,'0'0'487'0'0,"0"0"-5"0"0,0 0 5 0 0,0 0-25 0 0,6-2-98 0 0,5-2 70 0 0,-1 0-1 0 0,1 1 0 0 0,1 0 1 0 0,7 0-434 0 0,0 0 370 0 0,27-4-139 0 0,0 2 0 0 0,25 0-231 0 0,-12 6 183 0 0,102-4 1970 0 0,-161 28-1624 0 0,-6 131-145 0 0,7-124-437 0 0,0-27 45 0 0,-1 0-1 0 0,1-1 1 0 0,-1 1-1 0 0,0 0 0 0 0,-1-1 1 0 0,1 1-1 0 0,-1-1 1 0 0,-1 4 8 0 0,-1 3-16 0 0,0-4-63 0 0,1 0 1 0 0,0 0-1 0 0,0 1 0 0 0,0-1 0 0 0,1 1 0 0 0,0-1 0 0 0,1 1 79 0 0,-6 7-270 0 0,5-13 263 0 0,0-1 0 0 0,1 0 1 0 0,-1 1-1 0 0,0-1 0 0 0,1 0 0 0 0,-1 1 0 0 0,1-1 0 0 0,-1 1 0 0 0,1-1 0 0 0,0 1 1 0 0,0-1-1 0 0,0 2 7 0 0,0 16-1556 0 0,0-18-5816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3.0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6424 0 0,'0'0'1337'0'0,"3"5"-881"0"0,7 12 180 0 0,-4-9-225 0 0,-2 0 1 0 0,1 1 0 0 0,-1 0 0 0 0,0-1 0 0 0,-1 1 0 0 0,0 1 0 0 0,0-1-412 0 0,16 101 8 0 0,-8-54 30 0 0,-1 22-38 0 0,-7-58 3 0 0,11 62 20 0 0,-8-40-10 0 0,0 7 4 0 0,-6-45-16 0 0,0 1 0 0 0,0 0 0 0 0,1 0 0 0 0,-1-1 0 0 0,1 1 0 0 0,1 0 0 0 0,-1-1-1 0 0,0 1 1 0 0,2 2-1 0 0,-1-2 2 0 0,-1-1-1 0 0,0 1 0 0 0,0 0 1 0 0,-1 0-1 0 0,0-1 0 0 0,0 1 1 0 0,0 0-1 0 0,0 0 0 0 0,-1 2-1 0 0,0 11 34 0 0,1-18 74 0 0,0 0 18 0 0,0 0-3 0 0,0 0-8 0 0,0 0-49 0 0,0 0-15 0 0,0 0 4 0 0,0 0 1 0 0,0 0-2 0 0,0 0-3 0 0,0 0 4 0 0,0 0 3 0 0,0 0 13 0 0,0 0 6 0 0,0-21-1463 0 0,0 20-6890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1:03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81 7136 0 0,'0'0'119'0'0,"0"-1"0"0"0,0 0 0 0 0,1 0 0 0 0,-1 1 0 0 0,0-1 0 0 0,1 0 0 0 0,-1 0 0 0 0,1 1 0 0 0,-1-1 0 0 0,1 0 0 0 0,-1 1 0 0 0,1-1 0 0 0,-1 1 0 0 0,1-1 0 0 0,0 1 0 0 0,-1-1 0 0 0,1 1 0 0 0,0-1 0 0 0,-1 1 0 0 0,1 0 0 0 0,0-1 0 0 0,0 1 0 0 0,0 0 0 0 0,-1-1 0 0 0,1 1 0 0 0,0 0 0 0 0,0 0 0 0 0,0 0 0 0 0,-1 0 0 0 0,1 0 0 0 0,1 0-119 0 0,4-2 520 0 0,-1 0-512 0 0,-1 0-1 0 0,1 0 1 0 0,-1-1 0 0 0,0 0-1 0 0,1 0 1 0 0,-1 0 0 0 0,2-2-8 0 0,-2 1-11 0 0,1 0 0 0 0,0 1 0 0 0,0-1 1 0 0,0 1-1 0 0,0 0 0 0 0,2 0 11 0 0,0 0-65 0 0,-1 0 0 0 0,1 0-1 0 0,0 1 1 0 0,0 0 0 0 0,0 1-1 0 0,0 0 1 0 0,0 0 0 0 0,0 0-1 0 0,0 1 1 0 0,0 0 0 0 0,7 1 65 0 0,-7 2-51 0 0,-1 0 1 0 0,0 0 0 0 0,0 1-1 0 0,0 0 1 0 0,-1 0-1 0 0,0 1 1 0 0,1 0 0 0 0,-2 0-1 0 0,2 0 51 0 0,21 20-58 0 0,13 12 30 0 0,-37-34 34 0 0,0 0 0 0 0,0 1 0 0 0,0 0 0 0 0,0-1-1 0 0,-1 1 1 0 0,0 0 0 0 0,0 0 0 0 0,0 1 0 0 0,1 2-6 0 0,-2-3 10 0 0,0 0 0 0 0,-1 0 1 0 0,1 1-1 0 0,-1-1 0 0 0,0 0 0 0 0,0 0 0 0 0,-1 3-10 0 0,0 19 16 0 0,0-24-16 0 0,1 0 0 0 0,-1-1 0 0 0,0 1 0 0 0,0-1 0 0 0,0 1 0 0 0,0 0 0 0 0,0-1 0 0 0,-1 0 0 0 0,1 1 0 0 0,0-1 0 0 0,-1 0 0 0 0,1 0 0 0 0,-1 1 0 0 0,1-1 0 0 0,-2 0 0 0 0,-4 5 1 0 0,3-3 0 0 0,0 0 1 0 0,-1 0-1 0 0,1 0 1 0 0,-1-1-1 0 0,0 1 1 0 0,1-1-1 0 0,-1-1 1 0 0,0 1-1 0 0,0 0 1 0 0,-5 0-2 0 0,-21 8 0 0 0,20-6 68 0 0,0 0 1 0 0,-1-1-1 0 0,1-1 1 0 0,0 0 0 0 0,-1 0-1 0 0,0-1 1 0 0,1 0-1 0 0,-1-1 1 0 0,1-1 0 0 0,-3 0-69 0 0,-19 0 255 0 0,19-3-1459 0 0,14 4-5925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3:55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1 2504 0 0,'-12'6'3552'0'0,"-5"18"-3198"0"0,10-13 54 0 0,-46 50-196 0 0,41-49-190 0 0,1 0 1 0 0,0 0-1 0 0,1 1 1 0 0,0 1 0 0 0,1-1-1 0 0,1 2 1 0 0,0-1 0 0 0,1 1-1 0 0,-4 13-22 0 0,7-16 19 0 0,-3 10 60 0 0,1 1-1 0 0,1 0 1 0 0,0 0 0 0 0,2 0-1 0 0,0 14-78 0 0,0 43 375 0 0,1-48-164 0 0,1-1 0 0 0,1 0 1 0 0,2 1-1 0 0,5 21-211 0 0,0-8 201 0 0,-2-16 25 0 0,1-1 0 0 0,2 5-226 0 0,-5-23 65 0 0,1 0-1 0 0,0 0 0 0 0,1 0 1 0 0,0-1-1 0 0,0 1 1 0 0,1-1-1 0 0,5 7-64 0 0,4 2 71 0 0,-1-1 1 0 0,2 0-1 0 0,1 0 1 0 0,0-2-1 0 0,8 5-71 0 0,-11-10-112 0 0,14 10-477 0 0,1-2 0 0 0,2 0 589 0 0,-28-17-6460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7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6824 0 0,'0'0'49'0'0,"0"1"0"0"0,0 0 0 0 0,0 0 0 0 0,0 0 1 0 0,0-1-1 0 0,0 1 0 0 0,0 0 0 0 0,0 0 0 0 0,0-1 0 0 0,1 1 1 0 0,-1 0-1 0 0,0 0 0 0 0,0-1 0 0 0,1 1 0 0 0,-1 0 0 0 0,1 0 0 0 0,-1-1 1 0 0,1 1-1 0 0,-1-1 0 0 0,1 1 0 0 0,-1 0 0 0 0,1-1 0 0 0,0 1 1 0 0,-1-1-1 0 0,1 1 0 0 0,-1-1 0 0 0,1 0-49 0 0,6 6 330 0 0,0 19 230 0 0,20 14-457 0 0,-3-1-91 0 0,2 0 0 0 0,1-2 0 0 0,2 0 0 0 0,6 2-12 0 0,35 45 321 0 0,-63-74-188 0 0,1-1-1 0 0,0 0 1 0 0,1 0-1 0 0,0-1 1 0 0,0 0 0 0 0,5 2-133 0 0,7 6 307 0 0,37 27 645 0 0,-56-41-912 0 0,0 0-1 0 0,-1 1 1 0 0,1-1 0 0 0,-1 1 0 0 0,1-1 0 0 0,-1 1 0 0 0,1 0 0 0 0,-1 0-1 0 0,0 0 1 0 0,0-1 0 0 0,0 1 0 0 0,0 0 0 0 0,0 0 0 0 0,0 1 0 0 0,0 0-40 0 0,0 0 73 0 0,0 0 0 0 0,0 0 0 0 0,0-1 0 0 0,0 1 0 0 0,1 0 0 0 0,-1-1 0 0 0,1 0 1 0 0,0 1-1 0 0,0 0-73 0 0,1-1 108 0 0,-2 0 530 0 0,-1-4 167 0 0,-1-10-446 0 0,-5-61 98 0 0,4 53-361 0 0,0 0 0 0 0,2 0 1 0 0,0-16-97 0 0,4 1 146 0 0,0-1-1 0 0,3 1 1 0 0,2-6-146 0 0,-5 29 85 0 0,-1 0-1 0 0,2 0 0 0 0,0 0 0 0 0,0 1 0 0 0,1 0 1 0 0,0 0-1 0 0,1 0 0 0 0,0 1 0 0 0,1 0 0 0 0,7-7-84 0 0,-6 8 52 0 0,-7 6-25 0 0,1 0 0 0 0,-1 0 1 0 0,1 0-1 0 0,0 0 0 0 0,0 1 1 0 0,0-1-1 0 0,0 1 1 0 0,1 0-1 0 0,-1 0 0 0 0,1 0 1 0 0,-1 0-1 0 0,1 1 0 0 0,0-1 1 0 0,-1 1-1 0 0,1 0 1 0 0,0 0-1 0 0,0 0 0 0 0,0 1 1 0 0,0-1-1 0 0,3 1-27 0 0,15 0-2162 0 0,-20 0-8698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15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0 480 1896 0 0,'0'0'425'0'0,"0"0"6"0"0,0 0 1 0 0,0 0-24 0 0,0 0-96 0 0,4 5-25 0 0,-3-4-265 0 0,20 25 338 0 0,-1-6 629 0 0,-18-18-842 0 0,0 0-1 0 0,0 1 0 0 0,0-1 0 0 0,0 1 0 0 0,-1-1 1 0 0,1 1-1 0 0,-1 0 0 0 0,2 3-146 0 0,13 19 445 0 0,-14-23-285 0 0,0 0 0 0 0,-1 0 0 0 0,1 1-1 0 0,0-1 1 0 0,-1 1 0 0 0,1-1 0 0 0,-1 1 0 0 0,0 0-1 0 0,0 0 1 0 0,0-1 0 0 0,0 1 0 0 0,0 0 0 0 0,-1 0-1 0 0,1 0 1 0 0,-1 0 0 0 0,0 0 0 0 0,0 0 0 0 0,0 0 0 0 0,0 0-1 0 0,-1 1-159 0 0,1 3 433 0 0,13-5 316 0 0,-12-2-724 0 0,-1 0 0 0 0,1 0 0 0 0,-1 0 0 0 0,1 0 0 0 0,-1 0 0 0 0,1 0 0 0 0,0 0 0 0 0,-1 0 0 0 0,1 0 1 0 0,-1-1-1 0 0,1 1 0 0 0,-1 0 0 0 0,1 0 0 0 0,-1 0 0 0 0,1-1 0 0 0,-1 1 0 0 0,1 0 0 0 0,-1-1 0 0 0,1 1 0 0 0,-1 0 0 0 0,0-1 0 0 0,1 1 0 0 0,-1-1 0 0 0,0 1 0 0 0,1-1 0 0 0,-1 1 0 0 0,0-1 0 0 0,1 1 1 0 0,-1-1-1 0 0,0 1 0 0 0,0-1-25 0 0,11-20 405 0 0,1-1-116 0 0,30-94 286 0 0,-23 67-114 0 0,-15 40-346 0 0,0-1 1 0 0,0 1-1 0 0,-1-1 1 0 0,-1 0 0 0 0,2-7-116 0 0,1-14 192 0 0,1 0 0 0 0,2 0 0 0 0,7-19-192 0 0,-12 41 0 0 0,0-1 0 0 0,-1 1 0 0 0,0 0 0 0 0,0-1 0 0 0,-1 1 0 0 0,0 0 0 0 0,-1-9 0 0 0,1 14 0 0 0,0-1 1 0 0,0 1 0 0 0,0 0-1 0 0,1-1 1 0 0,0 1 0 0 0,0 0-1 0 0,0 0 1 0 0,0 0 0 0 0,1 0-1 0 0,-1 1 1 0 0,1-1 0 0 0,0 1-1 0 0,0-1 1 0 0,2-1-1 0 0,8-5 10 0 0,-12 9-8 0 0,0 0 0 0 0,0 0 0 0 0,1 0 0 0 0,-1 0 0 0 0,0 0 0 0 0,0 0 0 0 0,0 0-1 0 0,0-1 1 0 0,0 1 0 0 0,0 0 0 0 0,-1-1 0 0 0,1 1 0 0 0,0 0 0 0 0,-1-1 0 0 0,1 1 0 0 0,-1-1 0 0 0,1 1 0 0 0,-1-1 0 0 0,0 1 0 0 0,0-1 0 0 0,0 1 0 0 0,1-1 0 0 0,-1 0 0 0 0,-1 1 0 0 0,1-1 0 0 0,0 1 0 0 0,0-1-2 0 0,0 1 0 0 0,0 1 0 0 0,0 0 1 0 0,0-1-1 0 0,0 1 0 0 0,0 0 1 0 0,0-1-1 0 0,1 1 0 0 0,-1 0 0 0 0,0-1 1 0 0,0 1-1 0 0,0 0 0 0 0,1 0 1 0 0,-1-1-1 0 0,0 1 0 0 0,0 0 1 0 0,1 0-1 0 0,-1-1 0 0 0,0 1 1 0 0,0 0-1 0 0,1 0 0 0 0,-1 0 1 0 0,0-1-1 0 0,1 1 0 0 0,-1 0 1 0 0,0 0-1 0 0,1 0 0 0 0,-1 0 1 0 0,0 0-1 0 0,1 0 4 0 0,0-1 0 0 0,-1 1 0 0 0,1 0 0 0 0,-1 0 0 0 0,1 0 0 0 0,-1-1 0 0 0,0 1 0 0 0,1 0 0 0 0,-1-1 0 0 0,1 1 0 0 0,-1 0 0 0 0,1-1 0 0 0,-1 1 0 0 0,0-1 0 0 0,1 1 0 0 0,-1 0 0 0 0,0-1 0 0 0,1 1 0 0 0,-1-1 0 0 0,0 1 0 0 0,0-1 0 0 0,0 1 0 0 0,1-1 0 0 0,-1 1 0 0 0,0-1 0 0 0,0 1 0 0 0,0-1 0 0 0,0 0 0 0 0,0 1 0 0 0,0-1-4 0 0,0 0 37 0 0,0 1-2 0 0,0-11 236 0 0,0 11-272 0 0,0 0 1 0 0,0 1 0 0 0,0-1-1 0 0,0 0 1 0 0,-1 1 0 0 0,1-1-1 0 0,0 0 1 0 0,0 1 0 0 0,0-1-1 0 0,0 0 1 0 0,0 1 0 0 0,0-1 0 0 0,0 0-1 0 0,0 1 1 0 0,0-1 0 0 0,0 0-1 0 0,0 1 1 0 0,1-1 0 0 0,-1 0-1 0 0,0 1 1 0 0,0-1 0 0 0,0 0 0 0 0,0 1-1 0 0,0-1 1 0 0,1 0 0 0 0,-1 0-1 0 0,0 1 1 0 0,0-1 0 0 0,0 0-1 0 0,1 0 1 0 0,-1 1 0 0 0,0-1-1 0 0,1 0 1 0 0,-1 0 0 0 0,0 0 0 0 0,0 1-1 0 0,1-1 1 0 0,-1 0 0 0 0,0 0-1 0 0,1 0 1 0 0,-1 0 0 0 0,0 0-1 0 0,1 0 1 0 0,-1 0 0 0 0,0 0 0 0 0,1 0-1 0 0,-1 0 1 0 0,0 0 0 0 0,1 0-1 0 0,-1 0 1 0 0,0 0 0 0 0,1 0-1 0 0,-1 0 1 0 0,0 0 0 0 0,1 0 0 0 0,-1 0-1 0 0,0 0 1 0 0,1-1 0 0 0,-1 1-1 0 0,0 0 1 0 0,0 0 0 0 0,1 0-1 0 0,-1 0 1 0 0,0-1 0 0 0,0 1-1 0 0,1 0 1 0 0,10-4-114 0 0,-10 4 42 0 0,-1 0-1 0 0,0 0 1 0 0,0 0 9 0 0,0 0 38 0 0,0 0 9 0 0,0 0-2 0 0,0 0-3 0 0,0 0 5 0 0,0 0 5 0 0,15 13-26 0 0,-3-3 32 0 0,-7-6-7 0 0,1 1 0 0 0,-1 0 0 0 0,0 0 0 0 0,0 0 0 0 0,0 1 0 0 0,-1-1 0 0 0,0 1 0 0 0,0 0 0 0 0,1 2 12 0 0,-1 0-2 0 0,2-1 0 0 0,-1 0 0 0 0,1 0 0 0 0,0 0 1 0 0,0-1-1 0 0,1 0 0 0 0,0 0 0 0 0,6 4 2 0 0,8 7-1 0 0,89 84 1 0 0,-100-91 13 0 0,0 1-1 0 0,-2-1 1 0 0,1 1 0 0 0,-1 1 0 0 0,-1-1 0 0 0,5 11-13 0 0,5 7 17 0 0,3-7 9 0 0,-17-20-15 0 0,-1 1-1 0 0,1-1 1 0 0,-1 0-1 0 0,0 0 1 0 0,0 1-1 0 0,0 0 1 0 0,0-1-1 0 0,0 1 1 0 0,-1 0-1 0 0,1 0 1 0 0,0 1-11 0 0,9 25 173 0 0,-9-26-173 0 0,0 1 0 0 0,-1-1 0 0 0,0 1 0 0 0,1 0 0 0 0,-1-1 0 0 0,0 1 0 0 0,-1 0 0 0 0,1 0 0 0 0,-1 0 0 0 0,1 3 0 0 0,-2 10-45 0 0,1 6 44 0 0,0-22 5 0 0,0 0 0 0 0,0 0-1 0 0,1-1 1 0 0,-1 1 0 0 0,0 0-1 0 0,0 0 1 0 0,1-1 0 0 0,-1 1-1 0 0,0 0 1 0 0,1-1 0 0 0,-1 1-1 0 0,1 0 1 0 0,-1-1 0 0 0,1 1-1 0 0,-1-1 1 0 0,1 1 0 0 0,-1-1-1 0 0,1 1 1 0 0,0-1 0 0 0,-1 1-1 0 0,1-1 1 0 0,0 0 0 0 0,0 1-4 0 0,0 1 15 0 0,0 0 0 0 0,0 0 0 0 0,0-1 0 0 0,0 2 0 0 0,-1-1 1 0 0,1 0-1 0 0,0 0 0 0 0,-1 0 0 0 0,0 0 0 0 0,1 0 1 0 0,-1 0-1 0 0,0 0 0 0 0,0 1 0 0 0,0-1 0 0 0,-1 2-15 0 0,1 14 54 0 0,-1-13 31 0 0,1-7 69 0 0,0 2-137 0 0,0 0 7 0 0,0-14 966 0 0,0 44-1337 0 0,0-23-1999 0 0,0-8-7936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18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77 1400 0 0,'0'0'145'0'0,"0"1"0"0"0,0-1 0 0 0,1 0 0 0 0,-1 1 0 0 0,0-1 0 0 0,0 0 0 0 0,0 0 0 0 0,1 1-1 0 0,-1-1 1 0 0,0 0 0 0 0,0 0 0 0 0,1 0 0 0 0,-1 1 0 0 0,0-1 0 0 0,1 0 0 0 0,-1 0 0 0 0,0 0 0 0 0,0 0 0 0 0,1 0 0 0 0,-1 0 0 0 0,0 1 0 0 0,1-1 0 0 0,-1 0 0 0 0,0 0 0 0 0,1 0 0 0 0,-1 0-1 0 0,0 0 1 0 0,1 0 0 0 0,-1 0 0 0 0,0 0 0 0 0,1-1 0 0 0,-1 1-145 0 0,26-4 468 0 0,-2-4-283 0 0,0 2 0 0 0,0 1-1 0 0,1 1 1 0 0,0 1-1 0 0,9 0-184 0 0,-28 3 84 0 0,0-1 1 0 0,0 0-1 0 0,-1 0 0 0 0,1-1 0 0 0,-1 0 1 0 0,0 1-1 0 0,1-2 0 0 0,4-1-84 0 0,-6 1 119 0 0,1 1 1 0 0,1 0-1 0 0,-1 0 0 0 0,0 0 0 0 0,0 1 1 0 0,1-1-1 0 0,-1 1 0 0 0,5 0-119 0 0,-6 1 117 0 0,1 0 1 0 0,-1-1-1 0 0,0 0 0 0 0,1 0 1 0 0,-1 0-1 0 0,0 0 0 0 0,2-2-117 0 0,-2 1 128 0 0,0 1-1 0 0,0 0 1 0 0,1 0-1 0 0,-1 0 0 0 0,0 0 1 0 0,1 0-1 0 0,1 1-127 0 0,0 0 33 0 0,10 2 341 0 0,-16-1-357 0 0,1 0 1 0 0,-1 0-1 0 0,1 0 1 0 0,-1 0-1 0 0,0 0 1 0 0,1 1-1 0 0,-1-1 1 0 0,0 0-1 0 0,0 0 1 0 0,0 0 0 0 0,0 0-1 0 0,0 0 1 0 0,0 0-1 0 0,0 1 1 0 0,0-1-18 0 0,0 0-1 0 0,0 0 1 0 0,0 0 0 0 0,0-1-1 0 0,0 1 1 0 0,0 0 0 0 0,0-1-1 0 0,0 1 1 0 0,0 0 0 0 0,0 0-1 0 0,0-1 1 0 0,1 1 0 0 0,-1 0-1 0 0,0-1 1 0 0,1 1 0 0 0,-1 0-1 0 0,0-1 1 0 0,1 1 0 0 0,-1-1-1 0 0,0 1 1 0 0,1 0 0 0 0,-1-1-1 0 0,1 1 1 0 0,-1-1 0 0 0,1 1 0 0 0,17 1 8 0 0,-17-2-6 0 0,-1 0 0 0 0,0 0 0 0 0,0 0 0 0 0,0 0 0 0 0,0 0 0 0 0,0 0 0 0 0,0 0 0 0 0,0 0 0 0 0,1 0 0 0 0,-1 0 0 0 0,0 0 0 0 0,0 0 0 0 0,0 0 0 0 0,0 0 0 0 0,0 0 0 0 0,0 0 0 0 0,0 0 0 0 0,1 0 0 0 0,-1 1 0 0 0,0-1 0 0 0,0 0 0 0 0,0 0 0 0 0,0 0 0 0 0,0 0 0 0 0,0 0 0 0 0,0 0 0 0 0,0 0 0 0 0,0 0 0 0 0,0 0 0 0 0,0 0 0 0 0,0 1 0 0 0,0-1 0 0 0,0 0 0 0 0,1 0 0 0 0,-1 0 0 0 0,0 0 0 0 0,0 0 0 0 0,0 0 0 0 0,0 0 0 0 0,0 1 0 0 0,0-1 0 0 0,0 0 0 0 0,0 0 0 0 0,0 0 0 0 0,0 0 0 0 0,0 0 0 0 0,-1 0 0 0 0,1 0 0 0 0,0 1 0 0 0,0-1 0 0 0,0 0 0 0 0,0 0 0 0 0,0 0 0 0 0,0 0 0 0 0,0 0 0 0 0,0 0 0 0 0,0 0-2 0 0,-6 10 127 0 0,-1 2 154 0 0,7-11-265 0 0,0-1 14 0 0,0 0 3 0 0,0 0 4 0 0,0 0-2 0 0,0 0 2 0 0,0 0-2 0 0,-13 4 85 0 0,11 2-120 0 0,1 1 1 0 0,0-1-1 0 0,1 0 1 0 0,0 1-1 0 0,0-1 1 0 0,0 0-1 0 0,0 2 0 0 0,1 7-20 0 0,-1 215 37 0 0,0-231 46 0 0,0 1 1 0 0,0 0 1 0 0,0 0 7 0 0,0 0 5 0 0,0 0-2 0 0,0 0 1 0 0,0 0-8 0 0,0 0 3 0 0,0 0 1 0 0,0 0-7 0 0,0 0-24 0 0,0 0 3 0 0,0 29-1366 0 0,0-29-7146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19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3912 0 0,'0'0'888'0'0,"0"0"0"0"0,0 0 0 0 0,0 0-114 0 0,0 0-451 0 0,0 0-110 0 0,-1 0-155 0 0,-1 1 0 0 0,0-1 0 0 0,0 0-1 0 0,0 0 1 0 0,1 1 0 0 0,-1-1 0 0 0,0 1-1 0 0,0-1 1 0 0,1 1 0 0 0,-2 0-58 0 0,-9 23 58 0 0,-4 8 298 0 0,1 0-1 0 0,-5 17-355 0 0,16-32 42 0 0,0-1 0 0 0,1 1 0 0 0,1 0 0 0 0,0 0 0 0 0,1 3-42 0 0,-5 43 77 0 0,3-34-82 0 0,1-1 0 0 0,2 21 5 0 0,-1 0-6 0 0,1-25 15 0 0,1-1 0 0 0,1 0 1 0 0,1 0-1 0 0,1 0 0 0 0,1 0 1 0 0,3 3-10 0 0,-6-16 21 0 0,-2-8-5 0 0,1 0-1 0 0,-1 0 1 0 0,1 0 0 0 0,-1 0 0 0 0,1 0-1 0 0,0 0 1 0 0,-1 0 0 0 0,1 0 0 0 0,0 0-1 0 0,1 0 1 0 0,-1-1 0 0 0,0 1 0 0 0,0 0-1 0 0,1-1 1 0 0,0 1-16 0 0,19 23 115 0 0,-18-22-100 0 0,-1 1 0 0 0,1 0 1 0 0,0-1-1 0 0,0 0 0 0 0,0 0 1 0 0,0 0-1 0 0,1 0 0 0 0,-1 0 0 0 0,1 0 1 0 0,0-1-1 0 0,0 0 0 0 0,0 0 0 0 0,4 2-15 0 0,-2-2-36 0 0,1 0 0 0 0,-1 0-1 0 0,1 1 1 0 0,-1 0 0 0 0,0 0-1 0 0,0 1 1 0 0,0 0 0 0 0,0 0-1 0 0,-1 0 1 0 0,0 0 0 0 0,0 1-1 0 0,3 3 37 0 0,-7-7-6926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19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71 6520 0 0,'2'0'6'0'0,"3"0"119"0"0,0 0 1 0 0,0 0-1 0 0,0 0 1 0 0,0 1-1 0 0,-1 0 0 0 0,1 0-125 0 0,-2-1 22 0 0,-1 0 0 0 0,1 0 0 0 0,-1-1 0 0 0,1 1 0 0 0,-1-1 0 0 0,0 0 0 0 0,1 0 0 0 0,-1 0 0 0 0,0 0 1 0 0,0 0-1 0 0,2-1-22 0 0,13-5 47 0 0,4 3-120 0 0,0 0 1 0 0,0 2 0 0 0,1 1-1 0 0,10 0 73 0 0,-13-3 128 0 0,-17 3-109 0 0,-1 0 0 0 0,1 0 0 0 0,0 1 0 0 0,0-1 0 0 0,0 1 0 0 0,0 0 0 0 0,0-1 0 0 0,0 1 0 0 0,0 0 0 0 0,0 0 0 0 0,0 0 0 0 0,1 1-19 0 0,-1-1 16 0 0,-1 0 0 0 0,1-1 0 0 0,0 1-1 0 0,-1 0 1 0 0,1 0 0 0 0,0-1 0 0 0,-1 1 0 0 0,1-1-1 0 0,-1 1 1 0 0,1-1 0 0 0,-1 1 0 0 0,1-1-1 0 0,-1 0 1 0 0,0 0 0 0 0,1 0 0 0 0,0 0-16 0 0,-1-1 9 0 0,1 1 1 0 0,-1 0-1 0 0,1 0 1 0 0,-1 1-1 0 0,1-1 1 0 0,0 0-1 0 0,0 0 1 0 0,-1 1-1 0 0,1-1 1 0 0,0 1 0 0 0,0 0-1 0 0,0-1-9 0 0,18-5 108 0 0,-19 5-105 0 0,1 0 1 0 0,0 1 0 0 0,-1-1-1 0 0,1 0 1 0 0,0 1 0 0 0,0-1-1 0 0,0 1 1 0 0,-1-1-1 0 0,1 1 1 0 0,1 0-4 0 0,29-6 1024 0 0,-31 6-897 0 0,-1 0 5 0 0,0 0 16 0 0,0 0 4 0 0,0 0 0 0 0,0 0-2 0 0,0 0-4 0 0,0 0-2 0 0,0 0 1 0 0,0 0-4 0 0,0 0-34 0 0,0 0-6 0 0,0 0-3 0 0,0 0-4 0 0,0 0-6 0 0,0 0-6 0 0,0 0-2 0 0,0 31 65 0 0,5-12-183 0 0,-4-17 26 0 0,0 0-1 0 0,0 0 1 0 0,-1 0-1 0 0,1 0 0 0 0,-1 0 1 0 0,0 0-1 0 0,1 1 1 0 0,-1-1-1 0 0,0 0 0 0 0,0 0 1 0 0,0 0-1 0 0,-1 1 1 0 0,1 0 12 0 0,-2 12-46 0 0,1-1 1 0 0,0 0 0 0 0,1 1 0 0 0,1 2 45 0 0,0 20-161 0 0,-1 20-148 0 0,1-39 230 0 0,0 0 1 0 0,-2-1 0 0 0,0 1 0 0 0,-3 12 78 0 0,2-16 125 0 0,1 0 1 0 0,0 0 0 0 0,1 0 0 0 0,2 13-126 0 0,-1 10 1243 0 0,-1-37-1120 0 0,0 0-3 0 0,0 0-23 0 0,0 0 2 0 0,0 0-7 0 0,0 0-11 0 0,0 0-49 0 0,0 0-5 0 0,0 0-7 0 0,0 0-1589 0 0,0 0-6367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20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3000 0 0,'22'3'2016'0'0,"-19"3"-1897"0"0,-2 0 1 0 0,1 0-1 0 0,-1 0 1 0 0,0 0-1 0 0,1 5-119 0 0,1 12 171 0 0,3 7-80 0 0,-2 1-1 0 0,-1 0 1 0 0,-2 1 0 0 0,-1-1 0 0 0,-2 9-91 0 0,1 25 410 0 0,-10 41 495 0 0,9-95-444 0 0,2-10-422 0 0,0-1 0 0 0,-1 1 0 0 0,1-1 0 0 0,0 1 0 0 0,0 0 0 0 0,-1-1 0 0 0,1 1 0 0 0,0-1 0 0 0,0 1 0 0 0,0 0 0 0 0,0-1-1 0 0,0 1 1 0 0,0 0 0 0 0,0-1 0 0 0,0 1 0 0 0,0 0 0 0 0,0-1 0 0 0,0 1 0 0 0,0 0 0 0 0,0-1 0 0 0,0 1 0 0 0,1-1 0 0 0,-1 1 0 0 0,0 0 0 0 0,0-1 0 0 0,1 1 0 0 0,-1-1 0 0 0,1 1-1 0 0,-1-1 1 0 0,1 1-39 0 0,-1-1 178 0 0,0 0-13 0 0,0 0-134 0 0,0 1-1 0 0,-1-1 0 0 0,1 0 1 0 0,0 0-1 0 0,-1 0 0 0 0,1 0 0 0 0,0 0 1 0 0,-1 0-1 0 0,1 0 0 0 0,0 0 1 0 0,-1 0-1 0 0,1 0 0 0 0,0 0 0 0 0,-1 0 1 0 0,1-1-1 0 0,0 1 0 0 0,-1 0 1 0 0,1 0-1 0 0,0 0 0 0 0,0 0 0 0 0,-1 0 1 0 0,1-1-1 0 0,0 1 0 0 0,-1 0 1 0 0,1 0-1 0 0,0 0 0 0 0,0-1 0 0 0,0 1 1 0 0,-1 0-1 0 0,1 0 0 0 0,0-1 1 0 0,0 1-1 0 0,0 0 0 0 0,-1-1 0 0 0,1 1 1 0 0,0-1-31 0 0,-4-138 1713 0 0,-14-77-1713 0 0,16 192 228 0 0,1-1 0 0 0,1 1 0 0 0,3-20-228 0 0,-1 36 37 0 0,0 0-1 0 0,0 0 1 0 0,0 0 0 0 0,1 0-1 0 0,1 1 1 0 0,-1-1 0 0 0,1 1-1 0 0,0 0 1 0 0,1 0 0 0 0,0 0-1 0 0,0 0 1 0 0,0 1 0 0 0,1 0-1 0 0,2-1-36 0 0,0 0 28 0 0,1 0-1 0 0,1 1 0 0 0,-1 1 0 0 0,1-1 1 0 0,0 2-1 0 0,0-1 0 0 0,0 1 0 0 0,1 1 1 0 0,0 0-1 0 0,-1 0 0 0 0,1 1 0 0 0,0 1 1 0 0,0 0-1 0 0,0 0 0 0 0,0 1 0 0 0,0 0 1 0 0,0 1-1 0 0,6 1-27 0 0,-12 0 4 0 0,1 0-1 0 0,0 0 1 0 0,-1 1 0 0 0,1 0 0 0 0,-1 0 0 0 0,0 0-1 0 0,0 0 1 0 0,0 1 0 0 0,0 0 0 0 0,0 0 0 0 0,-1 0-1 0 0,0 1 1 0 0,0 0 0 0 0,0-1 0 0 0,-1 1 0 0 0,1 1-1 0 0,-1-1 1 0 0,0 0 0 0 0,0 2-4 0 0,-1-1 1 0 0,1-1 1 0 0,-2 1-1 0 0,1 0 1 0 0,0-1-1 0 0,-1 1 1 0 0,0 0-1 0 0,-1 0 1 0 0,1 0-1 0 0,-1 0 0 0 0,0 0 1 0 0,0 0-1 0 0,-1-1 1 0 0,0 1-1 0 0,0 0 1 0 0,0 0-1 0 0,-1 0 1 0 0,0-1-1 0 0,0 1 1 0 0,0-1-1 0 0,-1 1 0 0 0,0-1 1 0 0,-1 1-2 0 0,-2 4-6 0 0,0 0-1 0 0,-1 0 1 0 0,-1-1 0 0 0,0 0-1 0 0,0-1 1 0 0,-1 1 0 0 0,0-1 0 0 0,0-1-1 0 0,0 0 1 0 0,-1 0 0 0 0,0-1-1 0 0,-1-1 1 0 0,0 1 0 0 0,1-2-1 0 0,-2 1 1 0 0,1-1 0 0 0,0-1 0 0 0,-7 1 6 0 0,-24-3-71 0 0,39-4 205 0 0,3 3-171 0 0,0 0 1 0 0,0 0 0 0 0,0 0 0 0 0,0-1 0 0 0,0 1 0 0 0,0 0 0 0 0,0 0 0 0 0,0 0 0 0 0,0 0-1 0 0,0 0 1 0 0,0 0 0 0 0,0-1 0 0 0,0 1 0 0 0,0 0 0 0 0,0 0 0 0 0,0 0 0 0 0,0 0 0 0 0,0 0-1 0 0,0 0 1 0 0,0 0 0 0 0,0 0 0 0 0,0-1 0 0 0,0 1 0 0 0,0 0 0 0 0,0 0 0 0 0,-1 0 0 0 0,1 0 0 0 0,0 0-1 0 0,0 0 1 0 0,0 0 0 0 0,0 0 0 0 0,0 0 0 0 0,0 0 0 0 0,0 0 0 0 0,0 0 0 0 0,-1 0 0 0 0,1-1-1 0 0,0 1 1 0 0,0 0 0 0 0,0 0 0 0 0,0 0 0 0 0,0 0 0 0 0,0 0 0 0 0,0 0 0 0 0,-1 0 0 0 0,1 0 0 0 0,0 0-1 0 0,0 0 1 0 0,0 0 0 0 0,0 1 0 0 0,0-1 0 0 0,0 0 36 0 0,-1 0-8713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21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2 445 1496 0 0,'0'-6'5974'0'0,"-1"-16"-3925"0"0,1 16-1954 0 0,0 1 0 0 0,0 0 0 0 0,1 0 0 0 0,-1 0 0 0 0,1 0 0 0 0,1 0 0 0 0,-1 0 0 0 0,1 0 0 0 0,0-2-95 0 0,10-16 367 0 0,0-1 0 0 0,4-16-367 0 0,-10 22 167 0 0,1 0 0 0 0,1 1-1 0 0,1 0 1 0 0,0 1 0 0 0,9-12-167 0 0,42-48 1052 0 0,-47 58-651 0 0,-12 16-334 0 0,1-1-1 0 0,-1 1 1 0 0,1 0-1 0 0,-1 0 0 0 0,1 0 1 0 0,0 0-1 0 0,0 0 1 0 0,0 0-1 0 0,0 0 0 0 0,0 0 1 0 0,1 1-1 0 0,-1-1 1 0 0,0 1-1 0 0,1 0 1 0 0,0-1-67 0 0,-2 2 26 0 0,1-1 1 0 0,-1 1 0 0 0,0-1-1 0 0,0 0 1 0 0,0 0-1 0 0,0 0 1 0 0,0 1 0 0 0,0-1-1 0 0,0 0 1 0 0,0 0 0 0 0,-1 0-1 0 0,1 0 1 0 0,0 0 0 0 0,-1-1-1 0 0,1 1-26 0 0,0 0 19 0 0,-1 0 0 0 0,1 0-1 0 0,-1 0 1 0 0,1 0 0 0 0,0 0 0 0 0,0 0-1 0 0,-1 0 1 0 0,1 1 0 0 0,0-1 0 0 0,0 0-1 0 0,0 0 1 0 0,0 1 0 0 0,0-1 0 0 0,0 1-1 0 0,0-1 1 0 0,0 1 0 0 0,0-1 0 0 0,0 1-1 0 0,0-1 1 0 0,0 1 0 0 0,2 0-19 0 0,-2-1 32 0 0,0 1 0 0 0,1 0 0 0 0,-1-1 0 0 0,1 1 0 0 0,-1-1 0 0 0,0 0 0 0 0,1 1 0 0 0,-1-1 0 0 0,0 0 0 0 0,0 0 0 0 0,0 0 0 0 0,1-1-32 0 0,-2 2 11 0 0,0 0 0 0 0,0 0-1 0 0,1 1 1 0 0,-1-1 0 0 0,0 0 0 0 0,0 0-1 0 0,0 0 1 0 0,0 0 0 0 0,0 0-1 0 0,0 0 1 0 0,0 0 0 0 0,0 1-1 0 0,0-1 1 0 0,0 0 0 0 0,0 0 0 0 0,0 0-1 0 0,0 0 1 0 0,1 0 0 0 0,-1 0-1 0 0,0 0 1 0 0,0 0 0 0 0,0 0 0 0 0,0 0-1 0 0,0 0 1 0 0,0 0 0 0 0,0 1-1 0 0,1-1 1 0 0,-1 0 0 0 0,0 0-1 0 0,0 0 1 0 0,0 0 0 0 0,0 0 0 0 0,0 0-1 0 0,0 0 1 0 0,0 0 0 0 0,1 0-1 0 0,-1 0 1 0 0,0 0 0 0 0,0 0 0 0 0,0-1-1 0 0,0 1 1 0 0,0 0 0 0 0,0 0-1 0 0,1 0 1 0 0,-1 0 0 0 0,0 0-1 0 0,0 0 1 0 0,0 0 0 0 0,0 0 0 0 0,0 0-1 0 0,0 0 1 0 0,0 0 0 0 0,0 0-1 0 0,0 0 1 0 0,1-1 0 0 0,-1 1-11 0 0,0 1 71 0 0,0-1 1 0 0,0 0-11 0 0,0 0-42 0 0,50 0-51 0 0,-48 2 27 0 0,1 1 1 0 0,-1 0 0 0 0,1-1 0 0 0,-1 1 0 0 0,0 0 0 0 0,0 0 0 0 0,0 0 0 0 0,0 1 0 0 0,0 0 4 0 0,4 7-26 0 0,3 3-60 0 0,-1 0-1 0 0,-1 0 1 0 0,4 13 86 0 0,9 17-128 0 0,-13-28 62 0 0,0 0 0 0 0,-2 1 0 0 0,0-1 0 0 0,0 1-1 0 0,-1 8 67 0 0,1-2-110 0 0,1 0 1 0 0,4 12 109 0 0,-1-10-42 0 0,-7-16 36 0 0,1 0 0 0 0,1-1 0 0 0,-1 1 1 0 0,1-1-1 0 0,0 1 0 0 0,1-1 0 0 0,0 0 1 0 0,6 6 5 0 0,-11-13-142 0 0,1-1 72 0 0,-1 1 0 0 0,0-1-1 0 0,0 0 1 0 0,0 1 0 0 0,1-1-1 0 0,-1 0 1 0 0,0 1 0 0 0,0-1-1 0 0,1 0 1 0 0,-1 0-1 0 0,0 0 1 0 0,1 1 0 0 0,-1-1-1 0 0,0 0 1 0 0,1 0 0 0 0,-1 0-1 0 0,0 0 1 0 0,1 1 0 0 0,-1-1-1 0 0,0 0 1 0 0,1 0 0 0 0,-1 0-1 0 0,0 0 1 0 0,1 0 0 0 0,-1 0 70 0 0,0 0-9564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22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99 6520 0 0,'0'0'15'0'0,"0"0"-1"0"0,1 0 1 0 0,-1 0 0 0 0,1 0-1 0 0,-1 0 1 0 0,0 0 0 0 0,1-1 0 0 0,-1 1-1 0 0,1 0 1 0 0,-1 0 0 0 0,0 0 0 0 0,1-1-1 0 0,-1 1 1 0 0,0 0 0 0 0,1 0-1 0 0,-1-1 1 0 0,0 1 0 0 0,0 0 0 0 0,1-1-1 0 0,-1 1 1 0 0,0 0 0 0 0,0-1 0 0 0,1 1-1 0 0,-1 0 1 0 0,0-1 0 0 0,0 1-1 0 0,0-1 1 0 0,0 1 0 0 0,0 0 0 0 0,1-1-1 0 0,-1 1 1 0 0,0-1 0 0 0,0 1 0 0 0,0 0-1 0 0,0-1-14 0 0,-2-22 1157 0 0,-11-20 739 0 0,12 41-1768 0 0,0 1 1 0 0,0-1-1 0 0,-1 1 1 0 0,1-1-1 0 0,0 1 1 0 0,-1-1-1 0 0,0 1 1 0 0,1 0-1 0 0,-1 0 1 0 0,0-1-1 0 0,1 1 1 0 0,-1 1-1 0 0,0-1 1 0 0,0 0-1 0 0,0 0 1 0 0,0 1-1 0 0,0-1 1 0 0,0 1-1 0 0,0-1 1 0 0,0 1-1 0 0,0 0 1 0 0,0 0-1 0 0,-1 0-128 0 0,-7-1 12 0 0,1 1 0 0 0,0 1 1 0 0,-1-1-1 0 0,-6 2-12 0 0,14-1 1 0 0,-1 0 1 0 0,1 0 0 0 0,0 0 0 0 0,-1 0 0 0 0,1 1 0 0 0,0-1 0 0 0,0 1 0 0 0,-1-1-1 0 0,1 1 1 0 0,1 0 0 0 0,-3 1-2 0 0,-13 11 13 0 0,7-8 8 0 0,0 0 0 0 0,0 0 0 0 0,1 1 0 0 0,0 0 0 0 0,0 1 0 0 0,0 0 0 0 0,-6 8-21 0 0,10-7 1 0 0,1 0 0 0 0,0 0 1 0 0,1 0-1 0 0,0 0 1 0 0,0 1-1 0 0,0 1-1 0 0,-2 8 0 0 0,-8 53 0 0 0,12-64-19 0 0,1 0 1 0 0,0-1 0 0 0,0 1 0 0 0,1 0 0 0 0,0 0 0 0 0,2 6 18 0 0,0-1-11 0 0,-3-12 11 0 0,1 1 1 0 0,0-1 0 0 0,0 1-1 0 0,0-1 1 0 0,0 0 0 0 0,0 1 0 0 0,0-1-1 0 0,0 0 1 0 0,0 0 0 0 0,1 0-1 0 0,-1 0 1 0 0,0 0 0 0 0,1 0 0 0 0,-1 0-1 0 0,1 0 1 0 0,-1-1 0 0 0,1 1-1 0 0,-1 0 1 0 0,1-1 0 0 0,-1 1 0 0 0,1-1-1 0 0,0 0 1 0 0,-1 1 0 0 0,1-1-1 0 0,0 0 1 0 0,-1 0 0 0 0,1 0-1 0 0,-1 0 1 0 0,1-1 0 0 0,0 1-1 0 0,-1 0 0 0 0,14-2-3 0 0,0-1-1 0 0,0-1 1 0 0,-1 0 0 0 0,0-1-1 0 0,0-1 1 0 0,6-3 3 0 0,-8 2 15 0 0,0 0-1 0 0,-1 0 1 0 0,0-2 0 0 0,-1 1 0 0 0,0-1-1 0 0,0-1 1 0 0,-1 0 0 0 0,0 0 0 0 0,-1-1-1 0 0,0 0 1 0 0,0 0 0 0 0,-2-1 0 0 0,1 0 0 0 0,-1 0-1 0 0,-1-1-14 0 0,0-9 152 0 0,-4 18-100 0 0,-1 1 0 0 0,1-1 0 0 0,0 1 0 0 0,0-1 0 0 0,0 1-1 0 0,1-1 1 0 0,-1 1 0 0 0,1 0 0 0 0,1-2-52 0 0,5-8 192 0 0,-1-1 1 0 0,-1 0-1 0 0,5-12-192 0 0,-8 16 166 0 0,-1-3 338 0 0,-2 12-497 0 0,0 1 0 0 0,0 0 0 0 0,0-1 0 0 0,0 1 0 0 0,0 0 0 0 0,0-1 0 0 0,0 1 0 0 0,0 0 0 0 0,0-1 0 0 0,0 1 0 0 0,0 0-1 0 0,0-1 1 0 0,0 1 0 0 0,0 0 0 0 0,0-1 0 0 0,0 1 0 0 0,0 0 0 0 0,1 0 0 0 0,-1-1 0 0 0,0 1 0 0 0,0 0 0 0 0,0-1 0 0 0,1 1 0 0 0,-1 0 0 0 0,0 0-1 0 0,0-1 1 0 0,0 1 0 0 0,1 0 0 0 0,-1 0 0 0 0,0 0 0 0 0,1 0 0 0 0,-1-1 0 0 0,0 1 0 0 0,0 0 0 0 0,1 0 0 0 0,-1 0 0 0 0,0 0 0 0 0,1 0 0 0 0,-1 0-1 0 0,0 0 1 0 0,1 0 0 0 0,-1 0 0 0 0,0 0 0 0 0,1 0 0 0 0,-1 0 0 0 0,0 0 0 0 0,1 0 0 0 0,-1 0 0 0 0,0 0 0 0 0,1 0 0 0 0,-1 0 0 0 0,0 0 0 0 0,1 0-7 0 0,0 0 8 0 0,-1 0 4 0 0,0 0 14 0 0,0 0 0 0 0,0 0 0 0 0,0 0 9 0 0,0 0-6 0 0,-7 51 42 0 0,3-13-163 0 0,2 0-1 0 0,4 33 93 0 0,-1-35-63 0 0,-1 0 0 0 0,-2 0 1 0 0,-3 11 62 0 0,-2 5-39 0 0,1-9-21 0 0,-9 31 60 0 0,10-50-15 0 0,2 1 0 0 0,0 0 0 0 0,2 0 0 0 0,0 3 15 0 0,-2 42-71 0 0,3-63 57 0 0,-1-1-1 0 0,2 1 0 0 0,-1 0 1 0 0,1-1-1 0 0,0 1 0 0 0,0 0 1 0 0,1 1 14 0 0,0-6-1 0 0,-1-1 0 0 0,1 1 0 0 0,-1-1 0 0 0,1 1 1 0 0,0-1-1 0 0,-1 0 0 0 0,1 1 0 0 0,0-1 1 0 0,0 0-1 0 0,0 0 0 0 0,0 0 0 0 0,0-1 1 0 0,0 1-1 0 0,0 0 0 0 0,0-1 0 0 0,0 1 1 0 0,0-1-1 0 0,0 0 0 0 0,1 0 0 0 0,-1 0 1 0 0,1 0 0 0 0,8 0 30 0 0,0-1 1 0 0,-1 0 0 0 0,1-1 0 0 0,0 0-1 0 0,-1 0 1 0 0,0-1 0 0 0,0 0 0 0 0,0-1-1 0 0,0-1 1 0 0,0 1 0 0 0,-1-1 0 0 0,0-1 0 0 0,6-4-31 0 0,21-15-1936 0 0,19-18 1936 0 0,-51 40-9720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23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2400 0 0,'2'12'1358'0'0,"2"-11"1178"0"0,7 1-1125 0 0,-10-1-1392 0 0,0 0-1 0 0,0 0 1 0 0,0 0-1 0 0,0 1 1 0 0,-1-1-1 0 0,1 0 1 0 0,0 0-1 0 0,0 0 0 0 0,-1 1 1 0 0,1-1-1 0 0,-1 0 1 0 0,1 1-1 0 0,-1-1 1 0 0,1 0-1 0 0,-1 1-18 0 0,1 0 2 0 0,-1 0 0 0 0,1 0 0 0 0,0 0 0 0 0,0 0 0 0 0,0 0 0 0 0,0 0 0 0 0,0 0 0 0 0,0 0 0 0 0,0-1 0 0 0,1 1 0 0 0,-1 0-2 0 0,16 10 45 0 0,-9-7-25 0 0,-1 0-1 0 0,-1 0 1 0 0,1 1-1 0 0,-1 0 0 0 0,6 7-19 0 0,16 21 170 0 0,-3 2-1 0 0,22 38-169 0 0,-40-61 130 0 0,0 1 1 0 0,-1 0-1 0 0,0 1 1 0 0,-1-1 0 0 0,-1 1-1 0 0,0 0 1 0 0,-1 0-1 0 0,-1 0 1 0 0,0 1-1 0 0,-1 5-130 0 0,-2 17 328 0 0,-2-1 1 0 0,-2 1-1 0 0,-8 34-328 0 0,-36 108 808 0 0,48-176-797 0 0,-3 14 176 0 0,4-16-154 0 0,0 0 0 0 0,-1 1 0 0 0,0-1 0 0 0,1 1 0 0 0,-1-1 1 0 0,0 0-1 0 0,0 1 0 0 0,0-1 0 0 0,0 0 0 0 0,-1 0 0 0 0,1 0 0 0 0,-1 1-33 0 0,-11 19 266 0 0,12-20-236 0 0,0 0 1 0 0,0 1-1 0 0,0-1 1 0 0,0 0-1 0 0,0 0 1 0 0,-1 0-1 0 0,1 0 1 0 0,-1 0 0 0 0,1 0-1 0 0,-1-1 1 0 0,0 1-31 0 0,-6 12 404 0 0,8-13-394 0 0,0 0-1 0 0,0-1 1 0 0,-1 1 0 0 0,1 0-1 0 0,0 0 1 0 0,-1 0 0 0 0,1 0-1 0 0,-1 0 1 0 0,1 0 0 0 0,-1-1-1 0 0,1 1 1 0 0,-1 0 0 0 0,1 0 0 0 0,-1-1-1 0 0,0 1 1 0 0,1-1 0 0 0,-1 1-1 0 0,0 0 1 0 0,0-1 0 0 0,0 1-1 0 0,1-1 1 0 0,-1 1 0 0 0,0-1-1 0 0,0 0 1 0 0,0 1 0 0 0,0-1 0 0 0,0 0-1 0 0,0 0 1 0 0,0 0-10 0 0,1 0 32 0 0,-7 0-904 0 0,7 0-8145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40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 3312 0 0,'0'0'547'0'0,"0"0"9"0"0,0 0-2 0 0,0 0 11 0 0,0 0 29 0 0,0 0 6 0 0,0 0 1 0 0,0 0-9 0 0,0 0-56 0 0,0 0-9 0 0,0 0 1 0 0,0 0-30 0 0,0 0-115 0 0,0 0-26 0 0,0 0-2 0 0,0 0-30 0 0,0 0-130 0 0,0 0-28 0 0,0 0 2 0 0,0 0-1 0 0,0 0-27 0 0,0 0-10 0 0,0 0 4 0 0,0 0 1 0 0,0 0 1 0 0,0 0 4 0 0,0 0-2 0 0,0 0 10 0 0,0 0 30 0 0,0 0 10 0 0,0 0-1 0 0,0 0 2 0 0,0 0-30 0 0,0 0-8 0 0,0 0 0 0 0,0 0-7 0 0,0 0-28 0 0,0 0-10 0 0,7-3 4 0 0,75-33 226 0 0,-58 26-173 0 0,1 1 0 0 0,23-5-164 0 0,-38 13 17 0 0,0 0 1 0 0,0 1-1 0 0,0 0 1 0 0,10 1-18 0 0,6 0-89 0 0,-25-1 13 0 0,-1 0 0 0 0,0 0 1 0 0,1 0-1 0 0,-1 0 0 0 0,0 0 0 0 0,1 0 0 0 0,-1 0 0 0 0,0 0 1 0 0,1 0-1 0 0,-1 0 0 0 0,0 0 0 0 0,1 0 0 0 0,-1 0 0 0 0,0 0 0 0 0,1 0 1 0 0,-1 0-1 0 0,0 1 0 0 0,0-1 0 0 0,1 0 0 0 0,-1 0 0 0 0,0 0 1 0 0,0 1-1 0 0,1-1 0 0 0,-1 0 0 0 0,0 0 0 0 0,0 1 0 0 0,1-1 76 0 0,-1 1-9670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41.0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 3504 0 0,'62'-2'7589'0'0,"3"-4"-6018"0"0,61-13-1571 0 0,-118 18 167 0 0,1 0 0 0 0,0 1 0 0 0,-1-1 0 0 0,8 2-167 0 0,-9 0 244 0 0,1-1-1 0 0,-1 0 1 0 0,1-1 0 0 0,0 1-1 0 0,3-2-243 0 0,-8-3-644 0 0,-3 4-324 0 0,0 1-8274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7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4 620 8744 0 0,'-3'10'1225'0'0,"13"-11"258"0"0,-10-30 394 0 0,2 8-1840 0 0,1 0 1 0 0,1 0-1 0 0,1 0 1 0 0,4-11-38 0 0,4-17 41 0 0,-6 18 34 0 0,-2 0 0 0 0,1-23-75 0 0,-2 21 604 0 0,7-28-604 0 0,-4 24 275 0 0,-5 31-193 0 0,0 0 0 0 0,0 0 1 0 0,1 0-1 0 0,0 1 0 0 0,0 0 1 0 0,1-1-1 0 0,0 1 0 0 0,0 1 0 0 0,5-7-82 0 0,6-6 431 0 0,2 1 0 0 0,9-9-431 0 0,-23 24 57 0 0,1 0-41 0 0,0 1 0 0 0,0 1 0 0 0,0-1 0 0 0,1 0 0 0 0,-1 1 0 0 0,0 0 0 0 0,1 0 0 0 0,-1 1 0 0 0,0-1 0 0 0,1 1 0 0 0,-1 0 0 0 0,1 0 0 0 0,-1 0 0 0 0,1 0 0 0 0,-1 1 0 0 0,2 0-17 0 0,-4 1 5 0 0,0-1-1 0 0,0 1 0 0 0,0 0 0 0 0,-1-1 0 0 0,1 1 0 0 0,-1 0 0 0 0,1 0 0 0 0,-1 0 0 0 0,0 0 1 0 0,1 0-1 0 0,-1 0 0 0 0,0 1 0 0 0,-1-1 0 0 0,1 0 0 0 0,0 1-3 0 0,6 12 3 0 0,2 3 13 0 0,0 1 1 0 0,5 16-17 0 0,1 3 13 0 0,55 152 534 0 0,-66-182-500 0 0,14 34 213 0 0,1 0 0 0 0,11 13-260 0 0,-7-22 206 0 0,-17-24-219 0 0,1 0 0 0 0,-1 0 0 0 0,-1 0 0 0 0,0 1 0 0 0,0 0 0 0 0,2 7 13 0 0,3 3-292 0 0,-9-18 269 0 0,1 1 0 0 0,-1-1-1 0 0,0 0 1 0 0,0 0 0 0 0,0 1 0 0 0,0-1 0 0 0,0 1 0 0 0,-1-1-1 0 0,1 1 1 0 0,-1-1 0 0 0,0 2 23 0 0,0-4-31 0 0,0 0 6 0 0,0 0-3 0 0,0 0 0 0 0,0 0-33 0 0,0 0-2122 0 0,0 0-8467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4:41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 4912 0 0,'0'0'1017'0'0,"0"0"4"0"0,0 0-2 0 0,0 0-74 0 0,0 0-307 0 0,5 14 1396 0 0,36-19-523 0 0,-1 1-1178 0 0,1 1 0 0 0,12 2-333 0 0,2 0 310 0 0,-11-5-155 0 0,8 0 169 0 0,-3-5 468 0 0,-27 9-2504 0 0,-21 2-8024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17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7328 0 0,'0'0'569'0'0,"0"0"4"0"0,0 0-3 0 0,0 0-48 0 0,0 0-180 0 0,0 0-46 0 0,0 0 2 0 0,0 0-3 0 0,0 0-55 0 0,0 0-9 0 0,0 0 1 0 0,0 0-42 0 0,0 0-163 0 0,0 0-38 0 0,0 0-3 0 0,4 6 0 0 0,3 2 14 0 0,-2 1 0 0 0,1 0-1 0 0,-1 0 1 0 0,-1 0 0 0 0,0 1-1 0 0,0 0 1 0 0,-1 0 0 0 0,1 2 0 0 0,1 22 96 0 0,-2-1 0 0 0,-1 2-96 0 0,0-26 73 0 0,0 1 1 0 0,0-1 0 0 0,0 1-1 0 0,1-1 1 0 0,1 0-1 0 0,1 3-73 0 0,3 7 195 0 0,-4-2 64 0 0,-4-15-220 0 0,0 0 1 0 0,1 0-1 0 0,-1 0 1 0 0,1 0 0 0 0,-1 0-1 0 0,1 0 1 0 0,0 0-1 0 0,0 0 1 0 0,0-1 0 0 0,0 1-1 0 0,1 2-39 0 0,-2-4 52 0 0,1 11 154 0 0,-1-12-73 0 0,-2-22-14 0 0,-1 10-66 0 0,1 0 1 0 0,1 0-1 0 0,-1 0 1 0 0,2 0-1 0 0,0 0 1 0 0,2-13-54 0 0,-2 21 25 0 0,0 0 0 0 0,0 0-1 0 0,-1 0 1 0 0,0 0 0 0 0,0 0 0 0 0,0 0-25 0 0,0 1 32 0 0,0 0-1 0 0,1 1 1 0 0,-1-1-1 0 0,1 0 0 0 0,-1 0 1 0 0,1 0-1 0 0,1 0 1 0 0,-1 0-1 0 0,0 0 1 0 0,2-3-32 0 0,-1 2 41 0 0,0 1 1 0 0,0 1 0 0 0,-1-1 0 0 0,1 1 0 0 0,1-1 0 0 0,-1 1 0 0 0,0-1 0 0 0,1 1 0 0 0,0 0 0 0 0,0 0 0 0 0,0 0 0 0 0,0 0 0 0 0,0 0 0 0 0,0 0 0 0 0,1 1 0 0 0,0-1 0 0 0,-1 1 0 0 0,1-1 0 0 0,1 1-42 0 0,30-20 319 0 0,-29 17-281 0 0,1 1-1 0 0,-1 0 1 0 0,1 1 0 0 0,0-1 0 0 0,0 1 0 0 0,3-1-38 0 0,60-19 353 0 0,-62 21-297 0 0,0 1 1 0 0,0 0-1 0 0,-1 0 0 0 0,1 1 1 0 0,0 0-1 0 0,0 0 0 0 0,0 0 1 0 0,0 1-1 0 0,0 0 0 0 0,0 0 1 0 0,-1 1-1 0 0,1 0 0 0 0,0 0 1 0 0,-1 1-1 0 0,5 1-56 0 0,-9-2 1 0 0,0-1 1 0 0,1 1-1 0 0,-1 0 0 0 0,0 0 0 0 0,-1-1 0 0 0,1 1 0 0 0,0 0 1 0 0,0 1-1 0 0,-1-1 0 0 0,1 0 0 0 0,-1 0 0 0 0,0 1 1 0 0,0-1-1 0 0,0 0 0 0 0,0 1 0 0 0,0-1 0 0 0,0 1 1 0 0,-1 0-1 0 0,1-1 0 0 0,-1 1 0 0 0,0 0 0 0 0,1-1 1 0 0,-1 2-2 0 0,-1 7-17 0 0,1-1 0 0 0,-2 0 0 0 0,1 1 0 0 0,-1-1 0 0 0,-1 0 17 0 0,3-8-6 0 0,-1 0 1 0 0,0 0-1 0 0,0 0 0 0 0,0 0 1 0 0,0-1-1 0 0,0 1 1 0 0,-1 0-1 0 0,1-1 0 0 0,-1 1 1 0 0,1-1-1 0 0,-1 1 1 0 0,1-1-1 0 0,-1 0 1 0 0,0 1 5 0 0,-16 16-48 0 0,-1 4-88 0 0,9-18 195 0 0,10-4-42 0 0,0 0 1 0 0,0 0 0 0 0,0 0 0 0 0,-1 0 0 0 0,1 0 0 0 0,0 0 0 0 0,0-1 0 0 0,0 1-1 0 0,-1 0 1 0 0,1 0 0 0 0,0 0 0 0 0,0 0 0 0 0,0 0 0 0 0,0 0 0 0 0,-1-1 0 0 0,1 1-1 0 0,0 0 1 0 0,0 0 0 0 0,0 0 0 0 0,0-1 0 0 0,0 1 0 0 0,0 0 0 0 0,0 0 0 0 0,0 0-1 0 0,-1-1 1 0 0,1 1 0 0 0,0 0 0 0 0,0 0 0 0 0,0 0 0 0 0,0-1 0 0 0,0 1 0 0 0,0 0-1 0 0,0 0 1 0 0,0-1 0 0 0,0 1 0 0 0,0 0 0 0 0,0 0 0 0 0,1 0-18 0 0,0-2 17 0 0,1 1 0 0 0,0 0 1 0 0,-1 0-1 0 0,1 0 0 0 0,0 0 0 0 0,0 1 1 0 0,0-1-1 0 0,0 0 0 0 0,0 1 0 0 0,0-1 1 0 0,0 1-18 0 0,7-3 58 0 0,2-1 2 0 0,0 0 0 0 0,1 0 0 0 0,-1 1 0 0 0,1 0 0 0 0,0 1 0 0 0,3 1-60 0 0,-14 0-14 0 0,0 1 1 0 0,0 0-1 0 0,0 0 0 0 0,0 0 1 0 0,0 0-1 0 0,0 0 1 0 0,0 1-1 0 0,0-1 1 0 0,0 0-1 0 0,0 0 0 0 0,0 1 1 0 0,0-1-1 0 0,0 0 1 0 0,0 1-1 0 0,-1-1 0 0 0,1 1 1 0 0,0 0-1 0 0,0-1 1 0 0,0 1-1 0 0,0-1 0 0 0,-1 1 1 0 0,1 0-1 0 0,0 0 1 0 0,-1 0-1 0 0,1-1 1 0 0,-1 1-1 0 0,1 0 0 0 0,-1 0 1 0 0,1 1 13 0 0,0 0-36 0 0,-1 0 1 0 0,0 0 0 0 0,0 0-1 0 0,0 1 1 0 0,0-1 0 0 0,0 0-1 0 0,0 0 1 0 0,0 1 0 0 0,-1-1-1 0 0,1 0 1 0 0,-1 0 0 0 0,0 0-1 0 0,0 2 36 0 0,-2 3-83 0 0,-1 0-1 0 0,1-1 0 0 0,-1 1 0 0 0,0-1 0 0 0,0 0 0 0 0,-1 0 1 0 0,0 0-1 0 0,0-1 0 0 0,-1 2 84 0 0,-3-1-70 0 0,3 1 36 0 0,-1-2 0 0 0,-1 1 0 0 0,1-1 0 0 0,-1 0 0 0 0,0 0 0 0 0,0-1 0 0 0,-1 0 0 0 0,1-1 0 0 0,-4 1 34 0 0,-15-3-79 0 0,12-1 53 0 0,14 0 24 0 0,1 0 0 0 0,-1-1 0 0 0,0 1 0 0 0,1 0 0 0 0,-1 0 0 0 0,1 0 0 0 0,-1 0 0 0 0,1-1 1 0 0,-1 1-1 0 0,0 0 0 0 0,1 0 0 0 0,-1-1 0 0 0,1 1 0 0 0,0 0 0 0 0,-1-1 0 0 0,1 1 0 0 0,-1-1 1 0 0,1 1-1 0 0,-1 0 0 0 0,1-1 0 0 0,0 1 0 0 0,-1-1 0 0 0,1 1 0 0 0,0-1 0 0 0,0 1 1 0 0,-1-1-1 0 0,1 0 0 0 0,0 1 0 0 0,0-1 0 0 0,0 1 0 0 0,0-1 0 0 0,0 1 0 0 0,-1-1 2 0 0,1-21-65 0 0,0 16 55 0 0,0-4-221 0 0,0 1 0 0 0,1-1 0 0 0,0 1 0 0 0,0 0 0 0 0,1 0 0 0 0,1-1 0 0 0,-1 1 1 0 0,2 0-1 0 0,0-2 231 0 0,-1 7-9832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18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5824 0 0,'23'1'1200'0'0,"-21"1"-1156"0"0,0 1 1 0 0,1-1-1 0 0,-1 0 1 0 0,1 0-1 0 0,0 0 0 0 0,-1 0 1 0 0,1 0-1 0 0,0-1 1 0 0,0 1-1 0 0,0-1 1 0 0,1 0-1 0 0,-1 0 0 0 0,0 0 1 0 0,0 0-1 0 0,2 0-44 0 0,28 11 583 0 0,-31-11-472 0 0,0 0 1 0 0,0 0-1 0 0,0 0 0 0 0,1-1 0 0 0,-1 1 1 0 0,0-1-1 0 0,0 0 0 0 0,1 1 1 0 0,-1-1-1 0 0,0 0 0 0 0,1 0 0 0 0,0-1-111 0 0,-1 1 134 0 0,1 0 0 0 0,-1 0-1 0 0,0 0 1 0 0,0 0-1 0 0,1 0 1 0 0,-1 0 0 0 0,0 1-1 0 0,0-1 1 0 0,0 1-1 0 0,0 0 1 0 0,0 0 0 0 0,1 0-134 0 0,-2-1 41 0 0,0 0 1 0 0,0 0-1 0 0,0-1 1 0 0,0 1-1 0 0,0 0 1 0 0,0 0-1 0 0,0-1 0 0 0,0 1 1 0 0,0 0-1 0 0,0-1 1 0 0,-1 1-1 0 0,1-1 1 0 0,0 1-1 0 0,0-1 1 0 0,-1 1-1 0 0,1-1 1 0 0,0 0-1 0 0,0 1 1 0 0,-1-1-1 0 0,1 0 1 0 0,-1 0-1 0 0,1 1 1 0 0,-1-1-1 0 0,1 0 1 0 0,-1 0-1 0 0,1 0-41 0 0,14-23 463 0 0,-14 21-382 0 0,0 1 1 0 0,-1-1-1 0 0,1 0 1 0 0,0 1-1 0 0,-1-1 1 0 0,0 0-1 0 0,0 0 0 0 0,0 1 1 0 0,0-2-82 0 0,0-1 42 0 0,0 4-1712 0 0,0 1-6804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18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7528 0 0,'2'0'19'0'0,"-1"0"0"0"0,1 0 0 0 0,0 1 1 0 0,-1-1-1 0 0,1 0 0 0 0,-1 1 0 0 0,1-1 1 0 0,-1 1-1 0 0,1-1 0 0 0,-1 1 0 0 0,0 0 0 0 0,1-1 1 0 0,-1 1-1 0 0,0 0 0 0 0,1 0 0 0 0,-1 0 0 0 0,0 0 1 0 0,0 0-1 0 0,0 0 0 0 0,0 1 0 0 0,0-1 1 0 0,0 0-1 0 0,0 0 0 0 0,-1 1 0 0 0,1-1 0 0 0,0 1-19 0 0,1 4 84 0 0,0-1 0 0 0,0 0-1 0 0,-1 0 1 0 0,0 1-1 0 0,0-1 1 0 0,0 6-84 0 0,0-5-1 0 0,0 0 1 0 0,1 0-1 0 0,0 0 1 0 0,0 0-1 0 0,2 4 1 0 0,-2-5 39 0 0,0 0 0 0 0,0 1 0 0 0,0-1 0 0 0,-1 1 1 0 0,0 0-1 0 0,0-1 0 0 0,0 6-39 0 0,-1-3 50 0 0,0-6 30 0 0,0 0 0 0 0,0 1 0 0 0,0-1 0 0 0,0 0 0 0 0,0 0 0 0 0,0 0 0 0 0,1 1 0 0 0,-1-1 0 0 0,1 0 0 0 0,0 0-1 0 0,-1 0 1 0 0,1 0 0 0 0,0 0 0 0 0,0 0 0 0 0,0 0 0 0 0,1 0 0 0 0,0 1-80 0 0,-1-1 134 0 0,1 1-1 0 0,-1 0 1 0 0,0 0 0 0 0,0 0 0 0 0,0 0-1 0 0,0 0 1 0 0,0 0 0 0 0,0 0-1 0 0,-1 0 1 0 0,0 0 0 0 0,0 0 0 0 0,0 0-1 0 0,0 0 1 0 0,0 1-134 0 0,0-3-1411 0 0,0-1-6211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18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74 6632 0 0,'3'-1'140'0'0,"0"1"-1"0"0,0-1 1 0 0,0 1 0 0 0,0-1-1 0 0,0 0 1 0 0,-1 0 0 0 0,1-1 0 0 0,0 1-1 0 0,1-1-139 0 0,3-2 512 0 0,0 0-1 0 0,0-1 1 0 0,-1 0-1 0 0,1 0 0 0 0,0-2-511 0 0,2-3 500 0 0,-8 9-449 0 0,0-1 1 0 0,0 0-1 0 0,0 1 1 0 0,0-1-1 0 0,1 1 1 0 0,-1 0 0 0 0,1-1-1 0 0,-1 1 1 0 0,1 0-1 0 0,-1 0 1 0 0,1-1-1 0 0,0 1 1 0 0,-1 1-1 0 0,1-1 1 0 0,0 0-1 0 0,0 0 1 0 0,0 1-1 0 0,0-1 1 0 0,0 1 0 0 0,0-1-1 0 0,0 1 1 0 0,1 0-52 0 0,12 0 260 0 0,-14 0-256 0 0,0 0 0 0 0,0 0-1 0 0,0 0 1 0 0,0 0-1 0 0,0 0 1 0 0,0 0 0 0 0,0 0-1 0 0,0 0 1 0 0,0 0-1 0 0,0 1 1 0 0,0-1 0 0 0,0 0-1 0 0,0 1 1 0 0,0-1-1 0 0,-1 1 1 0 0,1-1 0 0 0,0 0-1 0 0,0 1 1 0 0,0 0-1 0 0,0-1 1 0 0,-1 1 0 0 0,1 0-4 0 0,3 2 0 0 0,0 0 0 0 0,-1 1 0 0 0,1 0 0 0 0,-1 0 0 0 0,0 0 0 0 0,0 0 1 0 0,-1 0-1 0 0,1 1 0 0 0,-1-1 0 0 0,0 1 0 0 0,0 0 0 0 0,0-1 0 0 0,-1 1 0 0 0,1 0 1 0 0,-1 0-1 0 0,0 0 0 0 0,-1 0 0 0 0,1 0 0 0 0,-1 0 0 0 0,0 0 0 0 0,-1 5 0 0 0,-1 12-69 0 0,1-17 43 0 0,1 1-1 0 0,-1-1 0 0 0,0 1 0 0 0,0-1 1 0 0,-1 1-1 0 0,1-1 0 0 0,-1 0 1 0 0,0 0-1 0 0,-2 3 27 0 0,-44 76-491 0 0,32-49 273 0 0,-8 27 218 0 0,17-42-67 0 0,-35 61-197 0 0,38-72 264 0 0,3-8 105 0 0,0 0 0 0 0,1 0 0 0 0,-1 0 1 0 0,1 0-1 0 0,-1 0 0 0 0,1 1 0 0 0,0-1 0 0 0,-1 0 0 0 0,1 0 0 0 0,0 0 1 0 0,0 0-1 0 0,0 1 0 0 0,0-1 0 0 0,0 1-105 0 0,19-2 305 0 0,-9-1-182 0 0,1 0-1 0 0,0-1 0 0 0,-1 0 1 0 0,7-2-123 0 0,19-4 178 0 0,-13 2-67 0 0,-19 5-73 0 0,1 0 0 0 0,-1-1-1 0 0,1 2 1 0 0,-1-1-1 0 0,1 0 1 0 0,-1 1-1 0 0,1 0 1 0 0,-1 0 0 0 0,2 0-38 0 0,0 0-133 0 0,-1-1 1 0 0,1 0-1 0 0,-1 0 1 0 0,0 0 0 0 0,1-1-1 0 0,-1 0 1 0 0,0 0-1 0 0,0 0 1 0 0,0 0 0 0 0,3-3 132 0 0,-7 4-9036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19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0 124 3312 0 0,'2'15'284'0'0,"4"3"822"0"0,0 0-31 0 0,4-1 122 0 0,-3-5-690 0 0,-7-11-308 0 0,0-1 27 0 0,0 0 108 0 0,0 0 24 0 0,0 0-3 0 0,0 0-14 0 0,0 0-69 0 0,0 0-21 0 0,1-24 1124 0 0,21-49 62 0 0,-22 72-1405 0 0,0 1 0 0 0,0-1 0 0 0,0 0 0 0 0,0 0 1 0 0,0 0-1 0 0,0 0 0 0 0,0 1 0 0 0,0-1 0 0 0,1 0 0 0 0,-1 0 0 0 0,0 0 0 0 0,1 1 0 0 0,-1-1 1 0 0,0 0-1 0 0,1 0 0 0 0,-1 1 0 0 0,1-1 0 0 0,-1 0 0 0 0,1 1 0 0 0,-1-1 0 0 0,1 1 1 0 0,0-1-1 0 0,-1 1 0 0 0,1-1 0 0 0,0 1 0 0 0,-1-1 0 0 0,1 1 0 0 0,0-1 0 0 0,0 1 0 0 0,0 0 1 0 0,-1 0-1 0 0,1-1 0 0 0,0 1 0 0 0,0 0-32 0 0,2-2 354 0 0,-3 2-230 0 0,0 9-18 0 0,0-6-92 0 0,1 0-1 0 0,-1 0 1 0 0,1-1 0 0 0,0 1 0 0 0,0 0 0 0 0,0 0-1 0 0,0 0 1 0 0,0-1 0 0 0,1 1 0 0 0,-1-1-1 0 0,1 1 1 0 0,0-1 0 0 0,0 0 0 0 0,0 1-14 0 0,32 32 45 0 0,-21-22-2 0 0,40 22-7 0 0,-53-34-35 0 0,1-1 0 0 0,-1 0 1 0 0,1 0-1 0 0,-1 0 0 0 0,1 0 0 0 0,-1 0 0 0 0,1 0 0 0 0,-1 0 0 0 0,1 0 0 0 0,-1 0 0 0 0,1 0 0 0 0,-1 0 1 0 0,1 0-1 0 0,-1 0 0 0 0,0 0 0 0 0,1-1 0 0 0,-1 1 0 0 0,1 0 0 0 0,-1 0 0 0 0,1 0 0 0 0,-1-1 0 0 0,1 1 0 0 0,-1 0 1 0 0,0-1-1 0 0,1 1 0 0 0,-1 0 0 0 0,1-1-1 0 0,15-12 64 0 0,-9 7-27 0 0,5-20 2 0 0,-11 25-39 0 0,0-1 1 0 0,0 0 0 0 0,0 0-1 0 0,-1 0 1 0 0,1 0-1 0 0,-1 1 1 0 0,1-1 0 0 0,-1 0-1 0 0,0 0 1 0 0,0 0 0 0 0,0 0-1 0 0,0 0 1 0 0,0 0 0 0 0,-1-1-1 0 0,1 1 0 0 0,0 1 1 0 0,0-1 0 0 0,0 0 0 0 0,0 1 0 0 0,0-1 0 0 0,0 0-1 0 0,0 1 1 0 0,0-1 0 0 0,1 0 0 0 0,-1 1 0 0 0,1-1 0 0 0,-1 0-1 0 0,1 1 1 0 0,0-1 0 0 0,-1 1 0 0 0,1-1 0 0 0,0 1 0 0 0,1-2-1 0 0,-2 3 4 0 0,1-1 0 0 0,0 0 1 0 0,-1 1-1 0 0,1-1 0 0 0,-1 0 1 0 0,0 0-1 0 0,1 1 0 0 0,-1-1 1 0 0,0 0-1 0 0,1 0 0 0 0,-1 0 1 0 0,0 0-1 0 0,0 1 0 0 0,0-1 1 0 0,1 0-1 0 0,-1 0-4 0 0,0 0 7 0 0,0 1 0 0 0,0-1 0 0 0,0 0 0 0 0,0 1 0 0 0,0-1-1 0 0,0 1 1 0 0,0-1 0 0 0,1 1 0 0 0,-1-1 0 0 0,0 0 0 0 0,0 1 0 0 0,1-1 0 0 0,-1 1 0 0 0,0-1 0 0 0,1 1 0 0 0,-1-1 0 0 0,0 1 0 0 0,1 0-1 0 0,-1-1 1 0 0,1 1 0 0 0,-1-1 0 0 0,1 1 0 0 0,-1 0 0 0 0,1-1 0 0 0,-1 1 0 0 0,1 0-7 0 0,0 1 17 0 0,-1 0 0 0 0,1 0 0 0 0,0 1 0 0 0,0-1 0 0 0,-1 0 0 0 0,1 0 0 0 0,0 0 0 0 0,0 0 0 0 0,0 0 0 0 0,0-1 0 0 0,1 1 0 0 0,-1 0 0 0 0,0 0-17 0 0,5 4 2 0 0,6 6-6 0 0,3 3-16 0 0,7 18-37 0 0,-21-31 40 0 0,0 0 0 0 0,0 0 1 0 0,1 0-1 0 0,-1 1 0 0 0,0-1 0 0 0,0-1 1 0 0,1 1-1 0 0,-1 0 0 0 0,1 0 0 0 0,-1 0 0 0 0,1-1 1 0 0,-1 1-1 0 0,1-1 0 0 0,-1 1 0 0 0,1-1 0 0 0,0 0 1 0 0,-1 1-1 0 0,1-1 17 0 0,-3-3-2 0 0,0 1 1 0 0,0-1-1 0 0,1 0 0 0 0,-1 1 0 0 0,1-1 1 0 0,-1 0-1 0 0,1 1 0 0 0,0-1 1 0 0,0 0-1 0 0,0 1 0 0 0,0-1 1 0 0,0 0-1 0 0,1 1 0 0 0,-1-1 1 0 0,1 0 1 0 0,4-10 7 0 0,0 0 0 0 0,0 0 1 0 0,1 1-1 0 0,1-1 1 0 0,1 0-8 0 0,-2 4 1 0 0,-5 6 1 0 0,1 0 0 0 0,0 1 0 0 0,-1 0 0 0 0,1-1-1 0 0,0 1 1 0 0,0 0 0 0 0,0 0 0 0 0,1 0 0 0 0,-1 0 0 0 0,0 0 0 0 0,1 0-1 0 0,-1 1 1 0 0,2-1-2 0 0,-1 0 2 0 0,1 0 0 0 0,-1 1 0 0 0,1-1-1 0 0,0 1 1 0 0,0 0 0 0 0,0 0 0 0 0,-1 0 0 0 0,1 0-1 0 0,0 1 1 0 0,0-1 0 0 0,0 1 0 0 0,0 0 0 0 0,0 1 0 0 0,2-1-2 0 0,-3 3 0 0 0,0 0 0 0 0,0 0 0 0 0,0 0 0 0 0,0 0 0 0 0,-1 1 0 0 0,0-1 0 0 0,1 1 0 0 0,-1-1 0 0 0,-1 1 0 0 0,1 0 0 0 0,0 0 0 0 0,-1 0 0 0 0,0 0 0 0 0,0 0 0 0 0,0 1 0 0 0,0-1 0 0 0,0 0 0 0 0,-1 0 0 0 0,0 1 0 0 0,0-1 0 0 0,0 0 0 0 0,-1 1 0 0 0,1-1 0 0 0,-1 0 0 0 0,0 0 0 0 0,0 0 0 0 0,-1 1 0 0 0,1-1 0 0 0,-1 0 0 0 0,0-1 0 0 0,0 1 0 0 0,0 0 0 0 0,-3 3 0 0 0,-2-4-1 0 0,6-3 1 0 0,1 0 0 0 0,0 0 0 0 0,0 0 0 0 0,0 0 0 0 0,0 0 0 0 0,-1 0 0 0 0,1 0 0 0 0,0 0 1 0 0,0 0-1 0 0,0 0 0 0 0,0 0 0 0 0,0 0 0 0 0,-1 0 0 0 0,1 0 0 0 0,0 0 0 0 0,0 0 0 0 0,0 0 0 0 0,0 0 0 0 0,-1 0 0 0 0,1 0 0 0 0,0 0 0 0 0,0 0 0 0 0,0 0 0 0 0,0 0 0 0 0,0 0 0 0 0,0 1 0 0 0,-1-1 0 0 0,1 0 0 0 0,0 0 0 0 0,0 0 0 0 0,0 0 0 0 0,0 0 0 0 0,0 1 0 0 0,0-1 0 0 0,0 0 0 0 0,0 0 0 0 0,0 0 0 0 0,0 0 1 0 0,0 0-1 0 0,0 1 0 0 0,-1-1 0 0 0,1 0 0 0 0,0 0 0 0 0,0 0 0 0 0,0 0 0 0 0,0 1 0 0 0,0-1 0 0 0,1 0 0 0 0,-1 0 0 0 0,0 0 0 0 0,0 1-13 0 0,0-1 1 0 0,0 1 0 0 0,0-1-1 0 0,0 0 1 0 0,-1 1-1 0 0,1-1 1 0 0,0 1-1 0 0,0-1 1 0 0,0 1 0 0 0,0-1-1 0 0,0 0 1 0 0,-1 1-1 0 0,1-1 1 0 0,0 1-1 0 0,0-1 1 0 0,-1 0 0 0 0,1 1-1 0 0,0-1 1 0 0,0 0-1 0 0,-1 1 1 0 0,1-1 0 0 0,-1 0-1 0 0,1 0 1 0 0,0 1-1 0 0,-1-1 1 0 0,1 0-1 0 0,0 0 1 0 0,-1 0 0 0 0,1 1-1 0 0,-1-1 1 0 0,1 0-1 0 0,-1 0 1 0 0,1 0-1 0 0,0 0 1 0 0,-1 0 0 0 0,1 0-1 0 0,-1 0 1 0 0,1 0-1 0 0,-1 0 1 0 0,1 0-1 0 0,-1 0 1 0 0,1 0 0 0 0,0 0-1 0 0,-1 0 1 0 0,1-1-1 0 0,-1 1 13 0 0,-3 0-1119 0 0,4 0-8367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20.8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79 6632 0 0,'9'0'129'0'0,"-8"0"-11"0"0,-1 0 0 0 0,1 0 0 0 0,-1-1 0 0 0,1 1 0 0 0,0 0 0 0 0,-1 0 0 0 0,1-1 0 0 0,-1 1 0 0 0,1 0 0 0 0,0 0 0 0 0,-1-1 0 0 0,1 1 0 0 0,-1-1 0 0 0,1 1 0 0 0,-1-1 0 0 0,1 1 0 0 0,-1 0 0 0 0,0-1 1 0 0,1 0-1 0 0,-1 1 0 0 0,0-1 0 0 0,1 1 0 0 0,-1-1-118 0 0,6-4 710 0 0,3 12-454 0 0,5 6-224 0 0,-13-12-40 0 0,1-1 0 0 0,-1 1 0 0 0,0 0 0 0 0,0-1 0 0 0,0 1 0 0 0,0 0 0 0 0,0 0 0 0 0,-1 0 0 0 0,1 0 0 0 0,0 0 0 0 0,0 0 0 0 0,0 0 0 0 0,-1 0 0 0 0,1 0 0 0 0,-1 0 0 0 0,1 0 0 0 0,-1 1 0 0 0,1 0 8 0 0,8 13-52 0 0,-8-14 49 0 0,0 1-1 0 0,0-1 0 0 0,0 1 0 0 0,0-1 1 0 0,0 1-1 0 0,0-1 0 0 0,-1 1 0 0 0,1 0 1 0 0,0-1-1 0 0,0 2 4 0 0,17 53-15 0 0,0-2 6 0 0,-16-46 12 0 0,2 8 12 0 0,-2 0 1 0 0,1 0-1 0 0,-1 15-15 0 0,10 57 651 0 0,-15-70-453 0 0,1-14 9 0 0,1-10 536 0 0,1 5-666 0 0,-12-30 205 0 0,4 8-112 0 0,2 4-88 0 0,0 0 0 0 0,1 0-1 0 0,1 0 1 0 0,-1-15-82 0 0,3 21 37 0 0,0 0 1 0 0,0-1-1 0 0,-5-9-37 0 0,4 13 35 0 0,0-1 1 0 0,1 0-1 0 0,0 1 0 0 0,1-1 0 0 0,0-4-35 0 0,1 7 38 0 0,-1 0 0 0 0,0 0 0 0 0,0 1 0 0 0,-2-6-38 0 0,-3-21 95 0 0,6 32-87 0 0,0-1 1 0 0,1 1 0 0 0,-1 0 0 0 0,1 0 0 0 0,-1 0 0 0 0,1 0 0 0 0,0 0 0 0 0,-1 0 0 0 0,1 0 0 0 0,0 0-1 0 0,1-1-8 0 0,-1 2 8 0 0,0 0 0 0 0,-1-1 0 0 0,1 1 0 0 0,0-1 0 0 0,-1 1 0 0 0,1 0 0 0 0,-1-1 0 0 0,1 0-1 0 0,-1 1 1 0 0,0-1 0 0 0,0 1 0 0 0,1-1 0 0 0,-1 1 0 0 0,0-1 0 0 0,0 0 0 0 0,-1 1 0 0 0,1-1-8 0 0,0 2 3 0 0,0 0 0 0 0,0-1 1 0 0,0 1-1 0 0,0 0 1 0 0,0-1-1 0 0,0 1 1 0 0,0 0-1 0 0,0-1 0 0 0,0 1 1 0 0,0 0-1 0 0,0 0 1 0 0,0-1-1 0 0,0 1 1 0 0,1 0-1 0 0,-1-1 0 0 0,0 1 1 0 0,0 0-1 0 0,0 0 1 0 0,0-1-1 0 0,0 1 1 0 0,1 0-1 0 0,-1 0 0 0 0,0-1 1 0 0,0 1-1 0 0,1 0 1 0 0,-1 0-1 0 0,0 0 1 0 0,0-1-1 0 0,1 1 0 0 0,-1 0 1 0 0,0 0-1 0 0,0 0 1 0 0,1 0-1 0 0,-1 0 1 0 0,0 0-1 0 0,1 0 0 0 0,-1-1 1 0 0,0 1-1 0 0,1 0-3 0 0,15-1 136 0 0,-13 2-129 0 0,0 0 0 0 0,-1 0 0 0 0,1 0 0 0 0,0 1 0 0 0,-1-1 0 0 0,1 1 0 0 0,-1 0 0 0 0,0-1 0 0 0,0 1 0 0 0,1 0 0 0 0,-1 2-7 0 0,1-2 11 0 0,10 8-1 0 0,-1 0 0 0 0,2-1 0 0 0,9 5-10 0 0,27 20 13 0 0,-31-17-10 0 0,-12-10-11 0 0,1-1-1 0 0,-1 0 0 0 0,1 0 1 0 0,8 4 8 0 0,-14-8-6 0 0,0-1 1 0 0,0 1-1 0 0,0-1 1 0 0,0 1 0 0 0,-1-1-1 0 0,1 1 1 0 0,-1 0-1 0 0,1 0 1 0 0,-1 0-1 0 0,0 0 1 0 0,0 0-1 0 0,0 0 1 0 0,1 3 5 0 0,13 17-92 0 0,-12-19 83 0 0,-1 1-1 0 0,1-1 1 0 0,-1 0-1 0 0,0 1 1 0 0,1-1-1 0 0,-2 1 1 0 0,1 0-1 0 0,0-1 1 0 0,-1 1-1 0 0,1 0 1 0 0,-1 0-1 0 0,0 0 1 0 0,-1 0-1 0 0,1 0 1 0 0,-1 1-1 0 0,1-1 1 0 0,-1 0-1 0 0,-1 0 1 0 0,1 0 0 0 0,0 0-1 0 0,-1 0 1 0 0,0 0-1 0 0,0 0 1 0 0,0 0-1 0 0,-1 0 1 0 0,0 2 9 0 0,-2 3 4 0 0,0-1 0 0 0,0 1 1 0 0,-1-1-1 0 0,0 0 1 0 0,0 0-1 0 0,-1 0 1 0 0,0-1-1 0 0,-1 2-4 0 0,-1 0 5 0 0,6-7-2 0 0,0 0 1 0 0,0 0-1 0 0,-1-1 1 0 0,1 1-1 0 0,0-1 1 0 0,0 1-1 0 0,-1-1 1 0 0,1 0-1 0 0,-1 0 1 0 0,1 0-1 0 0,-1 0 1 0 0,1-1-1 0 0,-1 1 1 0 0,0-1-1 0 0,1 1 1 0 0,-3-1-4 0 0,-49-1 97 0 0,30 0-25 0 0,20-1-1793 0 0,3 2-6991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21.1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 1 7328 0 0,'9'7'38'0'0,"-9"-6"6"0"0,0-1 0 0 0,0 0 0 0 0,0 1 1 0 0,0-1-1 0 0,1 0 0 0 0,-1 0 0 0 0,0 1 1 0 0,0-1-1 0 0,1 0 0 0 0,-1 0 0 0 0,0 1 0 0 0,0-1 1 0 0,1 0-1 0 0,-1 0 0 0 0,0 0 0 0 0,1 0 1 0 0,-1 1-1 0 0,0-1 0 0 0,1 0 0 0 0,-1 0 0 0 0,0 0 1 0 0,1 0-1 0 0,-1 0 0 0 0,0 0 0 0 0,1 0 1 0 0,-1 0-1 0 0,1 0-44 0 0,-12 19 440 0 0,5-14-412 0 0,-1 0 1 0 0,1 0 0 0 0,1 1-1 0 0,-1 0 1 0 0,1 0-1 0 0,0 0 1 0 0,0 0-1 0 0,1 1 1 0 0,-2 4-29 0 0,-4 4 37 0 0,-13 36 109 0 0,19-43-112 0 0,1 1-1 0 0,0 0 1 0 0,1 0 0 0 0,0 0 0 0 0,0 0 0 0 0,1 0-1 0 0,1 0 1 0 0,-1 0 0 0 0,1 0 0 0 0,1 5-34 0 0,-1-4 47 0 0,0-8-42 0 0,0-1 0 0 0,0 0 0 0 0,1 0-1 0 0,-1 0 1 0 0,0 0 0 0 0,0 0 0 0 0,1 0 0 0 0,-1 0 0 0 0,1 0 0 0 0,-1 0-1 0 0,1 0 1 0 0,-1 0 0 0 0,1 0 0 0 0,0 0 0 0 0,0 0 0 0 0,-1 0-1 0 0,1-1 1 0 0,0 1 0 0 0,0 0 0 0 0,0 0 0 0 0,0-1 0 0 0,0 1 0 0 0,0-1-1 0 0,0 1 1 0 0,0-1 0 0 0,0 1 0 0 0,0-1 0 0 0,0 0 0 0 0,1 1-5 0 0,-1-1 7 0 0,0 1 1 0 0,1 0-1 0 0,-1-1 1 0 0,1 1-1 0 0,-1 0 1 0 0,0 0-1 0 0,0-1 1 0 0,1 1-1 0 0,-1 0 1 0 0,0 0-1 0 0,0 1 1 0 0,0-1-1 0 0,0 0 1 0 0,0 0-1 0 0,0 1-7 0 0,-1-1-64 0 0,1 0 0 0 0,-1 0 0 0 0,1 0 0 0 0,0 0 0 0 0,0 0 0 0 0,-1 0-1 0 0,1 0 1 0 0,0 0 0 0 0,0 0 0 0 0,0 0 0 0 0,0-1 0 0 0,0 1 0 0 0,0 0-1 0 0,0-1 1 0 0,0 1 0 0 0,0-1 0 0 0,1 1 0 0 0,-1-1 0 0 0,1 1 64 0 0,-1-1-6332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21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8032 0 0,'4'4'37'0'0,"-1"-1"137"0"0,0 0 1 0 0,0 0-1 0 0,0-1 0 0 0,0 1 0 0 0,0-1 0 0 0,1 0 1 0 0,-1 0-1 0 0,1 0 0 0 0,2 1-174 0 0,12 7 36 0 0,-14-8-30 0 0,-1 0 0 0 0,0 0 0 0 0,1-1 0 0 0,-1 1-1 0 0,1-1 1 0 0,0 0 0 0 0,-1 0 0 0 0,3 0-6 0 0,34 5-812 0 0,1-1 1 0 0,22-2 811 0 0,-58-3-5793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21.9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1 396 6728 0 0,'0'-1'-13'0'0,"0"0"0"0"0,0 1-1 0 0,0-1 1 0 0,0 1 0 0 0,0-1 0 0 0,0 0 0 0 0,0 1 0 0 0,0-1 0 0 0,1 1 0 0 0,-1-1-1 0 0,0 1 1 0 0,0-1 0 0 0,1 1 0 0 0,-1-1 0 0 0,0 0 0 0 0,0 1 0 0 0,1 0 0 0 0,-1-1 0 0 0,1 1-1 0 0,-1-1 1 0 0,0 1 0 0 0,1-1 0 0 0,-1 1 0 0 0,1 0 0 0 0,-1-1 0 0 0,1 1 0 0 0,-1 0-1 0 0,1 0 1 0 0,-1-1 0 0 0,1 1 0 0 0,0 0 13 0 0,-1 0-7 0 0,1 0 0 0 0,-1-1-1 0 0,1 1 1 0 0,-1 0 0 0 0,0 0 0 0 0,1-1-1 0 0,-1 1 1 0 0,1 0 0 0 0,-1-1 0 0 0,1 1 0 0 0,-1 0-1 0 0,0-1 1 0 0,1 1 0 0 0,-1 0 0 0 0,0-1-1 0 0,1 1 1 0 0,-1-1 0 0 0,0 1 0 0 0,0-1 0 0 0,0 1-1 0 0,1-1 1 0 0,-1 1 0 0 0,0-1 0 0 0,0 1-1 0 0,0-1 1 0 0,0 0 7 0 0,2-32 1352 0 0,-2 0 0 0 0,-4-34-1352 0 0,0-11 995 0 0,4 40-486 0 0,-1 11-104 0 0,1 0 1 0 0,2-1-406 0 0,-2 26 43 0 0,0 0 0 0 0,1 1-1 0 0,-1-1 1 0 0,0 0 0 0 0,1 0 0 0 0,-1 1 0 0 0,1-1 0 0 0,0 1 0 0 0,-1-1 0 0 0,1 0 0 0 0,0 1 0 0 0,0 0 0 0 0,0-1 0 0 0,0 1 0 0 0,0-1 0 0 0,1 1 0 0 0,-1 0-1 0 0,0 0 1 0 0,0 0 0 0 0,1 0 0 0 0,-1 0 0 0 0,1 0 0 0 0,-1 0 0 0 0,1 0 0 0 0,-1 0 0 0 0,1 1 0 0 0,0-1 0 0 0,-1 1 0 0 0,1-1 0 0 0,0 1 0 0 0,-1 0-1 0 0,1-1 1 0 0,0 1 0 0 0,0 0 0 0 0,0 0-43 0 0,-1 1 31 0 0,0 0 0 0 0,0 0 0 0 0,1 0 0 0 0,-1 0 0 0 0,-1 0-1 0 0,1 0 1 0 0,0 0 0 0 0,0 0 0 0 0,0 0 0 0 0,0 1 0 0 0,-1-1-1 0 0,1 0 1 0 0,-1 0 0 0 0,1 1 0 0 0,-1-1 0 0 0,1 1 0 0 0,-1 0-31 0 0,4 6 113 0 0,3 6-25 0 0,0 0 0 0 0,-1 0 0 0 0,-1 1 0 0 0,0 0 1 0 0,1 7-89 0 0,-2-6 34 0 0,1-1-1 0 0,1 1 1 0 0,0-1 0 0 0,1 0 0 0 0,3 5-34 0 0,-6-15 19 0 0,0 3 0 0 0,0 0 0 0 0,1-1 0 0 0,1 0 0 0 0,-1 0 0 0 0,1-1 0 0 0,0 0 0 0 0,2 2-19 0 0,6 5 14 0 0,-13-11-12 0 0,1 0 0 0 0,0-1 1 0 0,0 1-1 0 0,0 0 0 0 0,0-1 1 0 0,0 1-1 0 0,0-1 1 0 0,0 0-1 0 0,1 0-2 0 0,1 1 4 0 0,-4-1-2 0 0,1 0 0 0 0,0-1 0 0 0,0 1 0 0 0,0-1 0 0 0,0 1 0 0 0,0-1 0 0 0,0 1 0 0 0,0-1 0 0 0,0 0 0 0 0,0 0 0 0 0,1 1 0 0 0,-1-1 0 0 0,0 0 0 0 0,0 0 0 0 0,0 0 0 0 0,0 0 0 0 0,0 0 0 0 0,0-1 0 0 0,0 1 0 0 0,0 0 0 0 0,0 0 0 0 0,1-1-2 0 0,2-22 67 0 0,4 6-8 0 0,-1 0 0 0 0,0 0 1 0 0,3-16-60 0 0,1-3 42 0 0,-5 16-20 0 0,1-2 35 0 0,1 1 1 0 0,3-7-58 0 0,-10 27 13 0 0,0-1 0 0 0,0 1 1 0 0,0-1-1 0 0,0 1 0 0 0,0-1 0 0 0,0 1 1 0 0,0 0-1 0 0,1 0 0 0 0,-1-1 0 0 0,0 1 0 0 0,1 0 1 0 0,-1 0-1 0 0,1 0 0 0 0,-1 1 0 0 0,1-1 1 0 0,-1 0-1 0 0,1 0 0 0 0,0 1 0 0 0,-1-1 0 0 0,1 1 1 0 0,0 0-1 0 0,0-1 0 0 0,-1 1 0 0 0,1 0 1 0 0,0 0-1 0 0,0 0-13 0 0,-1 0 63 0 0,-1 0 2 0 0,0 0 0 0 0,0 5-44 0 0,0 1 1 0 0,1-1-1 0 0,0 0 0 0 0,0 1 0 0 0,0-1 1 0 0,0 0-1 0 0,1 0 0 0 0,0 0 0 0 0,0 0 0 0 0,1 0 1 0 0,-1 0-1 0 0,2 1-21 0 0,1 3 31 0 0,-2-3-23 0 0,-1 0 1 0 0,0 1 0 0 0,0-1 0 0 0,-1 0 0 0 0,0 1-1 0 0,0-1 1 0 0,0 5-9 0 0,0-4 5 0 0,0 1 1 0 0,0-1-1 0 0,1 1 0 0 0,0-1 1 0 0,1 4-6 0 0,-1-6 6 0 0,-1 0 0 0 0,0 0 0 0 0,0 0 1 0 0,0 0-1 0 0,0 0 0 0 0,-1 0 0 0 0,0 0 1 0 0,0 1-7 0 0,-1-3 2 0 0,1 0 0 0 0,0 1 1 0 0,0-1-1 0 0,0 0 0 0 0,0 0 0 0 0,1 1 1 0 0,-1-1-1 0 0,1 0 0 0 0,0 0 0 0 0,0 0 1 0 0,0 0-1 0 0,1 0 0 0 0,-1 0 1 0 0,1 0-1 0 0,-1 0 0 0 0,2 1-2 0 0,13 17 13 0 0,-13-16-15 0 0,-1-2 1 0 0,1 1-1 0 0,0 0 1 0 0,0 0-1 0 0,0-1 1 0 0,0 0-1 0 0,1 0 1 0 0,0 0-1 0 0,-1 0 1 0 0,1 0-1 0 0,0 0 1 0 0,3 0 1 0 0,-2-2-1947 0 0,-4-1-7779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8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1 112 7024 0 0,'0'0'65'0'0,"0"-1"0"0"0,0 1 0 0 0,0-1-1 0 0,0 1 1 0 0,-1 0 0 0 0,1-1 0 0 0,0 1 0 0 0,1-1 0 0 0,-1 1 0 0 0,0-1 0 0 0,0 1 0 0 0,0 0 0 0 0,0-1 0 0 0,0 1 0 0 0,0 0-1 0 0,0-1 1 0 0,1 1 0 0 0,-1-1 0 0 0,0 1 0 0 0,0 0 0 0 0,0-1 0 0 0,1 1 0 0 0,-1 0 0 0 0,0 0 0 0 0,1-1 0 0 0,-1 1 0 0 0,0 0-1 0 0,1 0 1 0 0,-1-1 0 0 0,0 1 0 0 0,1 0 0 0 0,-1 0 0 0 0,0 0 0 0 0,1-1 0 0 0,-1 1 0 0 0,0 0 0 0 0,1 0 0 0 0,-1 0 0 0 0,1 0-1 0 0,-1 0 1 0 0,0 0 0 0 0,1 0 0 0 0,-1 0 0 0 0,1 0 0 0 0,-1 0 0 0 0,0 0 0 0 0,1 0 0 0 0,-1 0 0 0 0,1 0 0 0 0,-1 1 0 0 0,0-1-65 0 0,5 0-30 0 0,-4 0 90 0 0,18 0 36 0 0,18-1-393 0 0,1-2 0 0 0,-1-2 1 0 0,20-5 296 0 0,110-31-216 0 0,-48 10 3 0 0,-48 22-1051 0 0,-65 8-4374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22.8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1 6224 0 0,'0'8'988'0'0,"0"10"-360"0"0,-1-8-479 0 0,-1-1-1 0 0,0 0 1 0 0,0 0 0 0 0,-1 0 0 0 0,-1 0 0 0 0,-2 6-149 0 0,-1 2 115 0 0,5-11-59 0 0,0-1 0 0 0,1 1 0 0 0,-1 1 0 0 0,1-1 0 0 0,1 0 0 0 0,-1 0 1 0 0,1 0-1 0 0,0 0 0 0 0,0 0 0 0 0,1 1 0 0 0,0 4-56 0 0,0-3 89 0 0,6 21 220 0 0,-7-28-292 0 0,1 0-1 0 0,0 1 1 0 0,0-1-1 0 0,-1 0 1 0 0,1 0-1 0 0,0 0 1 0 0,0 0-1 0 0,0 0 1 0 0,0 0-1 0 0,0 0 1 0 0,0 0-1 0 0,0 0 1 0 0,1 0-1 0 0,-1-1 1 0 0,0 1-1 0 0,0 0 1 0 0,1-1-1 0 0,-1 1 1 0 0,0-1-1 0 0,1 1-16 0 0,23 9 148 0 0,-23-9-145 0 0,0 1 0 0 0,0-1 1 0 0,0 0-1 0 0,0 0 1 0 0,0 0-1 0 0,1 0 0 0 0,-1-1 1 0 0,0 1-1 0 0,1-1 1 0 0,-1 1-1 0 0,0-1 0 0 0,1 0 1 0 0,-1 0-1 0 0,0 0 1 0 0,1 0-1 0 0,-1 0 0 0 0,3-1-3 0 0,0 0 5 0 0,26-8 13 0 0,-30 8-13 0 0,0 1-1 0 0,1-1 1 0 0,-1 0 0 0 0,0 1 0 0 0,1-1-1 0 0,-1 0 1 0 0,0 0 0 0 0,0 0 0 0 0,0 0 0 0 0,0 0-1 0 0,0 0 1 0 0,0 0 0 0 0,0 0 0 0 0,0 0 0 0 0,0 0-1 0 0,-1-1 1 0 0,1 1 0 0 0,0 0 0 0 0,-1-1-5 0 0,2-4 70 0 0,-1 1 0 0 0,-1-1 0 0 0,1 1 0 0 0,-1-1 0 0 0,0 1 0 0 0,0-1 0 0 0,0 0 0 0 0,-1 1 0 0 0,0-1 0 0 0,0 1 0 0 0,-1 0 0 0 0,0-2-70 0 0,-2-9 139 0 0,1 9-51 0 0,1-1 1 0 0,-1 0-1 0 0,2 0 1 0 0,-1 0-1 0 0,1 0 1 0 0,0 0-1 0 0,1 0 1 0 0,0-1-1 0 0,0 1 1 0 0,1-4-89 0 0,0 11 4 0 0,-1 1 1 0 0,1 0 0 0 0,-1-1 0 0 0,1 1-1 0 0,0 0 1 0 0,-1-1 0 0 0,1 1 0 0 0,-1 0-1 0 0,1 0 1 0 0,-1-1 0 0 0,1 1 0 0 0,0 0-1 0 0,-1 0 1 0 0,1 0 0 0 0,0 0 0 0 0,-1 0-1 0 0,1 0 1 0 0,-1 0 0 0 0,1 0 0 0 0,0 0-1 0 0,-1 0 1 0 0,1 0 0 0 0,0 0 0 0 0,-1 1-1 0 0,1-1 1 0 0,-1 0 0 0 0,1 1-5 0 0,1-1-23 0 0,0 1 1 0 0,0-1-1 0 0,0 1 1 0 0,0 0 0 0 0,-1-1-1 0 0,1 1 1 0 0,0 0-1 0 0,-1 0 1 0 0,1 0-1 0 0,-1 1 1 0 0,1-1-1 0 0,0 1 23 0 0,7 9-128 0 0,-4-6-133 0 0,0 1 1 0 0,-1 0 0 0 0,1 0-1 0 0,-1 1 1 0 0,-1-1 0 0 0,1 2 260 0 0,37 74-2261 0 0,-18-38 506 0 0,-14-18 106 0 0,-9-24 1504 0 0,1 1-1 0 0,-1 0 0 0 0,1-1 0 0 0,0 1 0 0 0,0-1 0 0 0,0 1 0 0 0,0-1 1 0 0,1 0-1 0 0,-1 1 0 0 0,1-1 0 0 0,-1 0 0 0 0,2 1 146 0 0,13 32 47 0 0,-23-90 4913 0 0,4 39-4741 0 0,0-1 0 0 0,1 1 0 0 0,1-1 0 0 0,0 0 0 0 0,2 1 0 0 0,0-7-219 0 0,0 14 111 0 0,1 0 0 0 0,0 0 0 0 0,0-1 0 0 0,1 2 0 0 0,0-1 0 0 0,0 0-111 0 0,-2 6 52 0 0,1 0-1 0 0,0 0 1 0 0,-1 0-1 0 0,1 0 1 0 0,0 0 0 0 0,1 0-1 0 0,-1 1 1 0 0,0-1-1 0 0,1 1 1 0 0,-1-1-1 0 0,1 1 1 0 0,0 0 0 0 0,0 0-1 0 0,0 0 1 0 0,0 1-1 0 0,0-1 1 0 0,2 0-52 0 0,51-30 704 0 0,-55 31-703 0 0,0 0-1 0 0,0 1 1 0 0,0-1 0 0 0,0 1 0 0 0,0 0-1 0 0,0-1 1 0 0,0 1 0 0 0,0 0 0 0 0,0-1-1 0 0,0 1 1 0 0,0 0 0 0 0,0 0-1 0 0,0 0 1 0 0,0 0 0 0 0,0 0 0 0 0,0 0-1 0 0,0 0 1 0 0,0 1 0 0 0,0-1 0 0 0,0 0-1 0 0,0 0 1 0 0,0 1 0 0 0,0-1 0 0 0,0 1-1 0 0,0-1 1 0 0,0 1 0 0 0,0-1-1 0 0,0 1 1 0 0,0 0 0 0 0,0-1 0 0 0,0 2-1 0 0,-1-2-3 0 0,1 0 0 0 0,0 1 0 0 0,-1-1 0 0 0,1 1 0 0 0,-1-1 0 0 0,1 0 0 0 0,0 0 0 0 0,-1 1 0 0 0,1-1 0 0 0,0 0 0 0 0,-1 0 0 0 0,1 0 0 0 0,0 0 0 0 0,-1 0 0 0 0,1 1 0 0 0,0-1 0 0 0,0-1 0 0 0,0 1 3 0 0,-1 0-3 0 0,1 0 1 0 0,-1 0 0 0 0,0 0-1 0 0,1 0 1 0 0,-1 0 0 0 0,0 0-1 0 0,1 0 1 0 0,-1 0-1 0 0,1 0 1 0 0,-1 0 0 0 0,0 0-1 0 0,1 0 1 0 0,-1 0 0 0 0,0 0-1 0 0,1 0 1 0 0,-1 1 0 0 0,0-1-1 0 0,1 0 1 0 0,-1 0 0 0 0,0 0-1 0 0,1 1 1 0 0,-1-1-1 0 0,0 0 1 0 0,0 0 0 0 0,1 0-1 0 0,-1 1 1 0 0,0-1 0 0 0,0 0-1 0 0,1 1 1 0 0,-1-1 0 0 0,0 0-1 0 0,0 1 1 0 0,0-1 0 0 0,0 0-1 0 0,1 1 1 0 0,-1-1 0 0 0,0 0-1 0 0,0 1 1 0 0,0-1-1 0 0,0 0 1 0 0,0 1 0 0 0,0-1-1 0 0,0 0 1 0 0,0 1 0 0 0,0-1-1 0 0,0 1 1 0 0,0-1 0 0 0,0 0-1 0 0,0 1 3 0 0,5 46-532 0 0,-5-43 498 0 0,0 1-1 0 0,0-1 0 0 0,-1 0 1 0 0,1 0-1 0 0,-1 0 1 0 0,0 0-1 0 0,0 0 0 0 0,-1 0 1 0 0,1 0-1 0 0,-1 0 1 0 0,0-1-1 0 0,0 1 0 0 0,0-1 1 0 0,0 1 34 0 0,-2 2-5 0 0,1-1 0 0 0,-1 0 0 0 0,0 0 0 0 0,0 0 1 0 0,-1 0-1 0 0,1-1 0 0 0,-1 1 0 0 0,0-1 0 0 0,-1 0 5 0 0,-16 21 269 0 0,14-14-212 0 0,2-3-15 0 0,6-7-37 0 0,-1-1 0 0 0,1 1-1 0 0,-1-1 1 0 0,1 1 0 0 0,0 0 0 0 0,-1-1-1 0 0,1 1 1 0 0,-1-1 0 0 0,1 0 0 0 0,-1 1-1 0 0,1-1 1 0 0,-1 1 0 0 0,0-1 0 0 0,1 0 0 0 0,-1 1-1 0 0,0-1 1 0 0,1 0 0 0 0,-1 1 0 0 0,0-1-1 0 0,1 0 1 0 0,-1 0 0 0 0,0 0 0 0 0,0 0-5 0 0,0 1 4 0 0,0-1 1 0 0,0 0-1 0 0,-1 1 1 0 0,1-1 0 0 0,0 1-1 0 0,0 0 1 0 0,0-1 0 0 0,0 1-1 0 0,0 0 1 0 0,0 0-1 0 0,0 0 1 0 0,0-1 0 0 0,0 1-1 0 0,0 0 1 0 0,0 0-1 0 0,1 0 1 0 0,-1 1 0 0 0,0-1-1 0 0,1 0 1 0 0,-1 0-1 0 0,1 0 1 0 0,-1 1-5 0 0,0 0 4 0 0,1-1 19 0 0,0-1-1 0 0,2 0-15 0 0,0 1 0 0 0,1-1 0 0 0,-1 0 0 0 0,1 0 0 0 0,-1 0 0 0 0,0 0 0 0 0,1 0 0 0 0,-1 0 0 0 0,3-1-7 0 0,4 1 11 0 0,46 1 69 0 0,-33 1-53 0 0,-1-2 1 0 0,1 0-1 0 0,-1-2 0 0 0,0 0 1 0 0,20-5-28 0 0,-13 4-1421 0 0,-26 3-5719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23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11 5320 0 0,'-39'-10'473'0'0,"36"10"-432"0"0,1 0-1 0 0,0 0 1 0 0,0 0 0 0 0,0 0-1 0 0,0 0 1 0 0,-1 0 0 0 0,1 1-1 0 0,0-1 1 0 0,0 1 0 0 0,0 0-1 0 0,0-1 1 0 0,0 1 0 0 0,0 0-1 0 0,0 0 1 0 0,0 0-1 0 0,0 1 1 0 0,0-1 0 0 0,1 0-1 0 0,-1 1 1 0 0,0-1 0 0 0,1 1-1 0 0,-1-1 1 0 0,1 1 0 0 0,0 0-1 0 0,-1 0 1 0 0,1 0 0 0 0,0 0-1 0 0,0 0 1 0 0,0 0 0 0 0,1 0-1 0 0,-1 0 1 0 0,0 0-1 0 0,1 0-40 0 0,-16 49 304 0 0,14-43-272 0 0,1 0 0 0 0,0 0-1 0 0,1-1 1 0 0,-1 1-1 0 0,2 0 1 0 0,-1 0-1 0 0,1 0 1 0 0,0 0 0 0 0,1 0-1 0 0,-1 0 1 0 0,2-1-1 0 0,-1 1 1 0 0,1-1-1 0 0,0 0 1 0 0,1 0 0 0 0,0 0-1 0 0,0 0 1 0 0,0 0-1 0 0,1-1 1 0 0,0 0-1 0 0,0 0 1 0 0,0 0 0 0 0,1 0-1 0 0,0-1 1 0 0,5 4-32 0 0,-1-2 49 0 0,-1-1 1 0 0,1 1-1 0 0,0-1 0 0 0,0-1 1 0 0,5 1-50 0 0,-11-4 26 0 0,0-1 0 0 0,0 0 0 0 0,0 0 0 0 0,1 0 0 0 0,-1-1 0 0 0,0 1 0 0 0,1-1 0 0 0,-1 0 0 0 0,0 0 0 0 0,0-1 0 0 0,1 1 0 0 0,-1-1 0 0 0,0 0 0 0 0,0 0 0 0 0,4-2-26 0 0,3 0 88 0 0,-10 3-52 0 0,1-1 1 0 0,-1 1 0 0 0,1-1 0 0 0,-1 1-1 0 0,0-1 1 0 0,1 1 0 0 0,-1-1 0 0 0,0 0 0 0 0,1 0-1 0 0,-1 1 1 0 0,0-1 0 0 0,0 0 0 0 0,0 0-1 0 0,1 0 1 0 0,-1-1 0 0 0,0 1-37 0 0,3-4 293 0 0,-3 5-267 0 0,-1 0-1 0 0,1-1 1 0 0,-1 1 0 0 0,1 0 0 0 0,-1-1-1 0 0,0 1 1 0 0,1-1 0 0 0,-1 1 0 0 0,1-1-1 0 0,-1 1 1 0 0,0-1 0 0 0,0 1 0 0 0,1-1-1 0 0,-1 1 1 0 0,0-1 0 0 0,0 1-1 0 0,1-1 1 0 0,-1 1 0 0 0,0-1 0 0 0,0 0-1 0 0,0 1 1 0 0,0-1 0 0 0,0 1 0 0 0,0-1-1 0 0,0 1 1 0 0,0-1 0 0 0,0 0 0 0 0,0 1-1 0 0,0-1 1 0 0,-1 1 0 0 0,1-1 0 0 0,0 1-1 0 0,0-1 1 0 0,0 0 0 0 0,-1 1-1 0 0,1-1 1 0 0,0 1 0 0 0,-1-1 0 0 0,1 1-1 0 0,0 0 1 0 0,-1-1 0 0 0,1 1 0 0 0,-1-1-1 0 0,1 1-25 0 0,-14-13 455 0 0,12 11-405 0 0,0 1 0 0 0,0-1 0 0 0,0 0 0 0 0,0 0 0 0 0,0-1 0 0 0,0 1 0 0 0,1 0 0 0 0,-1 0 0 0 0,1-1 0 0 0,-2-2-50 0 0,3 5-12 0 0,0 0 0 0 0,0 0-1 0 0,0-1 1 0 0,-1 1 0 0 0,1 0 0 0 0,0 0-1 0 0,0 0 1 0 0,-1-1 0 0 0,1 1 0 0 0,0 0 0 0 0,0 0-1 0 0,-1 0 1 0 0,1 0 0 0 0,0 0 0 0 0,0 0 0 0 0,-1-1-1 0 0,1 1 1 0 0,0 0 0 0 0,-1 0 0 0 0,1 0 0 0 0,0 0-1 0 0,-1 0 1 0 0,1 0 0 0 0,0 0 0 0 0,-1 0-1 0 0,1 0 1 0 0,0 0 0 0 0,0 0 0 0 0,-1 0 0 0 0,1 1 12 0 0,-1-1-967 0 0,0 0-6597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23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1 317 6824 0 0,'1'-2'157'0'0,"1"1"0"0"0,-1-1 1 0 0,1 0-1 0 0,-1 0 0 0 0,0 0 1 0 0,1 0-1 0 0,-1 0 0 0 0,0 0 1 0 0,0 0-1 0 0,-1 0 0 0 0,1 0 1 0 0,0 0-1 0 0,-1-1 0 0 0,1 1 1 0 0,-1-1-158 0 0,0-23 1706 0 0,0 10-1412 0 0,2-9-12 0 0,0 0 1 0 0,2 1-1 0 0,1 0 1 0 0,5-14-283 0 0,3-16 303 0 0,-13 51-272 0 0,0 1 0 0 0,1-1 0 0 0,-1 1 0 0 0,1-1 0 0 0,0 0 0 0 0,0 1 0 0 0,0-1 0 0 0,0 1 0 0 0,0 0 0 0 0,0-1 0 0 0,1 1 0 0 0,-1 0 0 0 0,1 0 0 0 0,0 0 0 0 0,0 0 0 0 0,0 0 0 0 0,0 0 0 0 0,0 0 0 0 0,1 0-31 0 0,-2 1 26 0 0,-1 1 0 0 0,1-1 0 0 0,0 1 0 0 0,0-1 0 0 0,0 1 0 0 0,0-1 0 0 0,0 1 0 0 0,0 0 0 0 0,0 0 0 0 0,0-1 0 0 0,0 1 0 0 0,0 0-1 0 0,0 0 1 0 0,0 0 0 0 0,0 0 0 0 0,0 0 0 0 0,0 0 0 0 0,0 0 0 0 0,0 0 0 0 0,0 1 0 0 0,0-1 0 0 0,0 0 0 0 0,-1 1 0 0 0,1-1 0 0 0,0 0 0 0 0,0 1 0 0 0,0-1 0 0 0,0 1 0 0 0,0 0-1 0 0,0-1 1 0 0,0 1-26 0 0,2 3 19 0 0,0-1 0 0 0,0 1-1 0 0,-1 0 1 0 0,1 0 0 0 0,-1 0 0 0 0,2 3-19 0 0,8 15 21 0 0,15 17 15 0 0,-17-24-27 0 0,0-1 1 0 0,1 0 0 0 0,6 5-10 0 0,5 5 36 0 0,-17-18-23 0 0,1 1 1 0 0,0-1-1 0 0,1 0 0 0 0,-1 0 1 0 0,5 2-14 0 0,2 8 5 0 0,-12-14-6 0 0,0 0 1 0 0,0-1-1 0 0,0 1 1 0 0,0-1-1 0 0,0 1 0 0 0,0-1 1 0 0,1 1-1 0 0,-1-1 0 0 0,1 0 1 0 0,-1 1-1 0 0,2 0 1 0 0,-2-1-154 0 0,-1 0 0 0 0,1 1 0 0 0,-1-1 0 0 0,1 1 0 0 0,-1-1 0 0 0,1 1-1 0 0,-1-1 1 0 0,0 1 0 0 0,0-1 0 0 0,0 1 0 0 0,0 0 0 0 0,0 0 154 0 0,0-2-8909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24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61 9744 0 0,'0'0'0'0'0,"0"0"0"0"0,12-2 0 0 0,3-3 272 0 0,-7-1 0 0 0,9 0-8 0 0,5 0 16 0 0,11-4-120 0 0,-2 3 16 0 0,-2 7-8 0 0,6-6 0 0 0,4 0-488 0 0,1 2 0 0 0,-3 8 8 0 0,-19-10 0 0 0,-18 6-7376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24.4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0 348 6128 0 0,'0'1'15'0'0,"0"-1"0"0"0,1 1-1 0 0,-1-1 1 0 0,0 1 0 0 0,0-1 0 0 0,0 0 0 0 0,0 1 0 0 0,0-1 0 0 0,1 1-1 0 0,-1-1 1 0 0,0 0 0 0 0,0 1 0 0 0,1-1 0 0 0,-1 1 0 0 0,0-1 0 0 0,0 0-1 0 0,1 1 1 0 0,-1-1 0 0 0,0 0 0 0 0,1 0 0 0 0,-1 1 0 0 0,1-1 0 0 0,-1 0-1 0 0,0 0 1 0 0,1 1 0 0 0,-1-1 0 0 0,1 0 0 0 0,-1 0 0 0 0,1 0 0 0 0,-1 0 0 0 0,1 0-1 0 0,-1 0 1 0 0,0 0 0 0 0,1 0 0 0 0,-1 0 0 0 0,1 0 0 0 0,-1 0 0 0 0,1 0-1 0 0,-1 0 1 0 0,1 0 0 0 0,-1 0 0 0 0,1 0 0 0 0,-1 0 0 0 0,0-1 0 0 0,1 1-1 0 0,-1 0 1 0 0,1 0-15 0 0,13-20 1049 0 0,-11 13-894 0 0,-2 5-74 0 0,0-1 0 0 0,-1 1-1 0 0,1-1 1 0 0,-1 1 0 0 0,0-1-1 0 0,0 1 1 0 0,0-1 0 0 0,0 1-1 0 0,0 0 1 0 0,0-1-1 0 0,-1 1-80 0 0,0-8 305 0 0,1-19 900 0 0,-1 11-641 0 0,1 0 0 0 0,1-1 0 0 0,1 1 0 0 0,0 0 1 0 0,5-15-565 0 0,-4 22 97 0 0,-3 9-54 0 0,0-1 1 0 0,1 1-1 0 0,0 0 1 0 0,-1 0-1 0 0,1-1 1 0 0,0 1-1 0 0,0 0 1 0 0,0 0-1 0 0,0 0 1 0 0,0 0-1 0 0,1 0 1 0 0,-1 0-1 0 0,1 1 1 0 0,-1-1-1 0 0,1 0 1 0 0,0 1 0 0 0,-1-1-1 0 0,1 1 1 0 0,2-2-44 0 0,-3 3 45 0 0,0-1 1 0 0,-1 1-1 0 0,1 0 1 0 0,0-1-1 0 0,0 1 1 0 0,0 0-1 0 0,-1 0 1 0 0,1 0-1 0 0,0-1 1 0 0,0 1-1 0 0,0 0 0 0 0,0 0 1 0 0,0 0-1 0 0,-1 1 1 0 0,1-1-1 0 0,0 0 1 0 0,0 0-1 0 0,0 0 1 0 0,0 1-1 0 0,-1-1 1 0 0,1 0-1 0 0,0 1 1 0 0,0-1-1 0 0,0 0 1 0 0,-1 1-1 0 0,1-1 1 0 0,0 1-1 0 0,-1-1 1 0 0,1 1-1 0 0,0 0 1 0 0,-1-1-1 0 0,1 1-45 0 0,22 30 351 0 0,-4-5-193 0 0,38 40 169 0 0,-51-60-304 0 0,0 0-1 0 0,1-1 0 0 0,-1 0 0 0 0,1 0 0 0 0,0-1 0 0 0,0 0 1 0 0,1 0-1 0 0,-1-1 0 0 0,1 0 0 0 0,0 0 0 0 0,-1-1 0 0 0,1 0 1 0 0,1 0-1 0 0,-1-1 0 0 0,0 0 0 0 0,6 0-22 0 0,-13-1 3 0 0,1 0 1 0 0,0 0-1 0 0,0-1 0 0 0,0 1 0 0 0,0 0 0 0 0,0-1 1 0 0,0 1-1 0 0,0-1 0 0 0,-1 0 0 0 0,1 0 0 0 0,0 0 1 0 0,0 0-1 0 0,-1 0 0 0 0,1 0 0 0 0,-1 0 0 0 0,1 0 1 0 0,-1-1-1 0 0,1 1 0 0 0,-1 0 0 0 0,0-1 0 0 0,0 0 1 0 0,0 1-1 0 0,0-1 0 0 0,0 0 0 0 0,0 1 0 0 0,0-1 1 0 0,0 0-1 0 0,-1 0 0 0 0,1 0 0 0 0,0 0-3 0 0,0-2 41 0 0,0 0-1 0 0,-1 0 0 0 0,1 0 0 0 0,-1-1 1 0 0,0 1-1 0 0,1 0 0 0 0,-2 0 1 0 0,1-1-1 0 0,-1 1 0 0 0,1 0 1 0 0,-1 0-1 0 0,0 0 0 0 0,-1-1-40 0 0,1-1 28 0 0,-1 0-1 0 0,1-1 0 0 0,0 1 1 0 0,1-1-1 0 0,0 1 0 0 0,0-1 1 0 0,0 1-1 0 0,1-5-27 0 0,1-15 13 0 0,-2-51-20 0 0,2 69 490 0 0,1 4-3091 0 0,-3 4 2526 0 0,1-1-10958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30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64 696 0 0,'0'0'160'0'0,"0"0"1"0"0,0 0 6 0 0,0 0 26 0 0,0 0 105 0 0,0 0 32 0 0,0 0-4 0 0,0 0-1 0 0,0 0-28 0 0,0 0-3 0 0,0 0-4 0 0,0 0 17 0 0,0 0 49 0 0,0 0 12 0 0,0 0 0 0 0,0 0-48 0 0,0 0-192 0 0,0 0-48 0 0,0 0 0 0 0,0 0 17 0 0,0 0 68 0 0,0 0 13 0 0,0 0-1 0 0,0 0-1 0 0,0 0-25 0 0,-5-5-7 0 0,1-1-94 0 0,3 4-30 0 0,-1 0 0 0 0,1 0 0 0 0,-1 0 0 0 0,1 0 0 0 0,-1 0 0 0 0,0 0 0 0 0,0 0 0 0 0,0 1 0 0 0,0-1 0 0 0,0 1 0 0 0,0-1 0 0 0,-1 1-20 0 0,-12 0 888 0 0,14 1-834 0 0,0 0 1 0 0,0 1-1 0 0,0-1 0 0 0,-1 0 0 0 0,1 0 0 0 0,0 0 0 0 0,0 0 0 0 0,0 0 0 0 0,0 0 0 0 0,0-1 0 0 0,0 1 1 0 0,0 0-1 0 0,0-1 0 0 0,0 1 0 0 0,0 0 0 0 0,0-1 0 0 0,0 1 0 0 0,0-1 0 0 0,0 0 0 0 0,0 1 0 0 0,-1-2-54 0 0,2 3 33 0 0,0-1 0 0 0,0 1 0 0 0,0-1 0 0 0,0 0 0 0 0,0 1 0 0 0,0-1 0 0 0,0 0 0 0 0,0 1 0 0 0,0-1 0 0 0,0 0 0 0 0,0 1 0 0 0,0-1 0 0 0,-1 0 0 0 0,1 1 0 0 0,0-1 0 0 0,0 0 0 0 0,0 0 0 0 0,0 1 0 0 0,-1-1 0 0 0,1 0 0 0 0,0 1 0 0 0,0-1 0 0 0,-1 0 0 0 0,1 0 0 0 0,0 0 0 0 0,0 1 0 0 0,-1-1 0 0 0,1 0 0 0 0,0 0 0 0 0,-1 0 0 0 0,1 0 0 0 0,0 1 0 0 0,-1-1 0 0 0,1 0 0 0 0,0 0 0 0 0,-1 0 0 0 0,1 0 0 0 0,0 0 0 0 0,-1 0 0 0 0,1 0 0 0 0,0 0 0 0 0,-1 0 0 0 0,1 0-33 0 0,-1-3 1102 0 0,11-1-793 0 0,95-15 276 0 0,-98 18-580 0 0,0 0-1 0 0,0 0 1 0 0,1 1-1 0 0,-1 0 1 0 0,0 0 0 0 0,1 0-1 0 0,-1 1 1 0 0,3 1-5 0 0,29 2 68 0 0,-29-5 25 0 0,-8 1-85 0 0,-1 0 0 0 0,1 0 1 0 0,0-1-1 0 0,-1 1 1 0 0,1 0-1 0 0,0 1 1 0 0,-1-1-1 0 0,1 0 1 0 0,0 0-1 0 0,-1 1 1 0 0,1-1-1 0 0,-1 1 0 0 0,1-1 1 0 0,0 1-1 0 0,-1-1 1 0 0,1 1-1 0 0,-1 0 1 0 0,0 0-1 0 0,1 0 1 0 0,0 1-9 0 0,-1-1 2 0 0,0-1 1 0 0,0 1 0 0 0,0 0 0 0 0,0-1 0 0 0,-1 1 0 0 0,1-1-1 0 0,0 0 1 0 0,0 1 0 0 0,0-1 0 0 0,0 0 0 0 0,0 1 0 0 0,0-1-1 0 0,1 0 1 0 0,-1 0 0 0 0,0 0 0 0 0,0 0 0 0 0,0 0 0 0 0,0 0-1 0 0,0 0 1 0 0,0 0 0 0 0,0-1 0 0 0,0 1 0 0 0,0 0 0 0 0,0-1-1 0 0,0 1 1 0 0,0 0 0 0 0,0-1 0 0 0,0 1 0 0 0,0-1-3 0 0,1 0 20 0 0,-1 0 1 0 0,1 1 0 0 0,0-1-1 0 0,0 1 1 0 0,-1-1-1 0 0,1 1 1 0 0,0 0 0 0 0,0 0-1 0 0,0 0 1 0 0,0 0-1 0 0,0 0 1 0 0,0 0-21 0 0,-3 0 34 0 0,1-1 0 0 0,0 1 0 0 0,0 0 0 0 0,0-1 0 0 0,0 1 0 0 0,0 0 0 0 0,0-1 1 0 0,0 1-1 0 0,0 0 0 0 0,0-1 0 0 0,0 1 0 0 0,0 0 0 0 0,0-1 0 0 0,0 1 0 0 0,0 0 0 0 0,0-1 0 0 0,0 1 0 0 0,1 0 0 0 0,-1 0 0 0 0,0-1 0 0 0,0 1 1 0 0,0 0-1 0 0,0-1 0 0 0,1 1 0 0 0,-1 0 0 0 0,0 0 0 0 0,0-1 0 0 0,1 1 0 0 0,-1 0 0 0 0,0 0 0 0 0,0 0 0 0 0,1-1 0 0 0,-1 1 0 0 0,0 0 0 0 0,0 0 1 0 0,1 0-35 0 0,27-6 1277 0 0,-27 6-1120 0 0,-1 0-33 0 0,0 0-1 0 0,0 0-6 0 0,0 0-15 0 0,0 0-93 0 0,0 0-18 0 0,0 0 1 0 0,0 0-6 0 0,0 0-18 0 0,0 0 3 0 0,0 0-6 0 0,0 0 5 0 0,0 0-13 0 0,0 0 0 0 0,0 12-58 0 0,1 8 91 0 0,1 0-1 0 0,1 0 1 0 0,1 0 0 0 0,6 18 10 0 0,6 36-31 0 0,17 112-373 0 0,-32-169 330 0 0,0 0-1 0 0,-2 13 75 0 0,1-3-55 0 0,0-27 35 0 0,0 0-7 0 0,0 0 10 0 0,0 29 17 0 0,0-26-1884 0 0,0-2-7561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31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3000 0 0,'0'0'792'0'0,"0"0"0"0"0,0 27 1810 0 0,0-22-2560 0 0,1 1 0 0 0,0-1-1 0 0,0 1 1 0 0,0-1 0 0 0,0 0-1 0 0,1 0 1 0 0,0 0-1 0 0,0 0 1 0 0,1 0 0 0 0,0 1-42 0 0,9 19 205 0 0,27 102 547 0 0,-33-108-553 0 0,-1 0 0 0 0,-1 0 0 0 0,-1 0 0 0 0,0 1-1 0 0,-1 16-198 0 0,1-4 238 0 0,5 23 336 0 0,-7-30-229 0 0,-2-23-322 0 0,1 0 0 0 0,0-1 0 0 0,0 1 1 0 0,0-1-1 0 0,0 1 0 0 0,0 0 0 0 0,0-1 0 0 0,0 1 1 0 0,1 0-1 0 0,-1-1 0 0 0,1 1 0 0 0,-1-1 0 0 0,1 1 1 0 0,-1-1-1 0 0,1 1 0 0 0,0-1 0 0 0,0 1 0 0 0,0-1 1 0 0,0 1-24 0 0,0 1 43 0 0,0 0 1 0 0,0 0 0 0 0,0 0-1 0 0,-1 0 1 0 0,1 0 0 0 0,-1 0-1 0 0,0 0 1 0 0,1 0 0 0 0,-1 0-1 0 0,-1 0 1 0 0,1 0 0 0 0,0 0-1 0 0,-1 0-43 0 0,0 10 327 0 0,-3-12-24 0 0,3-1-295 0 0,1 0-1 0 0,0 0 1 0 0,0 0-1 0 0,0 0 1 0 0,-1 0-1 0 0,1 0 1 0 0,0 0-1 0 0,0 0 1 0 0,-1 0 0 0 0,1 0-1 0 0,0 0 1 0 0,0 0-1 0 0,0 0 1 0 0,-1 0-1 0 0,1 0 1 0 0,0 0 0 0 0,0 0-1 0 0,-1 0 1 0 0,1 0-1 0 0,0 0 1 0 0,0 0-1 0 0,0 0 1 0 0,-1 0 0 0 0,1 0-1 0 0,0 1 1 0 0,0-1-1 0 0,0 0 1 0 0,-1 0-1 0 0,1 0 1 0 0,0 0-1 0 0,0 1 1 0 0,0-1 0 0 0,0 0-1 0 0,0 0 1 0 0,-1 0-1 0 0,1 0 1 0 0,0 1-1 0 0,0-1 1 0 0,0 0 0 0 0,0 0-1 0 0,0 1 1 0 0,0-1-1 0 0,0 0 1 0 0,0 0-1 0 0,0 0 1 0 0,0 1-8 0 0,0 0 127 0 0,0-1 3 0 0,0 0 12 0 0,0 0 2 0 0,0 0 0 0 0,0 0 6 0 0,0 0 29 0 0,0 0 10 0 0,0 0-2 0 0,0 0-3 0 0,0 0-25 0 0,0 0-7 0 0,-7-13 297 0 0,-1-13-331 0 0,2-1-1 0 0,0 1 1 0 0,2-1 0 0 0,0-1-118 0 0,-11-61-42 0 0,9 62 30 0 0,-1 4-32 0 0,2-1 0 0 0,1 0-1 0 0,0 1 1 0 0,1-16 44 0 0,3 17-45 0 0,-1 15 33 0 0,1 0 0 0 0,0 0 1 0 0,0 0-1 0 0,1-1 0 0 0,0 1 1 0 0,0 0-1 0 0,1 0 0 0 0,1-1 12 0 0,6-20-24 0 0,-8 20 12 0 0,1 1-1 0 0,1 0 1 0 0,-1 0 0 0 0,1 0 0 0 0,1 0-1 0 0,-1 0 1 0 0,1 1 0 0 0,0 0-1 0 0,0 0 1 0 0,1 0 0 0 0,0 0 0 0 0,0 0-1 0 0,2-1 13 0 0,12-10-15 0 0,-14 12 9 0 0,1 0-1 0 0,0 0 0 0 0,-1 1 1 0 0,1 0-1 0 0,1 0 1 0 0,5-3 6 0 0,-6 4 16 0 0,0 0 1 0 0,1 1-1 0 0,-1 0 1 0 0,1 0-1 0 0,-1 0 1 0 0,1 1-1 0 0,-1 0 1 0 0,1 0-1 0 0,0 1 1 0 0,0 0-1 0 0,-1 0 1 0 0,2 0-17 0 0,-5 1 9 0 0,1 0 0 0 0,0 0 0 0 0,0 0 0 0 0,-1 1 0 0 0,1-1 1 0 0,-1 1-1 0 0,1 0 0 0 0,-1 0 0 0 0,0 0 0 0 0,1 0 0 0 0,-1 0 0 0 0,0 1 0 0 0,-1-1 0 0 0,1 1 0 0 0,0 0 1 0 0,-1 0-1 0 0,0 0 0 0 0,1 0 0 0 0,-1 1 0 0 0,0-1 0 0 0,-1 0 0 0 0,1 1-9 0 0,3 8 3 0 0,-1 0 0 0 0,0 0-1 0 0,0 0 1 0 0,-1 5-3 0 0,6 17 21 0 0,-9-30-22 0 0,1 0 1 0 0,-1 0-1 0 0,0 0 0 0 0,0 0 0 0 0,0 0 0 0 0,-1 0 1 0 0,1 0-1 0 0,-1 0 0 0 0,0 0 0 0 0,0 0 1 0 0,-1 0-1 0 0,1-1 0 0 0,-1 1 0 0 0,1 0 0 0 0,-1-1 1 0 0,0 0-1 0 0,-1 2 1 0 0,-9 20-64 0 0,9-22 51 0 0,1 1 0 0 0,0-1 0 0 0,-1 0 0 0 0,0 0 1 0 0,0 0-1 0 0,0-1 0 0 0,0 1 0 0 0,0 0 0 0 0,0-1 0 0 0,-1 0 0 0 0,-2 2 13 0 0,-5 3-19 0 0,-5 11-19 0 0,14-16 33 0 0,1 1-1 0 0,-1-1 0 0 0,0 1 1 0 0,0-1-1 0 0,-1 0 0 0 0,1 0 1 0 0,0 0-1 0 0,-2 1 6 0 0,-87 46-52 0 0,85-49 127 0 0,4 1-18 0 0,2 10-2009 0 0,0-10-7429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33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1 549 2000 0 0,'0'18'208'0'0,"0"-18"6276"0"0,0-1-6310 0 0,0 1 14 0 0,20-13 623 0 0,-11 0-463 0 0,-6 9-249 0 0,-1 0 0 0 0,1 0 0 0 0,-1 0 0 0 0,0 0 1 0 0,0-1-1 0 0,1 0-99 0 0,7-24 198 0 0,3-5 279 0 0,-1-1 1 0 0,6-33-478 0 0,-4 23 279 0 0,-11 36-191 0 0,1 0 0 0 0,-2-1 0 0 0,1 1 0 0 0,0-7-88 0 0,1-6 182 0 0,1-1 0 0 0,1 1 1 0 0,4-8-183 0 0,-2 8 217 0 0,-2 0 1 0 0,0 0 0 0 0,0-9-218 0 0,-6 2 472 0 0,0 28-431 0 0,0-21 310 0 0,0 23-343 0 0,0-1 0 0 0,0 1 0 0 0,0-1 1 0 0,0 1-1 0 0,0-1 0 0 0,0 1 0 0 0,0-1 1 0 0,0 1-1 0 0,0-1 0 0 0,1 1 0 0 0,-1-1 1 0 0,0 1-1 0 0,0-1 0 0 0,0 1 1 0 0,1-1-1 0 0,-1 1 0 0 0,0-1 0 0 0,1 1 1 0 0,-1-1-1 0 0,0 0 0 0 0,1 1 0 0 0,-1-1 1 0 0,0 0-1 0 0,1 1 0 0 0,-1-1 1 0 0,1 0-1 0 0,-1 0 0 0 0,0 1 0 0 0,1-1 1 0 0,-1 0-1 0 0,1 0-8 0 0,12 9 138 0 0,-3-1-21 0 0,7 8-26 0 0,-6 0-80 0 0,1 0 0 0 0,7 7-11 0 0,-11-14 20 0 0,0 0 0 0 0,0 1 0 0 0,-1 0 0 0 0,-1 0 0 0 0,1 0 0 0 0,-2 1 0 0 0,1 0 0 0 0,0 5-20 0 0,-1-4 41 0 0,-1-1 1 0 0,2 0 0 0 0,3 6-42 0 0,-3-7 45 0 0,-1 0 0 0 0,0 1 0 0 0,-1-1 0 0 0,1 5-45 0 0,50 179 1072 0 0,-54-193-1183 0 0,-1 0 0 0 0,0 1 0 0 0,1-1 0 0 0,-1 1 0 0 0,0-1 0 0 0,0 1 0 0 0,0-1 0 0 0,0 1 0 0 0,0-1 0 0 0,-1 0 0 0 0,1 1 0 0 0,0-1 0 0 0,-1 1 0 0 0,1-1 0 0 0,-1 0 0 0 0,1 1 0 0 0,-1 0 111 0 0,0-1-10666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34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0 2608 0 0,'0'1'72'0'0,"-1"-1"1"0"0,1 1 0 0 0,0-1-1 0 0,0 1 1 0 0,0-1-1 0 0,0 1 1 0 0,0-1-1 0 0,0 1 1 0 0,-1-1-1 0 0,1 1 1 0 0,0-1 0 0 0,0 1-1 0 0,-1-1 1 0 0,1 1-1 0 0,0-1 1 0 0,-1 0-1 0 0,1 1 1 0 0,0-1-1 0 0,-1 0 1 0 0,1 1 0 0 0,-1-1-1 0 0,1 0 1 0 0,-1 1-1 0 0,1-1 1 0 0,-1 0-1 0 0,1 0 1 0 0,-1 1-1 0 0,1-1 1 0 0,-1 0-1 0 0,1 0 1 0 0,-1 0 0 0 0,1 0-1 0 0,-1 0-72 0 0,-12 8 1566 0 0,-12 14-1076 0 0,23-21-482 0 0,-1 1 0 0 0,1 0 0 0 0,-1 0 0 0 0,1 0 0 0 0,0 0 0 0 0,0 0-1 0 0,-1 1 1 0 0,2-1 0 0 0,-1 0 0 0 0,0 1 0 0 0,0 0 0 0 0,1-1 0 0 0,0 1 0 0 0,-1 0 0 0 0,1 2-8 0 0,-15 25 25 0 0,13-25-21 0 0,0 0-1 0 0,0 0 1 0 0,0 1-1 0 0,1-1 1 0 0,-1 4-4 0 0,-30 64-43 0 0,28-50 164 0 0,1 0 1 0 0,0 1-1 0 0,2-1 0 0 0,1 1 1 0 0,1 9-122 0 0,-1 18 194 0 0,0-35-142 0 0,1 1 0 0 0,0-1 0 0 0,1 1 0 0 0,1-1 0 0 0,1 1 0 0 0,3 12-52 0 0,7 32 179 0 0,-10-43-96 0 0,1 0-1 0 0,4 13-82 0 0,7 18 23 0 0,7 17 0 0 0,-20-60-23 0 0,1-1 1 0 0,-1 1 0 0 0,2-1 0 0 0,-1 0 0 0 0,0 0-1 0 0,1-1 1 0 0,0 1 0 0 0,0-1 0 0 0,1 1 0 0 0,0-1-1 0 0,-3-2 1 0 0,0 1 1 0 0,0-1-1 0 0,-1 0 1 0 0,1 0-1 0 0,0 1 1 0 0,-1-1-1 0 0,0 1 1 0 0,0 0-1 0 0,0-1-1 0 0,8 15 11 0 0,-6-13-164 0 0,0 0 0 0 0,0 1 0 0 0,-1 0 0 0 0,1 0 0 0 0,-1-1 0 0 0,0 2 153 0 0,-2-5-5570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35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 1704 0 0,'1'8'568'0'0,"5"-1"1596"0"0,-5-7-1953 0 0,1 1 1 0 0,0-1-1 0 0,0 0 1 0 0,0 0-1 0 0,0 0 1 0 0,0 0-1 0 0,0 0 1 0 0,-1 0-1 0 0,1 0 1 0 0,0-1-1 0 0,0 1 1 0 0,0-1-1 0 0,0 1-211 0 0,16-3 129 0 0,1 0 0 0 0,0 2 0 0 0,0 0-1 0 0,0 1 1 0 0,1 1-129 0 0,3 0 55 0 0,0-1 0 0 0,1-2 0 0 0,1 0-55 0 0,-2-1 85 0 0,-11 1-25 0 0,-1 1 0 0 0,0-2 0 0 0,0 1-1 0 0,5-3-59 0 0,-10 3 53 0 0,0 1 0 0 0,0 0 0 0 0,0 0-1 0 0,1 1 1 0 0,-1 0 0 0 0,0 0-1 0 0,3 0-52 0 0,7 1 249 0 0,-16-7 104 0 0,0 4-174 0 0,0 7-73 0 0,0-4 1 0 0,0-1 1 0 0,0 0-9 0 0,-4-5 390 0 0,4 5-480 0 0,0-1 1 0 0,0 1 0 0 0,0 0-1 0 0,0 0 1 0 0,0 0 0 0 0,0 0-1 0 0,0-1 1 0 0,0 1-1 0 0,0 0 1 0 0,0 0 0 0 0,0 0-1 0 0,-1-1 1 0 0,1 1-1 0 0,0 0 1 0 0,0 0 0 0 0,0 0-1 0 0,0 0 1 0 0,0 0-1 0 0,0-1 1 0 0,0 1 0 0 0,-1 0-1 0 0,1 0 1 0 0,0 0 0 0 0,0 0-1 0 0,0 0 1 0 0,0 0-1 0 0,-1 0 1 0 0,1-1 0 0 0,0 1-1 0 0,0 0 1 0 0,0 0-1 0 0,0 0 1 0 0,-1 0 0 0 0,1 0-1 0 0,0 0 1 0 0,0 0-1 0 0,0 0 1 0 0,-1 0 0 0 0,1 0-1 0 0,0 0 1 0 0,0 0-1 0 0,0 0 1 0 0,0 0 0 0 0,-1 0-1 0 0,1 0 1 0 0,0 0 0 0 0,0 1-1 0 0,0-1 1 0 0,-1 0-1 0 0,1 0 1 0 0,0 0 0 0 0,0 0-1 0 0,0 0 1 0 0,0 0-1 0 0,0 0 1 0 0,-1 1 0 0 0,1-1-1 0 0,0 0 1 0 0,0 0-1 0 0,0 0 1 0 0,0 0 0 0 0,0 0-1 0 0,0 1 1 0 0,0-1 0 0 0,0 0-1 0 0,0 0 1 0 0,-1 0-1 0 0,1 1-9 0 0,-3 4 105 0 0,2-10 408 0 0,1 5-505 0 0,-1-1 1 0 0,1 1 0 0 0,0 0-1 0 0,0 0 1 0 0,-1 0-1 0 0,1 0 1 0 0,0 0 0 0 0,0 0-1 0 0,-1 0 1 0 0,1 0 0 0 0,0 0-1 0 0,0 0 1 0 0,-1 0 0 0 0,1 0-1 0 0,0 0 1 0 0,0 0 0 0 0,-1 1-1 0 0,1-1 1 0 0,0 0-1 0 0,0 0 1 0 0,-1 0 0 0 0,1 0-1 0 0,0 0 1 0 0,0 0 0 0 0,0 1-1 0 0,-1-1 1 0 0,1 0 0 0 0,0 0-1 0 0,0 0 1 0 0,0 1 0 0 0,-1-1-1 0 0,1 0 1 0 0,0 0-1 0 0,0 0 1 0 0,0 1 0 0 0,0-1-1 0 0,0 0 1 0 0,0 0 0 0 0,0 1-1 0 0,0-1 1 0 0,0 0 0 0 0,0 0-1 0 0,-1 1 1 0 0,1-1 0 0 0,0 0-1 0 0,0 1-8 0 0,-4 12 141 0 0,1 6-113 0 0,1 0-1 0 0,1 0 0 0 0,0 1 1 0 0,1-1-1 0 0,2 7-27 0 0,0 25 61 0 0,-2-33-51 0 0,-1-7 1 0 0,1 0-1 0 0,1 0 0 0 0,0 1 0 0 0,0-1 0 0 0,1 0 1 0 0,1 1-11 0 0,-2-6 6 0 0,1 0 0 0 0,-2-1 0 0 0,1 1 0 0 0,0 0 0 0 0,-1 0 0 0 0,0 0 0 0 0,-1 0 0 0 0,1-1 0 0 0,-1 1 0 0 0,0 0 0 0 0,-1 0 0 0 0,0 2-6 0 0,3 2 149 0 0,-1-9-145 0 0,1-1 1 0 0,-1 1 0 0 0,0-1 0 0 0,0 1 0 0 0,1-1-1 0 0,-1 1 1 0 0,0-1 0 0 0,0 1 0 0 0,0-1-1 0 0,0 1 1 0 0,0-1 0 0 0,0 1 0 0 0,0 0 0 0 0,0-1-1 0 0,0 1 1 0 0,0-1 0 0 0,0 1 0 0 0,0-1-1 0 0,0 1 1 0 0,0-1 0 0 0,0 1 0 0 0,-1-1-1 0 0,1 1 1 0 0,0-1 0 0 0,0 1 0 0 0,-1-1 0 0 0,1 1-1 0 0,0-1 1 0 0,-1 0 0 0 0,1 1 0 0 0,0-1-1 0 0,-1 1 1 0 0,1-1-5 0 0,-1 2 6 0 0,0 1 0 0 0,0-1 1 0 0,0 0-1 0 0,1 1 0 0 0,-1-1 0 0 0,1 1 0 0 0,0-1 0 0 0,-1 1 0 0 0,1-1 0 0 0,0 1 0 0 0,1-1 1 0 0,-1 1-1 0 0,0 0-6 0 0,1 2-1033 0 0,-1-5-7456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8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4616 0 0,'-1'0'40'0'0,"1"0"0"0"0,-1 0 1 0 0,1 0-1 0 0,-1 0 0 0 0,1 0 1 0 0,-1 1-1 0 0,1-1 0 0 0,-1 0 1 0 0,1 0-1 0 0,-1 1 0 0 0,1-1 1 0 0,-1 0-1 0 0,1 0 0 0 0,-1 1 1 0 0,1-1-1 0 0,0 1 0 0 0,-1-1 1 0 0,1 0-1 0 0,-1 1 0 0 0,1-1 1 0 0,0 1-1 0 0,0-1 0 0 0,-1 1 1 0 0,1-1-1 0 0,0 0 0 0 0,0 1 0 0 0,-1 0 1 0 0,1-1-1 0 0,0 1 0 0 0,0-1 1 0 0,0 1-1 0 0,0-1 0 0 0,0 1 1 0 0,0 0-41 0 0,0 26 2215 0 0,1-10-1665 0 0,3 59-14 0 0,4-1 1 0 0,4 0-1 0 0,11 36-536 0 0,4-40 375 0 0,-23-49-300 0 0,-4-16-65 0 0,1 0 0 0 0,1 0 0 0 0,-1 0 0 0 0,1 0 1 0 0,0-1-1 0 0,0 1 0 0 0,0-1 0 0 0,1 1 0 0 0,0-1-10 0 0,0 2 9 0 0,1 0 0 0 0,-2 0 0 0 0,1 0 0 0 0,-1 0 0 0 0,0 0 0 0 0,0 0-9 0 0,0 2 31 0 0,0 0 0 0 0,1-1 1 0 0,0 0-1 0 0,4 8-31 0 0,3 6 91 0 0,-9-19-49 0 0,0 1 0 0 0,1-1 0 0 0,-1 1-1 0 0,1-1 1 0 0,0 1 0 0 0,0-1 0 0 0,0 0 0 0 0,0 0 0 0 0,0 0 0 0 0,1 0-1 0 0,0-1 1 0 0,-1 1-42 0 0,4 7 306 0 0,-6-9-293 0 0,0-1 0 0 0,1 1 0 0 0,-1-1-1 0 0,0 0 1 0 0,0 1 0 0 0,0-1-1 0 0,0 1 1 0 0,1-1 0 0 0,-1 1-1 0 0,0-1 1 0 0,0 1 0 0 0,1-1 0 0 0,-1 0-1 0 0,0 1 1 0 0,1-1 0 0 0,-1 0-1 0 0,0 1 1 0 0,1-1 0 0 0,-1 0-1 0 0,1 1 1 0 0,-1-1 0 0 0,0 0 0 0 0,1 0-1 0 0,-1 1 1 0 0,1-1 0 0 0,-1 0-1 0 0,1 0 1 0 0,-1 0 0 0 0,1 0 0 0 0,-1 0-1 0 0,1 0 1 0 0,-1 0 0 0 0,1 0-13 0 0,11 11 481 0 0,-8-10-410 0 0,1 1 1 0 0,0-1-1 0 0,0-1 1 0 0,-1 1-1 0 0,1-1 0 0 0,0 1 1 0 0,0-1-1 0 0,0-1 1 0 0,0 1-1 0 0,2-1-71 0 0,13 0 146 0 0,13 0 166 0 0,-1 0 1 0 0,1-2-1 0 0,-1-2 0 0 0,5-2-312 0 0,-20 4 97 0 0,1 1-1 0 0,0 1 1 0 0,3 1-97 0 0,-9 0-203 0 0,0 0 0 0 0,0-1 0 0 0,-1 0 0 0 0,1-1 0 0 0,0 0 0 0 0,-1-1 0 0 0,0 0 0 0 0,0 0 0 0 0,6-4 203 0 0,2-4-9613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35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3808 0 0,'0'0'1208'0'0,"19"-2"3936"0"0,-18 2-5104 0 0,-1-1 0 0 0,1 1-1 0 0,0-1 1 0 0,-1 1 0 0 0,1-1 0 0 0,0 1 0 0 0,-1 0 0 0 0,1-1 0 0 0,0 1 0 0 0,0 0 0 0 0,0 0 0 0 0,-1-1 0 0 0,1 1 0 0 0,0 0-1 0 0,0 0 1 0 0,0 0 0 0 0,-1 0 0 0 0,2 0-40 0 0,14-3 288 0 0,-8-1-249 0 0,0 1-1 0 0,1 0 1 0 0,-1 0-1 0 0,1 1 0 0 0,7-1-38 0 0,-8 2-3 0 0,1-1-1 0 0,0-1 0 0 0,0 1 0 0 0,-1-2 0 0 0,1 1 1 0 0,0-1 3 0 0,1-2-30 0 0,28-14-246 0 0,-35 19 262 0 0,-1 1-1 0 0,1-1 1 0 0,0 0 0 0 0,-1 1 0 0 0,1-1-1 0 0,-1 1 1 0 0,1 0 0 0 0,0 0 0 0 0,-1 0-1 0 0,1 0 1 0 0,0 1 0 0 0,-1-1 0 0 0,1 1-1 0 0,1 0 15 0 0,15-1 52 0 0,-18 0-45 0 0,0 0-1 0 0,-1 0 1 0 0,1 0-1 0 0,-1 0 1 0 0,1 0-1 0 0,-1 0 1 0 0,1 0-1 0 0,0-1 1 0 0,-1 1-1 0 0,1 0 1 0 0,-1 0-1 0 0,1-1 1 0 0,-1 1-1 0 0,1 0 1 0 0,-1 0-1 0 0,1-1 0 0 0,-1 1 1 0 0,0-1-1 0 0,1 1 1 0 0,-1 0-1 0 0,0-1 1 0 0,1 1-1 0 0,-1-1 1 0 0,0 1-1 0 0,1-1 1 0 0,-1 1-1 0 0,0-1 1 0 0,0 1-1 0 0,1-1-6 0 0,-1 0 67 0 0,0 1-2 0 0,0 0-19 0 0,0 0 151 0 0,0-2-194 0 0,8 4-42 0 0,-7-3 34 0 0,1 1-1 0 0,-1 0 0 0 0,0 1 0 0 0,0-1 1 0 0,1 0-1 0 0,-1 0 0 0 0,0 0 1 0 0,0 1-1 0 0,1-1 0 0 0,-1 1 1 0 0,0-1-1 0 0,0 1 0 0 0,0-1 1 0 0,0 1-1 0 0,0 0 0 0 0,1 0 6 0 0,0 5 129 0 0,0 1 1 0 0,0-1-1 0 0,-1 0 0 0 0,0 1 0 0 0,0-1 0 0 0,-1 1 1 0 0,0 0-1 0 0,0-1 0 0 0,0 1 0 0 0,-2 6-129 0 0,1 15 163 0 0,1 254-530 0 0,0-281-8495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36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5224 0 0,'0'0'553'0'0,"0"0"4"0"0,0 0-2 0 0,0 0-59 0 0,0 0-247 0 0,0 0-51 0 0,0 0 2 0 0,0 0-28 0 0,0 0-111 0 0,0 0-24 0 0,19 4 38 0 0,-18-1-81 0 0,0 0 1 0 0,0 0-1 0 0,0-1 1 0 0,-1 1-1 0 0,1 0 1 0 0,-1 0-1 0 0,0 0 0 0 0,1 0 1 0 0,-1 0 5 0 0,2 20-35 0 0,16 47 103 0 0,-3 1 1 0 0,-3 1-1 0 0,0 30-68 0 0,-14-62 166 0 0,1-36-124 0 0,0 1-1 0 0,1 0 1 0 0,0 0-1 0 0,0 0 1 0 0,0 0-1 0 0,0-1 1 0 0,1 1-1 0 0,0 0 1 0 0,0 0-1 0 0,1 3-41 0 0,-1-2 119 0 0,1 0-1 0 0,-1 0 1 0 0,0 0-1 0 0,0 0 0 0 0,-1 1 1 0 0,0-1-1 0 0,0 0 0 0 0,-1 0 1 0 0,1 0-1 0 0,-1 1 1 0 0,0-1-1 0 0,-1 0 0 0 0,0 0 1 0 0,-1 3-119 0 0,1 9 662 0 0,2-18-8804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37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 2208 0 0,'12'1'933'0'0,"-11"-1"-877"0"0,-1 0 0 0 0,1 0 0 0 0,-1 0 0 0 0,1 0 0 0 0,-1 0 0 0 0,1 0 0 0 0,-1 0 0 0 0,1 1 0 0 0,0-1 1 0 0,-1 0-1 0 0,1 0 0 0 0,-1 1 0 0 0,0-1 0 0 0,1 0 0 0 0,-1 1 0 0 0,1-1 0 0 0,-1 0 0 0 0,1 1 0 0 0,-1-1 0 0 0,0 1 0 0 0,1-1 0 0 0,-1 1 0 0 0,0-1 0 0 0,1 1 0 0 0,-1-1 0 0 0,0 1 0 0 0,0-1 0 0 0,0 1 0 0 0,1-1 0 0 0,-1 1 1 0 0,0 0-57 0 0,29-16 416 0 0,-26 13-382 0 0,-1 1 1 0 0,1-1 0 0 0,0 1 0 0 0,0-1 0 0 0,0 1-1 0 0,0 0 1 0 0,0 0 0 0 0,0 0 0 0 0,0 1 0 0 0,1-1-1 0 0,-1 1 1 0 0,0-1 0 0 0,0 1 0 0 0,2 0-35 0 0,-1 0 83 0 0,1 0 0 0 0,0-1 0 0 0,-1 1 1 0 0,1-1-1 0 0,-1-1 0 0 0,2 1-83 0 0,-3 0 148 0 0,0 0 1 0 0,0 0-1 0 0,0 0 0 0 0,-1 1 0 0 0,1 0 1 0 0,0-1-1 0 0,1 1 0 0 0,0 0-148 0 0,-3 0 53 0 0,1 0 0 0 0,-1 0 0 0 0,0 0-1 0 0,0 1 1 0 0,0-1 0 0 0,1 0 0 0 0,-1 0 0 0 0,0 1 0 0 0,0-1 0 0 0,0 0-1 0 0,0 1 1 0 0,0-1 0 0 0,0 1 0 0 0,0 0 0 0 0,0-1 0 0 0,0 1 0 0 0,0 0-1 0 0,0-1 1 0 0,0 1 0 0 0,0 0 0 0 0,0 0-53 0 0,0 1 52 0 0,0-1 0 0 0,0 1 0 0 0,0-1 1 0 0,1 0-1 0 0,-1 1 0 0 0,1-1 0 0 0,-1 0 0 0 0,1 0 0 0 0,0 0 0 0 0,-1 0 1 0 0,1 0-1 0 0,0 0 0 0 0,0 0 0 0 0,-1-1 0 0 0,2 1-52 0 0,-2-1 20 0 0,1 0-1 0 0,-1 1 1 0 0,0-1-1 0 0,1 1 1 0 0,-1-1-1 0 0,0 1 1 0 0,0 0-1 0 0,1 0 1 0 0,-1-1-1 0 0,0 1 1 0 0,0 0-1 0 0,0 0 1 0 0,0 0-1 0 0,0 0 1 0 0,0 0-1 0 0,0 0 1 0 0,0 1-1 0 0,0-1 1 0 0,-1 0-1 0 0,1 0 1 0 0,0 1-1 0 0,-1-1 1 0 0,1 0-20 0 0,-1 0 6 0 0,0 0 0 0 0,1-1 0 0 0,-1 1 0 0 0,0 0-1 0 0,1-1 1 0 0,-1 1 0 0 0,1-1 0 0 0,-1 1 0 0 0,1 0 0 0 0,-1-1 0 0 0,1 1 0 0 0,-1-1 0 0 0,1 1 0 0 0,-1-1 0 0 0,1 0 0 0 0,0 1 0 0 0,-1-1 0 0 0,1 0 0 0 0,0 1 0 0 0,-1-1 0 0 0,1 0 0 0 0,0 0 0 0 0,0 1-6 0 0,0-1 8 0 0,0 0 1 0 0,0 1-1 0 0,0-1 1 0 0,0 1-1 0 0,0-1 1 0 0,0 1 0 0 0,0 0-1 0 0,0 0 1 0 0,0-1-1 0 0,0 1 1 0 0,0 0-1 0 0,0 0 1 0 0,-1 0-1 0 0,1 0 1 0 0,0 1-9 0 0,1 2 10 0 0,0 1 0 0 0,0 0-1 0 0,0 1 1 0 0,-1-1 0 0 0,0 0 0 0 0,0 0 0 0 0,-1 1-1 0 0,0-1 1 0 0,1 0 0 0 0,-2 0 0 0 0,1 1 0 0 0,0-1-1 0 0,-1 0 1 0 0,0 1 0 0 0,-1-1 0 0 0,1 0 0 0 0,-1 0-10 0 0,0 2 3 0 0,1-2-3 0 0,-1 0 0 0 0,1 0 0 0 0,-1 0 0 0 0,0 0 0 0 0,0 0-1 0 0,-1-1 1 0 0,1 1 0 0 0,-1-1 0 0 0,0 1 0 0 0,-1-1 0 0 0,1 0-1 0 0,-1 0 1 0 0,1 0 0 0 0,-1-1 0 0 0,-4 3 0 0 0,-26 23 103 0 0,30-24-67 0 0,-1 0 0 0 0,0-1 0 0 0,0 1 1 0 0,0-1-1 0 0,-1-1 0 0 0,1 1 1 0 0,-1-1-1 0 0,0 0 0 0 0,0 0 0 0 0,-6 2-36 0 0,-8 2 342 0 0,15-5-253 0 0,1-1 0 0 0,0 1 0 0 0,-1-1-1 0 0,1 0 1 0 0,-1 0 0 0 0,1 0 0 0 0,-1-1-1 0 0,0 0-88 0 0,2-1 589 0 0,1 1 179 0 0,2 8-778 0 0,0 16-1365 0 0,0-24-7011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46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0 135 3912 0 0,'1'-1'38'0'0,"-1"1"-1"0"0,1 0 1 0 0,0-1 0 0 0,-1 1-1 0 0,1 0 1 0 0,-1 0-1 0 0,1-1 1 0 0,0 1 0 0 0,-1 0-1 0 0,1 0 1 0 0,0 0 0 0 0,-1 0-1 0 0,1 0 1 0 0,-1 0 0 0 0,1 0-1 0 0,0 0 1 0 0,-1 0 0 0 0,1 0-1 0 0,0 0 1 0 0,-1 0 0 0 0,1 1-1 0 0,0-1-37 0 0,-1 0 27 0 0,1 0 0 0 0,-1 1 0 0 0,1-1-1 0 0,-1 0 1 0 0,0 0 0 0 0,1 0-1 0 0,-1 0 1 0 0,1 0 0 0 0,-1 0 0 0 0,0 0-1 0 0,1 0 1 0 0,-1 0 0 0 0,1 0 0 0 0,-1 0-1 0 0,1 0 1 0 0,-1 0 0 0 0,0 0-1 0 0,1 0 1 0 0,-1 0 0 0 0,1 0 0 0 0,-1 0-1 0 0,0 0 1 0 0,1-1 0 0 0,-1 1 0 0 0,1 0-1 0 0,-1 0 1 0 0,0-1 0 0 0,1 1-1 0 0,-1 0 1 0 0,0 0 0 0 0,1-1 0 0 0,-1 1-1 0 0,0 0 1 0 0,0-1 0 0 0,1 1 0 0 0,-1 0-1 0 0,0-1 1 0 0,0 1 0 0 0,0-1-1 0 0,0 1 1 0 0,1 0 0 0 0,-1-1 0 0 0,0 1-1 0 0,0-1 1 0 0,0 1 0 0 0,0 0 0 0 0,0-1-1 0 0,0 1 1 0 0,0-1 0 0 0,0 1-1 0 0,0-1 1 0 0,0 1 0 0 0,0 0 0 0 0,0-1-1 0 0,0 1 1 0 0,-1-1 0 0 0,1 1-27 0 0,0-1 62 0 0,0-3 599 0 0,0 8-562 0 0,22-2 593 0 0,-15 4-593 0 0,-1 0 0 0 0,1 1 1 0 0,-1 0-1 0 0,-1 0 0 0 0,1 0 0 0 0,-1 1 0 0 0,0 0 0 0 0,-1 0 0 0 0,0 0-99 0 0,1 2 150 0 0,0-1 1 0 0,1 0-1 0 0,0 0 1 0 0,1 0 0 0 0,0-1-1 0 0,0 0 1 0 0,1 0-151 0 0,2 2 246 0 0,-9-9-211 0 0,0 0-1 0 0,1 1 1 0 0,-1-1-1 0 0,0 0 1 0 0,1 0-1 0 0,-1 0 1 0 0,1 0-1 0 0,-1 0 1 0 0,1 0 0 0 0,0 0-1 0 0,-1-1 1 0 0,1 1-1 0 0,0 0 1 0 0,-1-1-1 0 0,1 0 1 0 0,0 1-1 0 0,0-1 1 0 0,-1 0 0 0 0,1 0-1 0 0,0 0 1 0 0,1 0-35 0 0,-3 0 11 0 0,1 0 0 0 0,0 0 0 0 0,-1 0 0 0 0,1 1 0 0 0,-1-1 1 0 0,1 0-1 0 0,-1 0 0 0 0,1 0 0 0 0,-1 1 0 0 0,1-1 0 0 0,-1 0 0 0 0,0 1 1 0 0,1-1-1 0 0,-1 0 0 0 0,1 1 0 0 0,-1-1 0 0 0,0 0 0 0 0,1 1 1 0 0,-1-1-1 0 0,0 1 0 0 0,1-1 0 0 0,-1 1 0 0 0,0 0-11 0 0,1-1 27 0 0,-1 1 0 0 0,0-1-1 0 0,1 1 1 0 0,-1-1 0 0 0,1 1-1 0 0,-1-1 1 0 0,0 1 0 0 0,1-1-1 0 0,-1 1 1 0 0,1-1 0 0 0,0 1 0 0 0,-1-1-1 0 0,1 0 1 0 0,-1 1 0 0 0,1-1-1 0 0,-1 0 1 0 0,1 1 0 0 0,0-1-1 0 0,-1 0 1 0 0,1 0 0 0 0,0 0 0 0 0,-1 0-1 0 0,1 0 1 0 0,0 0-27 0 0,2-3 2187 0 0,1-12-2081 0 0,1 2-58 0 0,0 1-1 0 0,0-1 1 0 0,-1 1 0 0 0,-1-1-1 0 0,2-13-47 0 0,0 3 69 0 0,-2 4-16 0 0,-1 10-31 0 0,0 0 0 0 0,0 0 0 0 0,1 0 0 0 0,2-5-22 0 0,4-19 72 0 0,-8 29-59 0 0,0 0-1 0 0,-1 0 0 0 0,1 0 0 0 0,1 0 0 0 0,-1 1 0 0 0,0-1 1 0 0,1 0-1 0 0,0 1 0 0 0,0-1 0 0 0,0 1 0 0 0,0-1 1 0 0,1 1-1 0 0,-1 0 0 0 0,2-1-12 0 0,3-1-5 0 0,-7 5-45 0 0,1 0 0 0 0,-1 0-1 0 0,0-1 1 0 0,1 1 0 0 0,-1 0 0 0 0,0 0-1 0 0,0-1 1 0 0,1 1 0 0 0,-1 0-1 0 0,0-1 1 0 0,0 1 0 0 0,1 0-1 0 0,-1-1 1 0 0,0 1 0 0 0,0-1 0 0 0,0 1-1 0 0,0 0 1 0 0,0-1 0 0 0,0 1-1 0 0,1-1 1 0 0,-1 1 0 0 0,0 0 0 0 0,0-1-1 0 0,0 1 1 0 0,0-1 0 0 0,0 1-1 0 0,-1 0 1 0 0,1-1 0 0 0,0 1-1 0 0,0-1 1 0 0,0 1 0 0 0,0 0 0 0 0,0-1-1 0 0,-1 1 51 0 0,1 0-9198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47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4616 0 0,'16'2'710'0'0,"-6"7"1578"0"0,0 2-1296 0 0,-8-9-898 0 0,0-1 0 0 0,0 0-1 0 0,0 0 1 0 0,1 0-1 0 0,-1 0 1 0 0,0 0-1 0 0,1-1 1 0 0,-1 1-1 0 0,1-1 1 0 0,-1 1-1 0 0,1-1 1 0 0,-1 0 0 0 0,1 0-1 0 0,-1 0 1 0 0,3 0-94 0 0,42-6 134 0 0,-43 6-172 0 0,99-8-886 0 0,-85 2 582 0 0,4 1 68 0 0,-10 2 178 0 0,-11 3 90 0 0,0-1 0 0 0,-1 1 0 0 0,1 0 0 0 0,0-1 0 0 0,-1 1 1 0 0,1 0-1 0 0,0 0 0 0 0,-1-1 0 0 0,1 1 0 0 0,0 0 0 0 0,0 0 0 0 0,-1 0 0 0 0,1 0 0 0 0,0 0 1 0 0,0 0-1 0 0,-1 0 0 0 0,1 0 0 0 0,0 0 0 0 0,0 0 0 0 0,-1 1 0 0 0,1-1 0 0 0,0 0 0 0 0,-1 0 1 0 0,1 1-1 0 0,0-1 0 0 0,-1 0 0 0 0,1 1 0 0 0,0-1 0 0 0,-1 1 0 0 0,1-1 0 0 0,-1 1 0 0 0,1-1 1 0 0,-1 1-1 0 0,1-1 0 0 0,0 1 6 0 0,5 0 92 0 0,-5-1-84 0 0,-1 0-1 0 0,1-1 1 0 0,-1 1-1 0 0,1 0 1 0 0,0 0-1 0 0,-1 0 1 0 0,1 0-1 0 0,-1 0 1 0 0,1 0-1 0 0,0 0 1 0 0,-1 0 0 0 0,1 0-1 0 0,0 0 1 0 0,-1 1-1 0 0,1-1 1 0 0,-1 0-1 0 0,1 0 1 0 0,-1 0-1 0 0,1 1 1 0 0,-1-1-1 0 0,1 0 1 0 0,-1 1-1 0 0,1-1 1 0 0,-1 0-1 0 0,1 1 1 0 0,-1-1-1 0 0,1 1 1 0 0,-1-1-1 0 0,1 1-7 0 0,15 30 76 0 0,-16-29-69 0 0,1 0 0 0 0,0 1 0 0 0,-1-1-1 0 0,0 0 1 0 0,1 0 0 0 0,-1 0 0 0 0,0 0 0 0 0,0 0-1 0 0,0 0 1 0 0,0 0 0 0 0,-1 0 0 0 0,1 2-7 0 0,-1 13 26 0 0,26 76 0 0 0,-20-46 1554 0 0,-2 0 1 0 0,-1 11-1581 0 0,1-58-1324 0 0,-2 0-6265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47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18 5920 0 0,'-1'-1'129'0'0,"0"0"0"0"0,0 0 1 0 0,0 1-1 0 0,0-1 0 0 0,0 0 0 0 0,0 0 1 0 0,0 0-1 0 0,0 1 0 0 0,0-1 1 0 0,0 1-1 0 0,-1-1 0 0 0,1 1 0 0 0,0-1 1 0 0,0 1-1 0 0,-1 0 0 0 0,1-1 0 0 0,-1 1-129 0 0,-1 0 255 0 0,1 1 0 0 0,0-1-1 0 0,-1 1 1 0 0,1 0 0 0 0,0 0-1 0 0,-1 0 1 0 0,1 0-1 0 0,0 0 1 0 0,-2 1-255 0 0,-13 6 233 0 0,15-7-200 0 0,-1 0-1 0 0,0 0 1 0 0,1 1 0 0 0,-1-1 0 0 0,1 0-1 0 0,0 1 1 0 0,-1 0 0 0 0,1-1 0 0 0,0 1-1 0 0,0 0 1 0 0,0 0 0 0 0,0 0 0 0 0,0 0-1 0 0,1 1 1 0 0,-1-1 0 0 0,1 0 0 0 0,-1 1-1 0 0,1-1 1 0 0,0 1 0 0 0,-1 0-33 0 0,-7 17 27 0 0,7-16-27 0 0,0-1 1 0 0,0 1-1 0 0,0 0 1 0 0,1 0-1 0 0,0-1 0 0 0,-1 1 1 0 0,1 0-1 0 0,1 0 1 0 0,-1 3-1 0 0,-1 52-640 0 0,5-58 438 0 0,-2-1 194 0 0,1 0 1 0 0,0 0-1 0 0,-1 1 0 0 0,1-1 0 0 0,-1 0 1 0 0,1 0-1 0 0,-1 0 0 0 0,1-1 0 0 0,-1 1 1 0 0,1 0-1 0 0,-1-1 0 0 0,1 1 8 0 0,2-4 0 0 0,0 0 0 0 0,0 1 0 0 0,1 0-1 0 0,-1-1 1 0 0,1 2 0 0 0,-1-1 0 0 0,1 0 0 0 0,2 0 0 0 0,18-11 0 0 0,-14 6 67 0 0,-1-1 0 0 0,0 0 0 0 0,-1 0 0 0 0,7-10-67 0 0,13-12 548 0 0,-27 29-431 0 0,0 0 0 0 0,0 0 0 0 0,0 0 0 0 0,0 0 1 0 0,0 0-1 0 0,0-1 0 0 0,0 1 0 0 0,-1 0 0 0 0,1-1 1 0 0,-1 0-1 0 0,0 1 0 0 0,0-1 0 0 0,0 0 0 0 0,0 1 1 0 0,0-1-1 0 0,0 0 0 0 0,-1 0 0 0 0,1 0 1 0 0,-1 0-1 0 0,0 0 0 0 0,0 0-117 0 0,-11 87 100 0 0,11-61-95 0 0,-11 191 45 0 0,8-162-5 0 0,3 0 0 0 0,6 49-45 0 0,-5-54 113 0 0,1 11 108 0 0,-1-55-208 0 0,0-1 0 0 0,0 1 0 0 0,0 0 0 0 0,0-1 1 0 0,0 1-1 0 0,1-1 0 0 0,-1 1 0 0 0,1-1 0 0 0,0 0 1 0 0,-1 1-1 0 0,1-1 0 0 0,0 0 0 0 0,0 0 0 0 0,1 0 1 0 0,-1-1-1 0 0,0 1 0 0 0,1 0 0 0 0,-1-1 1 0 0,0 0-1 0 0,1 1 0 0 0,0-1 0 0 0,-1 0 0 0 0,2 0-13 0 0,3 1 37 0 0,-1 0 0 0 0,1 0-1 0 0,0 0 1 0 0,0-1-1 0 0,0 0 1 0 0,0-1 0 0 0,0 0-1 0 0,0 0 1 0 0,0 0-37 0 0,17-4 179 0 0,-1-1 0 0 0,0 0 0 0 0,13-6-179 0 0,-2 1 386 0 0,-21 5-171 0 0,0-1 0 0 0,0 1 0 0 0,0-2 1 0 0,9-6-216 0 0,-18 10 65 0 0,0 1 0 0 0,0 0 1 0 0,-1 0-1 0 0,2 0 0 0 0,-1 0 1 0 0,0 1-1 0 0,0-1 0 0 0,0 1 1 0 0,1 0-1 0 0,-1 1 0 0 0,5-1-65 0 0,-9 1 48 0 0,0 0-16 0 0,0 0 0 0 0,0 0-2197 0 0,0 0-8789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48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3712 0 0,'0'8'2169'0'0,"1"-7"-2029"0"0,-1-1 1 0 0,0 1-1 0 0,0 0 0 0 0,0-1 0 0 0,0 1 0 0 0,0-1 0 0 0,0 1 0 0 0,0-1 0 0 0,0 1 1 0 0,0 0-1 0 0,0-1 0 0 0,0 1 0 0 0,0-1 0 0 0,0 1 0 0 0,0-1 0 0 0,-1 1 0 0 0,1-1 0 0 0,0 1 1 0 0,0-1-1 0 0,-1 1 0 0 0,1-1 0 0 0,0 1 0 0 0,-1-1 0 0 0,1 1 0 0 0,0-1 0 0 0,-1 1 1 0 0,1-1-1 0 0,-1 0 0 0 0,1 1 0 0 0,-1-1 0 0 0,0 0-140 0 0,2 0 21 0 0,-1 0 1 0 0,0 0-1 0 0,1 0 1 0 0,-1-1-1 0 0,0 1 1 0 0,1 0-1 0 0,-1 0 0 0 0,0 0 1 0 0,1 0-1 0 0,-1-1 1 0 0,0 1-1 0 0,1 0 0 0 0,-1 0 1 0 0,1 0-1 0 0,-1 0 1 0 0,0 0-1 0 0,1 0 0 0 0,-1 0 1 0 0,1 0-1 0 0,-1 0 1 0 0,0 0-1 0 0,1 0 1 0 0,-1 0-1 0 0,0 1 0 0 0,1-1 1 0 0,-1 0-1 0 0,0 0 1 0 0,1 0-1 0 0,-1 0 0 0 0,0 1 1 0 0,1-1-1 0 0,-1 0 1 0 0,0 0-1 0 0,1 1 1 0 0,-1-1-1 0 0,0 0 0 0 0,0 0 1 0 0,1 1-1 0 0,-1-1 1 0 0,0 0-22 0 0,4 19 96 0 0,0 2-61 0 0,38 49 201 0 0,-23-41 159 0 0,-2 1 1 0 0,12 30-396 0 0,-23-43 51 0 0,-1-1 0 0 0,-1 1 1 0 0,0 1-1 0 0,-1-1 0 0 0,-1 1-51 0 0,6 34 256 0 0,-6-36-170 0 0,-1 1 1 0 0,0-1 0 0 0,-2 1-1 0 0,1-1 1 0 0,-2 0 0 0 0,0 1-87 0 0,-14 72 305 0 0,14-77-218 0 0,-1-1 0 0 0,0 1 0 0 0,-1-1 0 0 0,0 1-1 0 0,-1-1 1 0 0,0 0 0 0 0,-1-1 0 0 0,0 0 0 0 0,0 1 0 0 0,-6 4-87 0 0,-3 9 248 0 0,7-7 35 0 0,7-15-248 0 0,0 0 0 0 0,1 0 0 0 0,-1 0 1 0 0,0 0-1 0 0,0 0 0 0 0,0 0 0 0 0,-1-1 1 0 0,1 1-1 0 0,0 0 0 0 0,-1-1 0 0 0,1 1 1 0 0,-2 0-36 0 0,-3 3 215 0 0,1 1 1 0 0,0-1-1 0 0,-1 1 1 0 0,2 1-1 0 0,-4 3-215 0 0,-7 11 834 0 0,4-5-1420 0 0,11-16-11363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1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1 112 8432 0 0,'0'0'273'0'0,"0"0"6"0"0,0 0-1 0 0,0 0 32 0 0,3 6 143 0 0,-2-5-444 0 0,4 6 201 0 0,0 0 0 0 0,-1 0 0 0 0,0 1 1 0 0,0-1-1 0 0,-1 1 0 0 0,0 0 0 0 0,0 0 0 0 0,-1 1 0 0 0,0-1 0 0 0,0 0 0 0 0,0 7-210 0 0,-2-5-67 0 0,1 0 0 0 0,0-1-1 0 0,0 1 1 0 0,1 0 0 0 0,2 8 67 0 0,-1-7 11 0 0,-2-9 2 0 0,-1 0 0 0 0,1 1 0 0 0,0-1 0 0 0,0 0 0 0 0,0 0 0 0 0,0 1 0 0 0,0-1 0 0 0,0 0 0 0 0,1 0-13 0 0,2 6 157 0 0,-5-7-27 0 0,1-1-99 0 0,4 1 11 0 0,0 1-13 0 0,-3-2-13 0 0,-1 0 0 0 0,0 0 0 0 0,0 0 0 0 0,0 0 0 0 0,0 1 0 0 0,0-1 0 0 0,0 0 0 0 0,1 0 0 0 0,-1 0-1 0 0,0 0 1 0 0,0 0 0 0 0,0 0 0 0 0,0 0 0 0 0,0 0 0 0 0,0 0 0 0 0,1 0 0 0 0,-1 0 0 0 0,0 0 0 0 0,0 0 0 0 0,0 0 0 0 0,0 0 0 0 0,1 0 0 0 0,-1 0-1 0 0,0 0 1 0 0,0 0 0 0 0,0 0 0 0 0,0 0 0 0 0,0 0 0 0 0,1 0 0 0 0,-1 0 0 0 0,0 0 0 0 0,0 0 0 0 0,0 0 0 0 0,0 0 0 0 0,0-1 0 0 0,0 1 0 0 0,1 0-1 0 0,-1 0 1 0 0,0 0 0 0 0,0 0 0 0 0,0 0 0 0 0,0 0 0 0 0,0 0 0 0 0,0-1 0 0 0,0 1 0 0 0,0 0 0 0 0,0 0 0 0 0,0 0 0 0 0,0 0 0 0 0,0 0 0 0 0,1-1-1 0 0,-1 1 1 0 0,0 0 0 0 0,0 0 0 0 0,0 0 0 0 0,0 0 0 0 0,0 0 0 0 0,0-1 0 0 0,0 1 0 0 0,0 0 0 0 0,-1 0 0 0 0,1 0 0 0 0,0 0 0 0 0,0 0-16 0 0,2-5 12 0 0,-2 2 18 0 0,-1 1-1 0 0,1 0 0 0 0,-1-1 1 0 0,1 1-1 0 0,-1 0 0 0 0,0 0 1 0 0,0 0-1 0 0,0-1 0 0 0,0 1 1 0 0,0 0-1 0 0,-1 0 0 0 0,1 1 1 0 0,-1-1-1 0 0,1 0 0 0 0,-2-1-29 0 0,-2-4 99 0 0,-7-10 70 0 0,2 0 1 0 0,-4-10-170 0 0,11 21 41 0 0,0 0 0 0 0,1 0 0 0 0,0-1 0 0 0,0 1 1 0 0,1-1-1 0 0,0 1 0 0 0,0-1 0 0 0,0 0 0 0 0,1 0-41 0 0,-3-22 229 0 0,0-10-131 0 0,3 37-97 0 0,0 0 0 0 0,0 1 0 0 0,1-1 0 0 0,-1 0 0 0 0,0 0 0 0 0,1 0 0 0 0,0 1 0 0 0,-1-1 0 0 0,1 0 0 0 0,0 0 0 0 0,0 1 0 0 0,0-1 0 0 0,0 1 0 0 0,0-1 0 0 0,0 1 0 0 0,0-1 0 0 0,0 1-1 0 0,15-16-4 0 0,-13 14 36 0 0,0-1 0 0 0,0 1 0 0 0,0 0 0 0 0,0 0 0 0 0,0 0 0 0 0,1 0 0 0 0,-1 0-1 0 0,1 1 1 0 0,0 0 0 0 0,0 0 0 0 0,0 0 0 0 0,0 0 0 0 0,0 0 0 0 0,4 0-32 0 0,-1 1 52 0 0,0 1 1 0 0,0 1 0 0 0,0-1-1 0 0,0 1 1 0 0,0 0-1 0 0,0 1 1 0 0,-1-1-1 0 0,1 1 1 0 0,0 1-1 0 0,-1-1 1 0 0,0 1 0 0 0,1 0-1 0 0,-1 1 1 0 0,-1-1-1 0 0,1 1 1 0 0,0 1-1 0 0,-1-1 1 0 0,0 1-1 0 0,0-1 1 0 0,0 2-1 0 0,-1-1 1 0 0,1 0 0 0 0,-1 1-1 0 0,1 2-52 0 0,-3-5 29 0 0,-1 0 0 0 0,1 0 0 0 0,-1 1 0 0 0,0-1-1 0 0,1 0 1 0 0,-2 1 0 0 0,1-1 0 0 0,0 3-29 0 0,5 14 122 0 0,-6-19-113 0 0,1 1-1 0 0,-1 0 0 0 0,1-1 0 0 0,-1 1 0 0 0,0 0 0 0 0,0-1 0 0 0,0 1 0 0 0,0 0 0 0 0,0 0 0 0 0,0-1 0 0 0,-1 1 0 0 0,1 0 0 0 0,0-1 0 0 0,-1 1 1 0 0,1-1-1 0 0,-1 1 0 0 0,0 0 0 0 0,0-1 0 0 0,0 2-8 0 0,-21 28-114 0 0,15-21 65 0 0,5-8 4 0 0,0 0 0 0 0,0 0 0 0 0,0-1-1 0 0,-1 1 1 0 0,1 0 0 0 0,0-1 0 0 0,-1 1-1 0 0,1-1 1 0 0,-1 0 0 0 0,0 0 0 0 0,-2 1 45 0 0,6-2-296 0 0,14-2 243 0 0,12-2 45 0 0,1 1 0 0 0,10 1 8 0 0,-37 2 1 0 0,0 0 0 0 0,0 0 0 0 0,0 0 0 0 0,0 0 1 0 0,0 1-1 0 0,0-1 0 0 0,0 0 0 0 0,0 1 1 0 0,0-1-1 0 0,-1 0 0 0 0,1 1 0 0 0,0-1 1 0 0,0 1-1 0 0,0-1 0 0 0,0 1 0 0 0,-1 0 1 0 0,1-1-1 0 0,0 1 0 0 0,0 0 0 0 0,-1-1 0 0 0,1 1 1 0 0,-1 0-1 0 0,1 0 0 0 0,-1 0 0 0 0,1 0 1 0 0,-1-1-1 0 0,1 1 0 0 0,-1 0 0 0 0,1 1-1 0 0,-1 0 8 0 0,1 1 0 0 0,-1-1 0 0 0,1 1-1 0 0,-1-1 1 0 0,0 1 0 0 0,0-1-1 0 0,0 1 1 0 0,0-1 0 0 0,-1 3-8 0 0,0 0 28 0 0,-1-1 0 0 0,0 0 1 0 0,0 1-1 0 0,0-1 0 0 0,-1 0 1 0 0,1 0-1 0 0,-1-1 0 0 0,0 1 0 0 0,0-1 1 0 0,0 1-1 0 0,-2 0-28 0 0,-4 5 53 0 0,-1 0-1 0 0,0-1 1 0 0,-4 2-53 0 0,-2 0 41 0 0,0 0 0 0 0,0-2 0 0 0,-2 0-41 0 0,13-5 17 0 0,-3 1-32 0 0,8-4 14 0 0,0 0 1 0 0,0 1 0 0 0,-1-1-1 0 0,1 0 1 0 0,0 0-1 0 0,0 0 1 0 0,0 0-1 0 0,0 0 1 0 0,0 0-1 0 0,-1 0 1 0 0,1 0 0 0 0,0 0-1 0 0,0 0 1 0 0,0-1-1 0 0,0 1 1 0 0,0 0-1 0 0,0 0 1 0 0,-1 0 0 0 0,1 0-1 0 0,0 0 1 0 0,0 0-1 0 0,0 0 1 0 0,0 0-1 0 0,0 0 1 0 0,0 0-1 0 0,0 0 1 0 0,-1 0 0 0 0,1-1-1 0 0,0 1 1 0 0,0 0-1 0 0,0 0 1 0 0,0 0-1 0 0,0 0 1 0 0,0 0-1 0 0,0 0 1 0 0,0 0 0 0 0,0-1-1 0 0,0 1 1 0 0,0 0-1 0 0,0 0 1 0 0,0 0-1 0 0,0 0 1 0 0,0 0-1 0 0,0-1 1 0 0,0 1 0 0 0,0 0-1 0 0,0 0 1 0 0,0 0-1 0 0,0 0 1 0 0,0 0 0 0 0,0-1-51 0 0,0 1-2106 0 0,0 0-8424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1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7136 0 0,'0'2'178'0'0,"0"0"-1"0"0,1-1 1 0 0,-1 1 0 0 0,1 0 0 0 0,-1 0-1 0 0,1 0 1 0 0,0 0 0 0 0,0 0 0 0 0,-1-1 0 0 0,1 1-1 0 0,0 0 1 0 0,1-1 0 0 0,-1 1 0 0 0,0-1-1 0 0,0 1 1 0 0,1-1 0 0 0,-1 1 0 0 0,1-1-178 0 0,33 24 921 0 0,-22-17-377 0 0,4 5-430 0 0,-13-9-95 0 0,1-1 0 0 0,0 1 0 0 0,0-1 0 0 0,0 0 0 0 0,0 0 0 0 0,1-1 0 0 0,1 1-19 0 0,8 4 8 0 0,-13-6-8 0 0,0 0-1 0 0,1 0 1 0 0,-1 0 0 0 0,1 0 0 0 0,-1 0-1 0 0,1 0 1 0 0,-1-1 0 0 0,1 1 0 0 0,-1-1-1 0 0,1 0 1 0 0,0 0 0 0 0,2 0 0 0 0,1-1 53 0 0,0 0 0 0 0,0-1-1 0 0,0 1 1 0 0,0-1 0 0 0,0-1 0 0 0,0 1 0 0 0,-1-1-1 0 0,1 0 1 0 0,-1-1-53 0 0,-2 3 102 0 0,0-1-1 0 0,0 0 1 0 0,0-1-1 0 0,-1 1 1 0 0,1 0-1 0 0,-1-1 1 0 0,1 1-1 0 0,-1-1 1 0 0,0 0-1 0 0,0 0 1 0 0,0 0 0 0 0,-1 0-1 0 0,1 0 1 0 0,-1 0-1 0 0,1 0 1 0 0,-1-1-1 0 0,0 1-101 0 0,1-8 667 0 0,0 1 0 0 0,-1-1 1 0 0,0-9-668 0 0,-1 19-1910 0 0,0 1-8340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1.8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9848 0 0,'11'6'156'0'0,"0"0"328"0"0,-11-6-468 0 0,1 1 0 0 0,-1-1 0 0 0,0 0 0 0 0,0 1 0 0 0,0-1 0 0 0,0 0 0 0 0,0 1 0 0 0,0-1 0 0 0,1 0 0 0 0,-1 1 0 0 0,0-1 0 0 0,0 1 0 0 0,0-1-1 0 0,0 0 1 0 0,0 1 0 0 0,-1-1 0 0 0,1 1 0 0 0,0-1 0 0 0,0 0 0 0 0,0 1 0 0 0,0-1 0 0 0,0 0 0 0 0,0 1 0 0 0,-1-1 0 0 0,1 0 0 0 0,0 1 0 0 0,0-1 0 0 0,-1 0 0 0 0,1 1-1 0 0,0-1 1 0 0,0 0 0 0 0,-1 0-16 0 0,1 2 97 0 0,-1-1-1 0 0,1 0 0 0 0,0 0 1 0 0,-1 1-1 0 0,1-1 0 0 0,0 0 1 0 0,0 1-1 0 0,0-1 0 0 0,0 0 0 0 0,0 0 1 0 0,0 1-1 0 0,0-1 0 0 0,0 0 1 0 0,1 1-1 0 0,-1-1 0 0 0,0 0 1 0 0,1 0-1 0 0,-1 1 0 0 0,1-1 1 0 0,0 0-1 0 0,-1 0 0 0 0,1 0 0 0 0,0 0 1 0 0,0 1-97 0 0,0 0 97 0 0,0 0 0 0 0,0 0 0 0 0,0 1 0 0 0,0-1-1 0 0,0 0 1 0 0,0 1 0 0 0,-1-1 0 0 0,1 1 0 0 0,-1-1-97 0 0,6 16 493 0 0,-5-16-483 0 0,0 0 0 0 0,0 0 0 0 0,-1-1 0 0 0,1 1 0 0 0,0 0 0 0 0,-1 0 0 0 0,1 0 0 0 0,-1 0 1 0 0,0 0-1 0 0,0 1-10 0 0,0 30-1418 0 0,0-32-8132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9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4 6632 0 0,'11'-2'570'0'0,"-10"2"-502"0"0,-1 0 0 0 0,1-1 0 0 0,0 1 1 0 0,-1 0-1 0 0,1 0 0 0 0,0 0 0 0 0,-1-1 0 0 0,1 1 0 0 0,-1 0 1 0 0,1 0-1 0 0,0 0 0 0 0,-1 0 0 0 0,1 0 0 0 0,0 0 1 0 0,-1 1-1 0 0,1-1 0 0 0,0 0 0 0 0,-1 0 0 0 0,1 0 0 0 0,0 0 1 0 0,-1 1-1 0 0,1-1 0 0 0,-1 0 0 0 0,1 1 0 0 0,-1-1 0 0 0,1 1-68 0 0,0-1 723 0 0,-1 0-218 0 0,-8 1-304 0 0,0 1 0 0 0,0-1 0 0 0,0 1-1 0 0,0 1 1 0 0,0-1 0 0 0,1 1 0 0 0,-1 1 0 0 0,1 0-1 0 0,-2 1-200 0 0,-27 11 495 0 0,-95 29-507 0 0,123-42-19 0 0,1 1 0 0 0,0 0 0 0 0,0 0 1 0 0,0 1-1 0 0,1 0 0 0 0,-5 4 31 0 0,-18 12-202 0 0,26-19 168 0 0,1 0 0 0 0,-1 1 1 0 0,1-1-1 0 0,0 0 0 0 0,0 1 0 0 0,0 0 1 0 0,0-1-1 0 0,0 1 0 0 0,0 0 0 0 0,0 2 34 0 0,-15 19-135 0 0,15-21 118 0 0,-1 0 0 0 0,1 0 1 0 0,0 0-1 0 0,-1 1 0 0 0,2-1 1 0 0,-3 4 16 0 0,-9 16 36 0 0,11-21-25 0 0,1 0 0 0 0,0 0 0 0 0,0 0 0 0 0,0 1 0 0 0,0-1 0 0 0,1 1-1 0 0,-1-1 1 0 0,1 0 0 0 0,-1 1 0 0 0,1-1 0 0 0,0 3-11 0 0,-5 20 232 0 0,4-21-199 0 0,0 0 0 0 0,0 0 0 0 0,1 0 1 0 0,-1 0-1 0 0,1 0 0 0 0,0 0 0 0 0,0 1 0 0 0,1-1 1 0 0,-1 0-1 0 0,1 0-33 0 0,1 19 44 0 0,-1-8-18 0 0,1-1 0 0 0,1 0 1 0 0,0 0-1 0 0,1 0 1 0 0,0 0-1 0 0,6 9-26 0 0,1 9 56 0 0,0-5-47 0 0,1 1 0 0 0,2-1 0 0 0,16 23-9 0 0,-24-40-56 0 0,0 0 0 0 0,1 0 0 0 0,0-1 0 0 0,1 0 1 0 0,3 2 55 0 0,-7-7-5 0 0,0-1 0 0 0,0 1 0 0 0,1-1 0 0 0,-1 0 0 0 0,1-1 1 0 0,0 1-1 0 0,-1-1 0 0 0,1 0 0 0 0,0 0 0 0 0,0 0 0 0 0,0-1 1 0 0,5 1 4 0 0,26 6-3 0 0,-28-6 18 0 0,0 0-1 0 0,0 0 1 0 0,0-1-1 0 0,0 0 1 0 0,0-1-1 0 0,1 1 1 0 0,-1-2-1 0 0,0 1 1 0 0,0-1-1 0 0,1 0-14 0 0,3-1 66 0 0,0-1 0 0 0,0 0 0 0 0,0-1 0 0 0,-1 0 0 0 0,1 0 0 0 0,-1-2 0 0 0,0 1 0 0 0,0-1 0 0 0,6-6-66 0 0,6-5-1555 0 0,-21 16-6578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2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6328 0 0,'15'2'521'0'0,"-13"-1"-354"0"0,-1-1 0 0 0,0 1 0 0 0,0-1 0 0 0,1 1 0 0 0,-1 0 0 0 0,0 0 0 0 0,0 0 1 0 0,0 0-1 0 0,0 0 0 0 0,0 0 0 0 0,0 0 0 0 0,0 1-167 0 0,1 1 340 0 0,0 0 0 0 0,-1 0 0 0 0,1 0 0 0 0,-1 0 0 0 0,0 1 0 0 0,0-1 0 0 0,0 0 0 0 0,0 4-340 0 0,7 12 645 0 0,-7-17-597 0 0,0 0 0 0 0,0 0 1 0 0,0 1-1 0 0,0-1 0 0 0,-1 0 0 0 0,1 0 1 0 0,0 1-1 0 0,-1-1 0 0 0,0 1-48 0 0,5 36 658 0 0,7 34-658 0 0,-2-16 330 0 0,-6-34-243 0 0,-1-9 10 0 0,-1 0 0 0 0,0 0 0 0 0,-2 0 0 0 0,1 1 0 0 0,-2 1-97 0 0,1 54 867 0 0,-6-63-600 0 0,-3 4-1949 0 0,9-11-8079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2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0 4816 0 0,'2'15'1279'0'0,"1"6"2506"0"0,-4-21-3716 0 0,1 1 1 0 0,0 0-1 0 0,-1-1 1 0 0,1 1-1 0 0,0-1 1 0 0,-1 1-1 0 0,1-1 1 0 0,0 1-1 0 0,-1-1 1 0 0,1 1 0 0 0,-1-1-1 0 0,1 1 1 0 0,-1-1-1 0 0,0 0 1 0 0,1 1-1 0 0,-1-1 1 0 0,1 0-1 0 0,-1 1 1 0 0,1-1-1 0 0,-1 0 1 0 0,0 0 0 0 0,1 0-1 0 0,-1 1 1 0 0,0-1-1 0 0,1 0 1 0 0,-1 0-1 0 0,0 0 1 0 0,1 0-1 0 0,-1 0 1 0 0,0 0-1 0 0,1 0 1 0 0,-1-1-70 0 0,0 2 3 0 0,0-1-1 0 0,0 0 1 0 0,0 0 0 0 0,1 1 0 0 0,-1-1-1 0 0,0 0 1 0 0,0 1 0 0 0,1-1-1 0 0,-1 1 1 0 0,0-1 0 0 0,0 1 0 0 0,1-1-1 0 0,-1 1 1 0 0,1 0 0 0 0,-1-1-1 0 0,0 1 1 0 0,1 0 0 0 0,-1 0 0 0 0,1-1-1 0 0,0 1 1 0 0,-1 0 0 0 0,1 0-1 0 0,0 0 1 0 0,-1-1 0 0 0,1 1 0 0 0,0 0-1 0 0,0 0 1 0 0,0 0 0 0 0,-1 0 0 0 0,1 0-3 0 0,-6 14 83 0 0,5-12-75 0 0,0-1 0 0 0,-1 0-1 0 0,1 1 1 0 0,0-1 0 0 0,1 1 0 0 0,-1-1-1 0 0,0 1 1 0 0,1 0 0 0 0,-1-1 0 0 0,1 1-1 0 0,0 0 1 0 0,0-1 0 0 0,0 1 0 0 0,0 0-1 0 0,1-1 1 0 0,-1 1 0 0 0,1-1-1 0 0,-1 1 1 0 0,1 0 0 0 0,0 0-8 0 0,1 1 11 0 0,-1 0 0 0 0,1 1 0 0 0,0-1 0 0 0,0 0 0 0 0,0 0 0 0 0,1 0 0 0 0,0 0 0 0 0,-1-1 0 0 0,1 1 0 0 0,0-1 0 0 0,3 3-11 0 0,63 58 22 0 0,-62-54-33 0 0,-7-9 10 0 0,0 0-1 0 0,1-1 1 0 0,-1 1 0 0 0,1 0 0 0 0,-1-1-1 0 0,1 1 1 0 0,-1 0 0 0 0,1-1 0 0 0,-1 1-1 0 0,1-1 1 0 0,-1 1 0 0 0,1-1 0 0 0,-1 0-1 0 0,1 1 1 0 0,0-1 0 0 0,-1 1 0 0 0,2-1 1 0 0,-2 0-3 0 0,1 1 0 0 0,-1-1 0 0 0,1 1 0 0 0,0-1 0 0 0,-1 1 0 0 0,1-1 0 0 0,-1 1 0 0 0,1-1 0 0 0,-1 1 0 0 0,1-1 0 0 0,-1 1 0 0 0,0 0 0 0 0,1-1 0 0 0,-1 1 0 0 0,0 0 0 0 0,1-1 0 0 0,-1 1 0 0 0,0 0 0 0 0,0 0 0 0 0,0-1 0 0 0,0 1 0 0 0,1 0 0 0 0,-1 0 0 0 0,0-1 0 0 0,0 1 0 0 0,-1 0 0 0 0,1-1 0 0 0,0 2 3 0 0,0-1-4 0 0,-31-1-124 0 0,24 0 11 0 0,7 1 82 0 0,0-1 1 0 0,0 0-1 0 0,-1 0 0 0 0,1 0 0 0 0,0 0 1 0 0,0 0-1 0 0,-1 0 0 0 0,1 0 0 0 0,0 0 1 0 0,0 0-1 0 0,-1 0 0 0 0,1 0 0 0 0,0 0 1 0 0,-1 0-1 0 0,1 0 0 0 0,0 0 0 0 0,0 0 1 0 0,-1 0-1 0 0,1 0 0 0 0,0 0 0 0 0,-1 0 1 0 0,1 0-1 0 0,0 0 0 0 0,0 0 0 0 0,-1-1 1 0 0,1 1-1 0 0,0 0 0 0 0,0 0 0 0 0,0 0 1 0 0,-1 0-1 0 0,1-1 0 0 0,0 1 0 0 0,0 0 1 0 0,0 0-1 0 0,-1 0 0 0 0,1-1 0 0 0,0 1 1 0 0,0 0-1 0 0,0 0 0 0 0,0-1 0 0 0,0 1 35 0 0,0-1-7706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3.2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4312 0 0,'0'0'227'0'0,"11"11"461"0"0,-5-1 475 0 0,-7-9-1105 0 0,0-1-1 0 0,1 1 0 0 0,-1 0 0 0 0,1-1 0 0 0,-1 1 1 0 0,1 0-1 0 0,-1 0 0 0 0,1-1 0 0 0,-1 1 0 0 0,1 0 0 0 0,0 0 1 0 0,-1 0-1 0 0,1 0 0 0 0,0 0 0 0 0,0-1 0 0 0,0 1 1 0 0,0 0-1 0 0,0 0 0 0 0,0 0 0 0 0,0 0 0 0 0,0 0 1 0 0,0 0-1 0 0,0 0-57 0 0,0 34 527 0 0,1-26-326 0 0,-2 38 487 0 0,2 51 270 0 0,5-75-672 0 0,0 4 100 0 0,-6-25-475 0 0,0-1 64 0 0,0 0 0 0 0,0 0 0 0 0,0 0 1 0 0,0 0-1 0 0,0 0 0 0 0,0 0 0 0 0,0 0 0 0 0,0 0 1 0 0,0 0-1 0 0,-1 0 0 0 0,1 0 0 0 0,0 0 0 0 0,-1 0 1 0 0,1 0-1 0 0,-1 0 0 0 0,1 0 0 0 0,-1 0 0 0 0,1 0 1 0 0,-2 0 24 0 0,2 0-7280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3.5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 7432 0 0,'0'0'296'0'0,"17"0"834"0"0,-13 0-620 0 0,63-7-373 0 0,-48 4-98 0 0,1 1 1 0 0,10 0-40 0 0,25-2 21 0 0,-41 2-6 0 0,1 1 0 0 0,0 0 1 0 0,0 1-1 0 0,0 1 0 0 0,14 2-15 0 0,-10 1-565 0 0,0-1-1 0 0,13-1 566 0 0,-25-2-6110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4.3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36 7736 0 0,'0'-1'59'0'0,"0"-1"1"0"0,0 1 0 0 0,0-1-1 0 0,0 1 1 0 0,0-1 0 0 0,0 1-1 0 0,1-1 1 0 0,-1 1-1 0 0,0-1 1 0 0,1 1 0 0 0,-1 0-1 0 0,1-1 1 0 0,0 1 0 0 0,-1-1-1 0 0,1 1 1 0 0,0 0-1 0 0,0 0 1 0 0,0-1-60 0 0,-1 2 23 0 0,0 0 0 0 0,0 0 0 0 0,1 0 0 0 0,-1-1 1 0 0,0 1-1 0 0,0 0 0 0 0,0-1 0 0 0,0 1 0 0 0,1 0 0 0 0,-1 0 0 0 0,0-1 0 0 0,0 1 0 0 0,0 0 1 0 0,0-1-1 0 0,0 1 0 0 0,0 0 0 0 0,0-1 0 0 0,0 1 0 0 0,0 0 0 0 0,0-1 0 0 0,0 1 0 0 0,0 0 0 0 0,0-1 1 0 0,0 1-1 0 0,0 0 0 0 0,-1 0 0 0 0,1-1 0 0 0,0 1-23 0 0,0 0 40 0 0,0 0 0 0 0,0 0 0 0 0,0 0-1 0 0,0 0 1 0 0,0 0 0 0 0,1 1 0 0 0,-1-1 0 0 0,0 0 0 0 0,0 0 0 0 0,0 0 0 0 0,0 0 0 0 0,0 0-1 0 0,0 0 1 0 0,0 0 0 0 0,0 0 0 0 0,0 0 0 0 0,0 1 0 0 0,0-1 0 0 0,0 0 0 0 0,0 0-1 0 0,0 0 1 0 0,0 0 0 0 0,0 0 0 0 0,0 0 0 0 0,0 0 0 0 0,0 0 0 0 0,0 0 0 0 0,0 1-1 0 0,-1-1 1 0 0,1 0 0 0 0,0 0 0 0 0,0 0 0 0 0,0 0 0 0 0,0 0 0 0 0,0 0 0 0 0,0 0-1 0 0,0 0 1 0 0,0 0 0 0 0,0 0 0 0 0,0 0 0 0 0,0 1 0 0 0,0-1 0 0 0,-1 0 0 0 0,1 0-1 0 0,0 0 1 0 0,0 0 0 0 0,0 0 0 0 0,0 0 0 0 0,0 0 0 0 0,0 0 0 0 0,0 0 0 0 0,0 0-1 0 0,0 0 1 0 0,-1 0 0 0 0,1 0 0 0 0,0 0 0 0 0,0 0 0 0 0,0 0 0 0 0,0 0 0 0 0,0 0 0 0 0,0 0-1 0 0,0 0 1 0 0,0 0 0 0 0,-1 0 0 0 0,1 0 0 0 0,0-1 0 0 0,0 1 0 0 0,0 0-40 0 0,-10 224 1496 0 0,9-173-1247 0 0,0-19 59 0 0,1 0 0 0 0,3 10-308 0 0,6-2 221 0 0,-7-35-195 0 0,-1 0-1 0 0,0 0 0 0 0,1 1 1 0 0,-2-1-1 0 0,1 0 0 0 0,0 1 1 0 0,-1-1-1 0 0,0 0 0 0 0,-1 5-25 0 0,3 13 179 0 0,-1-22-161 0 0,-1 0 0 0 0,1 1-1 0 0,-1-1 1 0 0,0 0 0 0 0,1 0 0 0 0,-1 1 0 0 0,0-1-1 0 0,0 0 1 0 0,0 1 0 0 0,0-1 0 0 0,0 0 0 0 0,0 1 0 0 0,0-1-1 0 0,-1 0 1 0 0,1 1 0 0 0,0-1 0 0 0,-1 0 0 0 0,1 0-1 0 0,-1 0 1 0 0,0 1 0 0 0,1-1 0 0 0,-1 0-18 0 0,-7 12 318 0 0,8-14-144 0 0,1-20-166 0 0,2-39-27 0 0,3 1 1 0 0,3-9 18 0 0,-8 61-4 0 0,6-20-90 0 0,-5 21 62 0 0,0 1 1 0 0,-1 0 0 0 0,0-1 0 0 0,0 0-1 0 0,0 1 1 0 0,0-3 31 0 0,-1-9-69 0 0,0 4-101 0 0,0 1 0 0 0,0 0-1 0 0,-1-1 1 0 0,-1 1 0 0 0,0 0 0 0 0,-2-8 170 0 0,1-10-930 0 0,3 15-288 0 0,2 15 1255 0 0,-1 1 0 0 0,1 0 0 0 0,0 0 0 0 0,0-1 0 0 0,-1 1 0 0 0,1-1 0 0 0,0 0 0 0 0,0 0 0 0 0,0 1 0 0 0,0-1 0 0 0,0 0 0 0 0,-1-1 0 0 0,2 1-37 0 0,16 2 87 0 0,20 18 90 0 0,-32-15-124 0 0,0-1 0 0 0,1 0 1 0 0,0 0-1 0 0,7 2-53 0 0,-4-2 31 0 0,-1 1 0 0 0,1 0 0 0 0,-1 1 1 0 0,0 1-1 0 0,0-1 0 0 0,-1 1 0 0 0,3 4-31 0 0,10 6 32 0 0,-17-12-22 0 0,1 0 0 0 0,-1 0 1 0 0,0 1-1 0 0,0 0 1 0 0,-1 0-1 0 0,0 0 1 0 0,0 0-1 0 0,0 1 1 0 0,-1 0-1 0 0,2 5-10 0 0,14 23 69 0 0,-18-31-64 0 0,1 0 0 0 0,-1 1-1 0 0,1-1 1 0 0,-1 0 0 0 0,0 1 0 0 0,0-1 0 0 0,-1 0 0 0 0,0 1-1 0 0,1-1 1 0 0,-1 1 0 0 0,-1 1-5 0 0,1 2 14 0 0,-1 1 0 0 0,0 0 1 0 0,-1 0-1 0 0,0-1 0 0 0,0 2-14 0 0,0-6 18 0 0,0 0 1 0 0,0 0-1 0 0,0 0 0 0 0,0 0 0 0 0,0-1 1 0 0,-1 1-1 0 0,0-1 0 0 0,1 1 1 0 0,-1-1-1 0 0,0 0 0 0 0,-1 0 1 0 0,1-1-1 0 0,-1 1 0 0 0,1-1 1 0 0,-1 1-1 0 0,0-1 0 0 0,1 0 1 0 0,-1-1-1 0 0,0 1 0 0 0,-1-1 1 0 0,1 1-1 0 0,0-1 0 0 0,-3 0-18 0 0,-31 15 143 0 0,32-13-136 0 0,0 0 0 0 0,-1 0 0 0 0,1-1 0 0 0,0 0 0 0 0,-4 1-7 0 0,7-3-80 0 0,1 0 1 0 0,-1 0-1 0 0,0 0 1 0 0,0 0-1 0 0,0 0 0 0 0,0-1 1 0 0,0 1-1 0 0,1-1 1 0 0,-1 0-1 0 0,0 0 1 0 0,0 0-1 0 0,1 0 1 0 0,-1 0-1 0 0,1 0 1 0 0,-1-1-1 0 0,1 1 1 0 0,-1-1-1 0 0,1 0 1 0 0,0 0-1 0 0,0 0 1 0 0,0 0-1 0 0,-2-2 80 0 0,3 3-9178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4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32 4616 0 0,'6'4'522'0'0,"-7"-10"646"0"0,-4 1 44 0 0,3 10-554 0 0,-51-21 2046 0 0,47 13-2577 0 0,0 1 0 0 0,0 0 1 0 0,0 0-1 0 0,0 1 1 0 0,0-1-1 0 0,-3 1-127 0 0,7 1 36 0 0,0 0-1 0 0,0 0 1 0 0,0 0 0 0 0,0 0-1 0 0,0 0 1 0 0,0 1 0 0 0,0-1-1 0 0,0 0 1 0 0,0 1 0 0 0,0 0-1 0 0,0-1 1 0 0,0 1 0 0 0,1 0-1 0 0,-1 0 1 0 0,0 0 0 0 0,0 0-1 0 0,1 0 1 0 0,-1 1 0 0 0,0-1-1 0 0,1 0 1 0 0,-1 1-36 0 0,-22 16 567 0 0,22-18-537 0 0,1 1-1 0 0,-1 0 1 0 0,0 0 0 0 0,0 0-1 0 0,0 0 1 0 0,1 0-1 0 0,-1 0 1 0 0,1 1 0 0 0,-1-1-1 0 0,1 1 1 0 0,-1-1-1 0 0,1 1 1 0 0,0-1-1 0 0,-1 1 1 0 0,1 0 0 0 0,0-1-1 0 0,0 1 1 0 0,1 0-1 0 0,-1 0 1 0 0,0 0 0 0 0,0 0-1 0 0,1 0 1 0 0,-1 0-1 0 0,1 0-29 0 0,0 4 58 0 0,-1 0-1 0 0,0-1 1 0 0,0 1-1 0 0,-1 0 0 0 0,0-1 1 0 0,0 1-1 0 0,-1 2-57 0 0,1-3 27 0 0,0 0 0 0 0,0 0-1 0 0,0 0 1 0 0,1 1 0 0 0,0-1 0 0 0,0 0-1 0 0,0 1 1 0 0,1-1 0 0 0,0 1-27 0 0,6 56 119 0 0,-6-61-116 0 0,0 1 1 0 0,1 0 0 0 0,-1-1 0 0 0,1 1 0 0 0,-1-1 0 0 0,1 0 0 0 0,0 1 0 0 0,-1-1 0 0 0,1 1 0 0 0,0-1 0 0 0,0 0-1 0 0,0 0 1 0 0,0 1 0 0 0,0-1 0 0 0,0 0 0 0 0,1 0 0 0 0,-1 0 0 0 0,0 0 0 0 0,0 0 0 0 0,1-1 0 0 0,-1 1 0 0 0,1 0-1 0 0,-1-1 1 0 0,1 1 0 0 0,-1 0 0 0 0,1-1 0 0 0,-1 0 0 0 0,2 1-4 0 0,5 0 46 0 0,1 1-1 0 0,-1-1 1 0 0,1-1-1 0 0,6 0-45 0 0,-14 0 5 0 0,36-7 164 0 0,-11 1-98 0 0,-25 6-148 0 0,0-1 1 0 0,0 1 0 0 0,1 0-1 0 0,-1-1 1 0 0,0 0 0 0 0,0 1-1 0 0,0-1 1 0 0,1 0 0 0 0,-1 1 0 0 0,0-1-1 0 0,0 0 1 0 0,0 0 0 0 0,0 0-1 0 0,-1 0 1 0 0,1 0 0 0 0,0 0 0 0 0,0 0-1 0 0,0-1 1 0 0,-1 1 76 0 0,1 0-417 0 0,1-2-8948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5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8536 0 0,'0'0'0'0'0,"0"0"0"0"0,0 0 0 0 0,2 0 208 0 0,8 0-8 0 0,0 2 8 0 0,-1 4 0 0 0,1 1-104 0 0,0-7 8 0 0,-3 0-8 0 0,15-3 16 0 0,15-1-120 0 0,-2 2 0 0 0,-2-2-7352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5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1 389 3112 0 0,'1'0'161'0'0,"-1"0"0"0"0,1 0 0 0 0,0 0 0 0 0,0 0 0 0 0,0 0 1 0 0,0 0-1 0 0,-1 0 0 0 0,1 0 0 0 0,0-1 0 0 0,0 1 0 0 0,0 0 0 0 0,-1 0 0 0 0,1-1 1 0 0,0 1-1 0 0,0-1 0 0 0,-1 1 0 0 0,1-1 0 0 0,0 1 0 0 0,-1-1 0 0 0,1 1 0 0 0,-1-1 0 0 0,1 0 1 0 0,-1 1-1 0 0,1-1 0 0 0,-1 0 0 0 0,1 1 0 0 0,-1-1 0 0 0,1 0 0 0 0,-1 0 0 0 0,0 1 1 0 0,0-1-1 0 0,1 0 0 0 0,-1 0-161 0 0,5-9 940 0 0,-2 2-720 0 0,0-1 0 0 0,0 1-1 0 0,-1-1 1 0 0,0 0 0 0 0,0 1 0 0 0,-1-6-220 0 0,3-40 1466 0 0,-2-23-1466 0 0,0-6 790 0 0,-2 79-738 0 0,1 0 0 0 0,0 0 1 0 0,0 0-1 0 0,1 0 1 0 0,-1 1-1 0 0,1-1 0 0 0,0 0 1 0 0,0 1-1 0 0,0-1 1 0 0,0 1-1 0 0,0 0 0 0 0,3-2-52 0 0,10-20 357 0 0,-14 25-345 0 0,-1-1 0 0 0,0 0 0 0 0,0 1 0 0 0,0-1 0 0 0,0 1 0 0 0,1-1 0 0 0,-1 1 0 0 0,0-1 0 0 0,0 1 0 0 0,1 0 0 0 0,-1-1 0 0 0,0 1 0 0 0,1-1 0 0 0,-1 1 0 0 0,0-1 0 0 0,1 1 0 0 0,-1 0 0 0 0,1-1 0 0 0,-1 1 0 0 0,1 0 0 0 0,-1 0 0 0 0,1-1 0 0 0,-1 1 0 0 0,1 0 0 0 0,-1 0 0 0 0,1 0 0 0 0,-1-1 0 0 0,1 1 0 0 0,-1 0 0 0 0,1 0-12 0 0,8 11 265 0 0,-2 0-254 0 0,15 21 60 0 0,-2 1 1 0 0,-2 1-1 0 0,-1 1 0 0 0,3 10-71 0 0,-17-39 9 0 0,1 0 0 0 0,0 0-1 0 0,0 0 1 0 0,0-1 0 0 0,1 1 0 0 0,0-1-1 0 0,2 2-8 0 0,-1-2 9 0 0,0 1-1 0 0,-1 0 0 0 0,0 0 1 0 0,-1 0-1 0 0,2 3-8 0 0,-5-8 4 0 0,0 0 1 0 0,0 1-1 0 0,0-1 0 0 0,0 0 1 0 0,0 0-1 0 0,0 0 0 0 0,0 0 1 0 0,0 0-1 0 0,0 0 0 0 0,0 0 1 0 0,1-1-1 0 0,-1 1 0 0 0,0 0 1 0 0,1-1-1 0 0,-1 1 0 0 0,0 0 1 0 0,1-1-1 0 0,-1 0 0 0 0,1 1 1 0 0,-1-1-1 0 0,0 0 0 0 0,1 0 1 0 0,-1 0-1 0 0,1 0 1 0 0,-1 0-1 0 0,1 0 0 0 0,0 0-4 0 0,-1 0 26 0 0,-1 0-1 0 0,0 0 4 0 0,0 0-1 0 0,0-1 115 0 0,29-38 230 0 0,-9 4-256 0 0,-14 25-78 0 0,-1 1-1 0 0,0-1 0 0 0,0 0 1 0 0,-1 0-39 0 0,3-9 148 0 0,2 1 1 0 0,-1 0-1 0 0,7-8-148 0 0,-8 11 94 0 0,-7 13-67 0 0,0 1-1 0 0,1-1 0 0 0,-1 1 1 0 0,0-1-1 0 0,1 1 0 0 0,0-1 0 0 0,-1 1 1 0 0,1 0-1 0 0,0-1 0 0 0,0 1 1 0 0,-1 0-1 0 0,1 0 0 0 0,0-1 1 0 0,0 1-1 0 0,1 0 0 0 0,-1 0 0 0 0,0 0 1 0 0,0 0-1 0 0,0 0 0 0 0,1 1 1 0 0,-1-1-1 0 0,0 0 0 0 0,1 0 0 0 0,-1 1 1 0 0,1-1-1 0 0,-1 1 0 0 0,1 0 1 0 0,-1-1-1 0 0,1 1 0 0 0,-1 0 0 0 0,2 0-26 0 0,-2 0 10 0 0,1 0-1 0 0,-1 0 0 0 0,1 0 0 0 0,-1 0 0 0 0,1 1 1 0 0,0-1-1 0 0,-1 1 0 0 0,1-1 0 0 0,-1 1 0 0 0,0-1 0 0 0,1 1 1 0 0,-1 0-1 0 0,0 0 0 0 0,1 0 0 0 0,-1 0 0 0 0,0 0 0 0 0,0 0 1 0 0,0 0-1 0 0,1 0 0 0 0,-1 0 0 0 0,0 1 0 0 0,-1-1 1 0 0,1 0-1 0 0,0 1 0 0 0,0-1 0 0 0,0 1-9 0 0,7 9 17 0 0,0 2 52 0 0,0 0-1 0 0,0 0 1 0 0,2 9-69 0 0,-2-5 178 0 0,-4-8-68 0 0,0 0 0 0 0,-1 0 0 0 0,1 10-110 0 0,-2-12 57 0 0,0 0 0 0 0,0-1 0 0 0,0 1 0 0 0,1 0 0 0 0,0-1 0 0 0,0 0 0 0 0,0 1 0 0 0,2 0-57 0 0,8 17 401 0 0,-12-21-748 0 0,1 0 0 0 0,-1 0 0 0 0,1 1 0 0 0,0-1 0 0 0,0 0 0 0 0,0-1 0 0 0,1 3 347 0 0,-2-5-11941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6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87 8640 0 0,'0'0'766'0'0,"0"0"-4"0"0,0-3 1959 0 0,-2 5-2593 0 0,1 0-1 0 0,-1 0 1 0 0,0 0 0 0 0,0 0-1 0 0,0-1 1 0 0,0 1 0 0 0,0 0 0 0 0,0-1-1 0 0,-2 1-127 0 0,-14 13 60 0 0,0 7-57 0 0,1 0 0 0 0,2 1-1 0 0,0 1 1 0 0,-3 9-3 0 0,15-24-32 0 0,0-1 1 0 0,0 1-1 0 0,1 0 0 0 0,0 1 0 0 0,0-1 1 0 0,1 0-1 0 0,1 0 0 0 0,0 1 1 0 0,0 7 31 0 0,0-17-2 0 0,0 2-3 0 0,1-1 0 0 0,-1 0-1 0 0,0 1 1 0 0,1-1 0 0 0,-1 1 0 0 0,1-1-1 0 0,-1 0 1 0 0,1 1 0 0 0,-1-1-1 0 0,1 0 1 0 0,0 0 0 0 0,0 1 0 0 0,0-1-1 0 0,0 0 1 0 0,0 0 0 0 0,0 0 0 0 0,0 0-1 0 0,0 0 1 0 0,0 0 0 0 0,0-1-1 0 0,0 1 1 0 0,1 0 0 0 0,-1 0 0 0 0,0-1-1 0 0,1 1 1 0 0,0-1 5 0 0,0 1-8 0 0,0 0 1 0 0,0 0-1 0 0,0-1 0 0 0,0 1 1 0 0,0-1-1 0 0,0 0 1 0 0,0 0-1 0 0,0 1 0 0 0,0-1 1 0 0,0-1-1 0 0,1 1 0 0 0,-1 0 1 0 0,0 0-1 0 0,0-1 0 0 0,0 1 1 0 0,0-1-1 0 0,0 0 1 0 0,0 0 7 0 0,4-2 43 0 0,0-1 0 0 0,-1 0 0 0 0,1 0 1 0 0,-1 0-1 0 0,0-1 0 0 0,-1 0 0 0 0,1 0 1 0 0,-1 0-1 0 0,0-1 0 0 0,0 1 0 0 0,0-1 1 0 0,-1 0-1 0 0,0 0 0 0 0,0 0 0 0 0,-1 0 1 0 0,1-1-1 0 0,-1 1 0 0 0,1-7-43 0 0,3-16 398 0 0,-3 18-145 0 0,-1 0 0 0 0,0 0 0 0 0,-1-1 0 0 0,0-5-253 0 0,-1 16 43 0 0,1 0 1 0 0,-1 0 0 0 0,1 0 0 0 0,-1 0 0 0 0,1 1-1 0 0,-1-1 1 0 0,1 0 0 0 0,-1 0 0 0 0,1 0 0 0 0,0 1-1 0 0,-1-1 1 0 0,1 0 0 0 0,0 1 0 0 0,0-1 0 0 0,0 0-1 0 0,-1 1 1 0 0,1-1 0 0 0,0 1 0 0 0,0-1 0 0 0,0 1-1 0 0,0 0 1 0 0,0-1 0 0 0,0 1 0 0 0,1 0-44 0 0,-1 0 8 0 0,-1-1 1 0 0,1 1-1 0 0,-1 0 1 0 0,1 0-1 0 0,-1 0 1 0 0,1-1-1 0 0,0 1 1 0 0,-1 0-1 0 0,1 0 1 0 0,-1 0 0 0 0,1 0-1 0 0,0 0 1 0 0,-1 0-1 0 0,1 0 1 0 0,0 1-1 0 0,-1-1 1 0 0,1 0-1 0 0,-1 0 1 0 0,1 0-1 0 0,-1 1 1 0 0,1-1-1 0 0,0 0 1 0 0,-1 0-1 0 0,1 1 1 0 0,-1-1-1 0 0,1 0 1 0 0,-1 1-1 0 0,1-1 1 0 0,-1 1-1 0 0,0-1 1 0 0,1 1 0 0 0,-1-1-1 0 0,0 1 1 0 0,1-1-1 0 0,-1 1 1 0 0,0-1-1 0 0,1 1 1 0 0,-1-1-1 0 0,0 1 1 0 0,0 0-1 0 0,0-1 1 0 0,1 1-9 0 0,11 53-256 0 0,-9-43 42 0 0,0 0 1 0 0,1 0 0 0 0,0 0 0 0 0,0 0-1 0 0,4 5 214 0 0,-1-9-396 0 0,-3-11-29 0 0,-2-9-120 0 0,-3 10 691 0 0,1 0 0 0 0,0 0 0 0 0,0 1 0 0 0,0-1 0 0 0,1 0 1 0 0,-1 0-1 0 0,0 0 0 0 0,1 0 0 0 0,0 0 0 0 0,0 1 1 0 0,0-2-147 0 0,2 0 74 0 0,-1 0 0 0 0,0 0 0 0 0,0 0 0 0 0,0-1 0 0 0,0 1 0 0 0,-1 0 0 0 0,1-1 0 0 0,-1 1 1 0 0,0-2-75 0 0,5-16 140 0 0,-1 8-24 0 0,1 1-1 0 0,1-1 0 0 0,0 1 0 0 0,1 0 0 0 0,1 1 1 0 0,0 0-1 0 0,0 0 0 0 0,1 1 0 0 0,0 0 0 0 0,1 1 0 0 0,1 0 1 0 0,-1 1-1 0 0,4-1-115 0 0,-11 7 12 0 0,0 1 0 0 0,1 0 0 0 0,-1 0 0 0 0,1 1 0 0 0,-1-1 0 0 0,1 1-1 0 0,0 0 1 0 0,-1 0 0 0 0,1 1 0 0 0,0 0 0 0 0,0-1 0 0 0,0 1 0 0 0,0 1 0 0 0,1-1-12 0 0,11 2-101 0 0,0 1-1 0 0,0 1 0 0 0,5 2 102 0 0,-20-6-23 0 0,-1 1 0 0 0,1-1-1 0 0,0 1 1 0 0,0 0 0 0 0,0 0-1 0 0,-1 0 1 0 0,1 0 0 0 0,0 0-1 0 0,-1 0 1 0 0,1 0 0 0 0,-1 0-1 0 0,0 1 1 0 0,1-1 0 0 0,-1 1 0 0 0,0-1-1 0 0,0 1 1 0 0,0-1 0 0 0,0 1-1 0 0,0 0 1 0 0,0-1 0 0 0,0 1-1 0 0,0 0 1 0 0,-1 0 0 0 0,1 0-1 0 0,-1-1 1 0 0,1 1 0 0 0,-1 0-1 0 0,0 0 1 0 0,0 0 0 0 0,0 0-1 0 0,0 1 24 0 0,0 0-30 0 0,0 0-1 0 0,-1 0 1 0 0,1 1-1 0 0,-1-1 1 0 0,0 0-1 0 0,0 0 1 0 0,0 0-1 0 0,0-1 1 0 0,-1 1-1 0 0,1 0 1 0 0,-1 0-1 0 0,0-1 1 0 0,1 1-1 0 0,-1-1 1 0 0,0 1-1 0 0,-1-1 1 0 0,1 0-1 0 0,0 0 1 0 0,-1 1 30 0 0,-8 5-20 0 0,0-1 0 0 0,0 0 0 0 0,-1-1 0 0 0,0 0 0 0 0,0-1 0 0 0,-3 0 20 0 0,10-3-13 0 0,0 0 1 0 0,1 0 0 0 0,-1 0-1 0 0,0 1 1 0 0,1-1-1 0 0,0 1 1 0 0,0 0 0 0 0,0 1-1 0 0,0-1 1 0 0,-3 4 12 0 0,6-5-25 0 0,1-1-1 0 0,-1 1 1 0 0,1 0 0 0 0,-1 0-1 0 0,1 0 1 0 0,0 0 0 0 0,0 0 0 0 0,0 0-1 0 0,0 0 1 0 0,0 0 0 0 0,0 0 0 0 0,1 0-1 0 0,-1 0 1 0 0,1 0 0 0 0,-1 0-1 0 0,1 0 1 0 0,-1-1 0 0 0,1 1 0 0 0,0 0-1 0 0,0 0 1 0 0,0-1 0 0 0,0 1 0 0 0,2 1 25 0 0,5 2-6 0 0,0 0 0 0 0,1 0 1 0 0,0-1-1 0 0,0 0 0 0 0,0-1 1 0 0,0 0-1 0 0,1-1 0 0 0,-1 0 1 0 0,4 1 5 0 0,3 0-8 0 0,-13-2 6 0 0,4 1-7 0 0,1 0 0 0 0,-1-1 0 0 0,1 0 0 0 0,0 0 0 0 0,-1-1 0 0 0,1 0 0 0 0,0 0 1 0 0,3-1 8 0 0,20-3-27 0 0,34-7-1920 0 0,-63 11-8059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6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154 0 8936 0 0,'0'1'47'0'0,"0"0"1"0"0,0 0 0 0 0,0 0 0 0 0,0 0-1 0 0,0 0 1 0 0,0 0 0 0 0,0 0-1 0 0,0 0 1 0 0,0 0 0 0 0,-1 0 0 0 0,1 0-1 0 0,0 0 1 0 0,-1-1 0 0 0,1 1-1 0 0,0 0 1 0 0,-1 0 0 0 0,1 0 0 0 0,-1 0-1 0 0,0-1 1 0 0,1 1 0 0 0,-1 0 0 0 0,0-1-1 0 0,1 1 1 0 0,-2 0-48 0 0,-3 4 223 0 0,-3 1 1011 0 0,-4 7-604 0 0,-14 28-141 0 0,17-28-499 0 0,0 0 0 0 0,1 0 0 0 0,1 1 0 0 0,-3 10 10 0 0,-6 14 17 0 0,10-27 12 0 0,0 1-1 0 0,2 0 1 0 0,-1 1-1 0 0,2-1 1 0 0,-1 1-1 0 0,2 0 1 0 0,0 0-1 0 0,0 6-28 0 0,9 19 154 0 0,-3-19-17 0 0,-3-17-124 0 0,0 1 1 0 0,0-1-1 0 0,1 0 0 0 0,-1 1 0 0 0,0-1 1 0 0,1 0-1 0 0,-1 0 0 0 0,1 0 1 0 0,0 0-1 0 0,0 1-13 0 0,10 11 60 0 0,-8-8-33 0 0,1-1-1 0 0,-1 0 0 0 0,1 0 1 0 0,0-1-1 0 0,0 1 1 0 0,1-1-1 0 0,-1 0 0 0 0,1-1 1 0 0,0 1-1 0 0,0-1 0 0 0,0 0 1 0 0,0-1-1 0 0,0 0 1 0 0,4 1-27 0 0,-6-1 19 0 0,0-1-1 0 0,0 0 1 0 0,0 0 0 0 0,0 0 0 0 0,1-1 0 0 0,-1 1 0 0 0,0-1 0 0 0,1 0 0 0 0,-1-1 0 0 0,0 1 0 0 0,0-1 0 0 0,1 1 0 0 0,-1-1 0 0 0,0 0 0 0 0,0-1 0 0 0,0 1 0 0 0,0-1 0 0 0,0 0 0 0 0,0 0 0 0 0,-1 0 0 0 0,1 0 0 0 0,-1-1 0 0 0,3-1-19 0 0,11-11 77 0 0,-13 12-51 0 0,-1 1 1 0 0,0-1-1 0 0,0 0 1 0 0,0 0-1 0 0,0 0 1 0 0,-1 0 0 0 0,1 0-1 0 0,1-4-26 0 0,-4 6 8 0 0,1-1-1 0 0,-1 0 1 0 0,1 1 0 0 0,-1-1-1 0 0,0 0 1 0 0,1 0-1 0 0,-1 0 1 0 0,0 1 0 0 0,0-1-1 0 0,-1 0 1 0 0,1 0-1 0 0,0 1 1 0 0,0-1 0 0 0,-1 0-1 0 0,1 0 1 0 0,-1 1-1 0 0,0-1 1 0 0,0 0 0 0 0,1 1-1 0 0,-1-1 1 0 0,0 1-1 0 0,0-1 1 0 0,0 1 0 0 0,-1-1-8 0 0,1 0-219 0 0,-1-1 0 0 0,-1 0 0 0 0,1 1 0 0 0,0 0 0 0 0,-1-1 1 0 0,1 1-1 0 0,-1 0 0 0 0,0 0 219 0 0,2 1-9193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9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1 154 9344 0 0,'0'0'36'0'0,"1"0"-1"0"0,0-1 1 0 0,0 1 0 0 0,0 0 0 0 0,-1 0 0 0 0,1-1 0 0 0,0 1 0 0 0,0 0-1 0 0,-1-1 1 0 0,1 1 0 0 0,0-1 0 0 0,-1 1 0 0 0,1-1 0 0 0,0 1 0 0 0,-1-1-1 0 0,1 0 1 0 0,-1 1 0 0 0,1-1 0 0 0,-1 0 0 0 0,1 1 0 0 0,-1-1 0 0 0,1 0-1 0 0,-1 0 1 0 0,0 1 0 0 0,0-1 0 0 0,1 0 0 0 0,-1-1-36 0 0,8-11 682 0 0,3 3-473 0 0,0 1 0 0 0,0 0-1 0 0,0 1 1 0 0,1 1-1 0 0,1-1 1 0 0,-1 2 0 0 0,1 0-1 0 0,4-1-208 0 0,25-8 479 0 0,42-8-479 0 0,-61 17 88 0 0,-5 2-60 0 0,-1 1-1 0 0,1 1 0 0 0,0 1 1 0 0,13 1-28 0 0,2 0 44 0 0,-25 0-40 0 0,0 0 1 0 0,0 1-1 0 0,0 1 1 0 0,0-1-1 0 0,0 1 1 0 0,0 1 0 0 0,0-1-1 0 0,-1 1 1 0 0,1 0-1 0 0,-1 1 1 0 0,0 0-1 0 0,2 2-4 0 0,28 13-1669 0 0,-12-10-6748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7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0 393 6928 0 0,'11'0'133'0'0,"-9"-1"-62"0"0,0 1 0 0 0,0 0 1 0 0,0 0-1 0 0,0 0 0 0 0,0 0 1 0 0,0 0-1 0 0,0 0 0 0 0,-1 0 1 0 0,1 1-1 0 0,0-1 1 0 0,0 1-1 0 0,0-1 0 0 0,0 1 1 0 0,-1 0-1 0 0,1 0 0 0 0,0-1 1 0 0,-1 1-1 0 0,2 2-71 0 0,-2-3 73 0 0,-1 0-1 0 0,0 0 0 0 0,1 1 1 0 0,-1-1-1 0 0,1 0 1 0 0,-1 0-1 0 0,1 0 1 0 0,-1 0-1 0 0,0 1 0 0 0,1-1 1 0 0,-1 0-1 0 0,1 0 1 0 0,-1 0-1 0 0,1 0 1 0 0,-1 0-1 0 0,1 0 0 0 0,-1 0 1 0 0,1 0-1 0 0,-1 0 1 0 0,0 0-1 0 0,1-1 1 0 0,-1 1-1 0 0,1 0 0 0 0,-1 0 1 0 0,1 0-1 0 0,-1-1 1 0 0,0 1-1 0 0,1 0 1 0 0,-1 0-1 0 0,1-1 1 0 0,-1 1-1 0 0,0 0 0 0 0,1-1 1 0 0,-1 1-1 0 0,0 0 1 0 0,0-1-1 0 0,1 1 1 0 0,-1 0-1 0 0,0-1 0 0 0,0 1 1 0 0,1-1-1 0 0,-1 1 1 0 0,0 0-1 0 0,0-1 1 0 0,0 1-1 0 0,0-1 0 0 0,0 1 1 0 0,0-1-1 0 0,0 1 1 0 0,1-1-1 0 0,-1 1 1 0 0,-1-1-73 0 0,1 1 297 0 0,0-26 1038 0 0,-4-35-360 0 0,2 44-739 0 0,1-1 1 0 0,1-12-237 0 0,7-92 990 0 0,-7 116-920 0 0,0 1 0 0 0,0 0 0 0 0,1 0 1 0 0,-1-1-1 0 0,1 1 0 0 0,0 0 0 0 0,1 0 0 0 0,-1 0 0 0 0,1 0 0 0 0,0 0 0 0 0,0 0 0 0 0,0 0 0 0 0,1 1 0 0 0,0-1 0 0 0,0 1 1 0 0,0-1-1 0 0,0 1 0 0 0,1 0 0 0 0,0 1 0 0 0,-1-1 0 0 0,1 0 0 0 0,1 1 0 0 0,0-1-70 0 0,-4 4 14 0 0,-1-1 0 0 0,1 1 0 0 0,-1-1 0 0 0,1 1 0 0 0,-1-1 0 0 0,1 1 0 0 0,-1 0 0 0 0,1-1 0 0 0,0 1 0 0 0,-1 0 0 0 0,1-1 0 0 0,0 1 0 0 0,-1 0 0 0 0,1 0 0 0 0,0 0 0 0 0,-1 0 0 0 0,1 0 0 0 0,0-1 0 0 0,-1 1 0 0 0,1 0 0 0 0,0 1 0 0 0,-1-1 0 0 0,1 0 0 0 0,0 0 0 0 0,0 0 0 0 0,-1 0 0 0 0,1 0 0 0 0,0 1 1 0 0,-1-1-1 0 0,1 0 0 0 0,0 1-14 0 0,5 1 45 0 0,-3 1-23 0 0,0-1 0 0 0,0 1 0 0 0,-1-1 0 0 0,1 1 1 0 0,0 0-1 0 0,-1 0 0 0 0,0 0 0 0 0,0 0 0 0 0,0 1 0 0 0,0-1 0 0 0,0 0 0 0 0,-1 1 0 0 0,1 0 0 0 0,0 2-22 0 0,3 5 39 0 0,76 156 113 0 0,-69-139-134 0 0,-10-22-13 0 0,0-1 0 0 0,0 0 1 0 0,1 0-1 0 0,-1 0 0 0 0,1 0 0 0 0,0-1 1 0 0,2 3-6 0 0,7 9 3 0 0,-9-12-3 0 0,0-1 0 0 0,0 1 0 0 0,0 0 0 0 0,0-1 0 0 0,1 0-1 0 0,-1 1 1 0 0,1-1 0 0 0,3 2 0 0 0,-6-5 0 0 0,-1 0 0 0 0,1 1-1 0 0,-1-1 1 0 0,1 0 0 0 0,-1 0-1 0 0,1 1 1 0 0,-1-1 0 0 0,0 0-1 0 0,1 1 1 0 0,-1-1 0 0 0,0 0-1 0 0,1 1 1 0 0,-1-1 0 0 0,0 1-1 0 0,1-1 1 0 0,-1 0 0 0 0,0 1-1 0 0,0-1 1 0 0,0 1-1 0 0,1-1 1 0 0,-1 1 0 0 0,0-1-1 0 0,0 1 1 0 0,0-1 0 0 0,0 1-1 0 0,0-1 1 0 0,0 1 0 0 0,0-1-1 0 0,0 1 1 0 0,0-1 0 0 0,0 1-1 0 0,0-1 1 0 0,0 0 0 0 0,0 1-1 0 0,0 0 1 0 0,-1 7-5 0 0,-2-8-2362 0 0,2 0-9392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7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10952 0 0,'0'0'0'0'0,"0"0"0"0"0,7 0 0 0 0,5-2 552 0 0,5-2 16 0 0,3 2 0 0 0,13-7-8 0 0,2 1-224 0 0,-2-2-8 0 0,-4-1 8 0 0,4-1 0 0 0,-6 6-248 0 0,-4 6-8 0 0,4 0 0 0 0,3-10 0 0 0,-7 8-96 0 0,-8 2-8 0 0,-15 0-11096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7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0 328 8032 0 0,'2'0'159'0'0,"0"1"-1"0"0,-1-1 1 0 0,1 0 0 0 0,-1 1 0 0 0,1-1-1 0 0,-1 0 1 0 0,1 1 0 0 0,-1 0 0 0 0,0-1 0 0 0,1 1-1 0 0,-1 0 1 0 0,0 0 0 0 0,1 0 0 0 0,-1 0-1 0 0,0 0 1 0 0,0 0 0 0 0,0 0 0 0 0,0 0 0 0 0,0 1-159 0 0,1-1 61 0 0,-2 0-35 0 0,0-1 0 0 0,1 0 0 0 0,-1 0 0 0 0,0 0 0 0 0,0 0 0 0 0,1 0 0 0 0,-1 0 0 0 0,0 0 0 0 0,1 0 0 0 0,-1 0 0 0 0,0 0 0 0 0,0 0 0 0 0,1 0 0 0 0,-1 0 0 0 0,0 0 0 0 0,0 0 0 0 0,1 0 0 0 0,-1-1 0 0 0,0 1 0 0 0,0 0 0 0 0,1 0 0 0 0,-1 0 0 0 0,0 0 0 0 0,0 0 1 0 0,0 0-1 0 0,1-1 0 0 0,-1 1 0 0 0,0 0 0 0 0,0 0 0 0 0,0 0 0 0 0,0-1 0 0 0,1 1 0 0 0,-1 0 0 0 0,0 0 0 0 0,0-1 0 0 0,0 1 0 0 0,0 0 0 0 0,0 0 0 0 0,0-1 0 0 0,0 1 0 0 0,0 0 0 0 0,1-1-26 0 0,3-9 837 0 0,-4 8-799 0 0,0 1 1 0 0,0 0 0 0 0,0-1-1 0 0,1 1 1 0 0,-1 0-1 0 0,1-1 1 0 0,-1 1 0 0 0,1 0-1 0 0,-1 0 1 0 0,1 0 0 0 0,0-1-1 0 0,0 1-38 0 0,0-1 31 0 0,0 0 0 0 0,0 0-1 0 0,0 1 1 0 0,0-1 0 0 0,0 0-1 0 0,-1 0 1 0 0,1 0 0 0 0,-1 0 0 0 0,1 0-1 0 0,-1 1 1 0 0,1-3-31 0 0,0-5 95 0 0,0 0 0 0 0,1 0 0 0 0,1 0-1 0 0,1-4-94 0 0,-1 4 93 0 0,0 0-1 0 0,-1-1 1 0 0,0 1-1 0 0,-1-1 0 0 0,1-3-92 0 0,-2-1 161 0 0,1-1-1 0 0,1 0 1 0 0,0 1-1 0 0,1-1 1 0 0,0 1-1 0 0,2 0 1 0 0,-1 0-1 0 0,3-2-160 0 0,-7 15 18 0 0,0 1 0 0 0,1-1-1 0 0,-1 1 1 0 0,1 0 0 0 0,-1-1-1 0 0,0 1 1 0 0,1-1 0 0 0,-1 1-1 0 0,1 0 1 0 0,-1-1 0 0 0,1 1-1 0 0,-1 0 1 0 0,1 0 0 0 0,-1-1-1 0 0,1 1 1 0 0,0 0 0 0 0,-1 0-1 0 0,1 0 1 0 0,-1-1 0 0 0,1 1-1 0 0,0 0 1 0 0,-1 0 0 0 0,1 0-1 0 0,-1 0 1 0 0,1 0 0 0 0,0 0-1 0 0,-1 1 1 0 0,1-1 0 0 0,-1 0-1 0 0,1 0 1 0 0,-1 0 0 0 0,1 0-1 0 0,0 1 1 0 0,-1-1 0 0 0,1 0-1 0 0,-1 1 1 0 0,1-1 0 0 0,-1 0-1 0 0,0 1 1 0 0,1-1-18 0 0,18 18 502 0 0,-9-5-381 0 0,-8-11-94 0 0,0 1 0 0 0,0-1 0 0 0,0 1-1 0 0,0 0 1 0 0,-1-1 0 0 0,1 1 0 0 0,-1 0 0 0 0,1 1-27 0 0,5 16 10 0 0,2 0 0 0 0,0-1 0 0 0,1 0 0 0 0,1-1 0 0 0,0 0 0 0 0,2-1 0 0 0,0 0 0 0 0,11 10-10 0 0,-17-20-26 0 0,0 0 0 0 0,0-1 0 0 0,0 0 0 0 0,1 0 0 0 0,0 0-1 0 0,0-1 1 0 0,1-1 0 0 0,0 1 0 0 0,-1-1 0 0 0,1-1-1 0 0,2 1 27 0 0,-5-2 42 0 0,0-1 0 0 0,1 1 0 0 0,-1-1 0 0 0,0 0 0 0 0,1-1 0 0 0,-1 0 0 0 0,1 0 0 0 0,-1 0 0 0 0,6-2-42 0 0,-11 2 25 0 0,0-1 0 0 0,0 1 0 0 0,0-1 0 0 0,0 0 1 0 0,0 0-1 0 0,0 1 0 0 0,0-1 0 0 0,0 0 0 0 0,-1 0 0 0 0,1 0 1 0 0,0 0-1 0 0,-1 0 0 0 0,1 0 0 0 0,-1 0 0 0 0,1 0 0 0 0,-1 0 1 0 0,1 0-1 0 0,-1 0 0 0 0,0 0 0 0 0,1 0 0 0 0,-1-1 1 0 0,0 1-1 0 0,0 0 0 0 0,0 0 0 0 0,0 0 0 0 0,0 0 0 0 0,0-1 1 0 0,0 1-1 0 0,-1-1-25 0 0,-5-41 574 0 0,5 36-488 0 0,-13-99 578 0 0,10 66-485 0 0,3 25-47 0 0,1 0 0 0 0,1 0 0 0 0,0-1 0 0 0,2-6-132 0 0,4-9-2528 0 0,-7 28-10274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5:59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8032 0 0,'1'-1'153'0'0,"1"1"0"0"0,-1 0 0 0 0,1 0 0 0 0,-1 0 0 0 0,1 0 0 0 0,-1 0 1 0 0,1 1-1 0 0,-1-1 0 0 0,1 0 0 0 0,-1 1 0 0 0,1-1 0 0 0,-1 1 0 0 0,1 0 0 0 0,-1-1 0 0 0,0 1 1 0 0,1 0-1 0 0,-1 0 0 0 0,0 0 0 0 0,0 0 0 0 0,1 0 0 0 0,-1 0 0 0 0,0 0 0 0 0,0 0 0 0 0,0 0 1 0 0,0 0-1 0 0,-1 1 0 0 0,1-1 0 0 0,0 0 0 0 0,0 1 0 0 0,-1-1 0 0 0,1 1 0 0 0,-1-1 0 0 0,1 1 1 0 0,-1-1-1 0 0,0 1 0 0 0,1-1 0 0 0,-1 2-153 0 0,10 1 215 0 0,-8 2-222 0 0,-1 0 1 0 0,1 0-1 0 0,-1 1 1 0 0,0-1 0 0 0,-1 0-1 0 0,1 1 1 0 0,-1-1-1 0 0,0 1 1 0 0,-1-1 0 0 0,0 4 6 0 0,0 22-47 0 0,7 101 272 0 0,-6-129-188 0 0,0 0-1 0 0,0-1 1 0 0,-1 1-1 0 0,1 0 1 0 0,-1 0-1 0 0,-1 3-36 0 0,1-4 52 0 0,0-1 0 0 0,0 1 0 0 0,1 0 0 0 0,-1 0 0 0 0,1-1 0 0 0,0 1 0 0 0,0 0 0 0 0,0 0 0 0 0,0 0 0 0 0,0-1 0 0 0,1 2-52 0 0,1 26 612 0 0,-3-29-586 0 0,1 1 1 0 0,-1 0 0 0 0,1 0-1 0 0,0 0 1 0 0,0-1-1 0 0,0 1 1 0 0,0 0-1 0 0,0 0 1 0 0,0 0-1 0 0,1-1 1 0 0,-1 1-1 0 0,1 0 1 0 0,-1 0-1 0 0,1-1 1 0 0,-1 1-1 0 0,1 0 1 0 0,0-1-1 0 0,0 1 1 0 0,0-1-1 0 0,0 1 1 0 0,0-1-1 0 0,0 1 1 0 0,1-1-1 0 0,-1 0 1 0 0,0 1-1 0 0,1-1 1 0 0,-1 0 0 0 0,1 0-27 0 0,7 5 190 0 0,-8-5-179 0 0,0-1 0 0 0,-1 1 0 0 0,1-1 0 0 0,0 1 0 0 0,0-1 0 0 0,-1 1 0 0 0,1-1 0 0 0,0 1 0 0 0,0-1 0 0 0,0 0 0 0 0,0 1 0 0 0,-1-1 0 0 0,1 0 0 0 0,0 0 0 0 0,0 0 0 0 0,0 0 0 0 0,0 0 0 0 0,0 1 0 0 0,0-2 0 0 0,0 1-1 0 0,-1 0 1 0 0,1 0 0 0 0,0 0 0 0 0,0 0 0 0 0,0-1 0 0 0,0 1 0 0 0,0 0 0 0 0,-1-1 0 0 0,1 1 0 0 0,0 0 0 0 0,0-1-11 0 0,1 0 11 0 0,0 1-1 0 0,0-1 1 0 0,0 1-1 0 0,0-1 0 0 0,0 1 1 0 0,1 0-1 0 0,-1 0 1 0 0,0 0-1 0 0,0 0 1 0 0,0 0-1 0 0,0 1 1 0 0,0-1-1 0 0,1 1-10 0 0,22 0 51 0 0,-8-4-397 0 0,-1-1 1 0 0,0-1-1 0 0,0 0 1 0 0,0-1-1 0 0,0-1 1 0 0,-1-1 345 0 0,-12 7-10592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00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0 362 10040 0 0,'1'-1'159'0'0,"-1"-1"0"0"0,1 1 0 0 0,-1 0 0 0 0,1 0 0 0 0,-1-1 0 0 0,1 1 0 0 0,0 0 0 0 0,0 0 0 0 0,-1 0 0 0 0,1 0 0 0 0,0 0 0 0 0,0 0 0 0 0,0 0 0 0 0,0 0 0 0 0,0 0 0 0 0,1 0-159 0 0,13-15 608 0 0,-8-3-189 0 0,-1 0 0 0 0,-1 0 1 0 0,4-20-420 0 0,-3 10 306 0 0,2-15 234 0 0,-7 31-352 0 0,1 1-1 0 0,1 0 0 0 0,0 0 1 0 0,1 0-1 0 0,0 0 0 0 0,1 0 0 0 0,1 0-187 0 0,2-8 248 0 0,-7 17-180 0 0,0 0 0 0 0,0-1 0 0 0,0 1 1 0 0,1 0-1 0 0,-1 0 0 0 0,1 0 0 0 0,0 0 0 0 0,0 0 0 0 0,0 0 0 0 0,1 0 1 0 0,-1 1-1 0 0,3-3-68 0 0,-5 5 14 0 0,0 0-1 0 0,1 0 1 0 0,-1 0 0 0 0,0 0-1 0 0,1 0 1 0 0,-1 0 0 0 0,0 0 0 0 0,1 0-1 0 0,-1 0 1 0 0,1 0 0 0 0,-1 0-1 0 0,0 0 1 0 0,1 1 0 0 0,-1-1 0 0 0,0 0-1 0 0,1 0 1 0 0,-1 0 0 0 0,0 0 0 0 0,0 0-1 0 0,1 1 1 0 0,-1-1 0 0 0,0 0-1 0 0,1 0 1 0 0,-1 1 0 0 0,0-1 0 0 0,0 0-1 0 0,0 0 1 0 0,1 1 0 0 0,-1-1-1 0 0,0 0 1 0 0,0 1-14 0 0,12 16 156 0 0,5 22-108 0 0,-3 1-18 0 0,-9-24-13 0 0,0 0 0 0 0,1 0 0 0 0,1-1 0 0 0,1 0 0 0 0,0 0 0 0 0,10 13-17 0 0,-10-18 17 0 0,6 7 9 0 0,0 2 0 0 0,-1-1 0 0 0,1 6-26 0 0,-6-11 9 0 0,5 13 6 0 0,-3-10 1 0 0,-9-15-13 0 0,0 0-1 0 0,0-1 1 0 0,-1 1 0 0 0,1 0-1 0 0,-1-1 1 0 0,1 1 0 0 0,0 0-1 0 0,-1 0 1 0 0,1-1-1 0 0,-1 1 1 0 0,0 0 0 0 0,1 0-1 0 0,-1 0 1 0 0,0 0 0 0 0,1 0-1 0 0,-1-1 1 0 0,0 1 0 0 0,0 0-1 0 0,0 0 1 0 0,0 0 0 0 0,0 0-1 0 0,0 0 1 0 0,0 0 0 0 0,0 0-1 0 0,0 0 1 0 0,-1 0-3 0 0,1-1-22 0 0,0 1 0 0 0,0-1 0 0 0,-1 0 0 0 0,1 1 0 0 0,0-1 0 0 0,-1 0 0 0 0,1 0 0 0 0,0 0 0 0 0,-1 1 0 0 0,1-1 0 0 0,0 0 1 0 0,-1 0-1 0 0,1 0 0 0 0,0 0 0 0 0,-1 0 0 0 0,1 0 0 0 0,0 0 0 0 0,-1 0 0 0 0,1 1 0 0 0,-1-1 0 0 0,1-1 0 0 0,0 1 0 0 0,-1 0 0 0 0,1 0 0 0 0,-1 0 0 0 0,1 0 0 0 0,0 0 22 0 0,-2 0-1703 0 0,1 0-9975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00.5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10952 0 0,'2'0'0'0'0,"4"0"0"0"0,4 0 0 0 0,-4 0 832 0 0,-1 0 8 0 0,-3 0 0 0 0,12-2 0 0 0,3-2-368 0 0,-5 4-8 0 0,-6 0 0 0 0,17-9 16 0 0,4-1-456 0 0,0 6 8 0 0,-5 8-8 0 0,7-14 0 0 0,-2 0-104 0 0,-11 1 8 0 0,-1-1-12040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01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7936 0 0,'3'3'26'0'0,"-1"-1"136"0"0,0 0-1 0 0,0-1 0 0 0,1 2 0 0 0,-1-1 0 0 0,-1 0 0 0 0,1 0 0 0 0,0 1 0 0 0,0-1 1 0 0,-1 0-1 0 0,0 1 0 0 0,1 0 0 0 0,-1-1 0 0 0,0 1 0 0 0,0 0 0 0 0,0 0 0 0 0,-1-1 1 0 0,1 1-1 0 0,-1 0 0 0 0,0 0 0 0 0,1 1-161 0 0,-1 4 217 0 0,1 1-1 0 0,0-1 1 0 0,1 1-1 0 0,0-1 1 0 0,0 0 0 0 0,1 0-1 0 0,2 4-216 0 0,8 28 419 0 0,-9-23-215 0 0,1 1 1 0 0,2-1 0 0 0,-1-1 0 0 0,2 1 0 0 0,0-1 0 0 0,5 6-205 0 0,-4-6 146 0 0,-7-12-85 0 0,0 0 0 0 0,0 0 0 0 0,1 0 0 0 0,0 0 1 0 0,-1 0-1 0 0,1 0 0 0 0,1 0 0 0 0,-1-1 0 0 0,1 0 0 0 0,-1 0 1 0 0,2 1-62 0 0,43 22 1455 0 0,-48-26-1407 0 0,1 0-1 0 0,0 1 0 0 0,0-1 0 0 0,0 0 0 0 0,-1 0 0 0 0,1 0 0 0 0,0 0 0 0 0,0 0 0 0 0,0 0 0 0 0,0 0 0 0 0,-1 0 0 0 0,1 0 0 0 0,0-1 0 0 0,0 1 0 0 0,0 0 0 0 0,-1-1 1 0 0,1 1-1 0 0,0 0 0 0 0,0-1 0 0 0,-1 1 0 0 0,1-1 0 0 0,0 1 0 0 0,-1-1 0 0 0,1 1 0 0 0,-1-1 0 0 0,1 1 0 0 0,0-1 0 0 0,-1 0 0 0 0,1 1 0 0 0,-1-1 0 0 0,0 0 0 0 0,1 1 1 0 0,-1-1-1 0 0,0 0 0 0 0,1 0-47 0 0,15-29 552 0 0,-15 28-520 0 0,4-13 98 0 0,0 1-1 0 0,-1-1 0 0 0,-1 0 0 0 0,0-1 0 0 0,-1 1 0 0 0,-1-12-129 0 0,5-26 313 0 0,5 17 71 0 0,-1 20-149 0 0,-10 16-220 0 0,1 0 0 0 0,-1-1 0 0 0,0 1-1 0 0,1 0 1 0 0,-1-1 0 0 0,0 1 0 0 0,1 0-1 0 0,-1 0 1 0 0,1 0 0 0 0,-1-1 0 0 0,1 1-1 0 0,-1 0 1 0 0,0 0 0 0 0,1 0 0 0 0,-1 0-1 0 0,1 0 1 0 0,-1 0 0 0 0,1 0 0 0 0,-1 0-1 0 0,1 0 1 0 0,-1 0 0 0 0,1 0 0 0 0,-1 0-1 0 0,0 0 1 0 0,1 0 0 0 0,-1 0 0 0 0,1 0-1 0 0,-1 0 1 0 0,1 1-15 0 0,1 1 13 0 0,0 1 0 0 0,0 0 0 0 0,-1-1 0 0 0,1 1 0 0 0,-1 0 0 0 0,1 0 0 0 0,-1 0 0 0 0,0 0 1 0 0,0 0-1 0 0,0 0 0 0 0,-1 1 0 0 0,1 1-13 0 0,4 14 19 0 0,7 16 6 0 0,12 28 12 0 0,-22-59-33 0 0,1 1 0 0 0,-1-1-1 0 0,1 0 1 0 0,0 1 0 0 0,0-1-1 0 0,0-1 1 0 0,1 1 0 0 0,-1 0-1 0 0,1-1 1 0 0,0 0 0 0 0,2 2-4 0 0,9 7 6 0 0,-14-10-4 0 0,1 0 0 0 0,-1-1-1 0 0,1 1 1 0 0,0-1-1 0 0,0 0 1 0 0,0 1-1 0 0,0-1 1 0 0,0 0-1 0 0,0 0 1 0 0,0 0-1 0 0,0 0 1 0 0,0-1-2 0 0,10 3 9 0 0,-7-1-8 0 0,0-1-1 0 0,1 1 1 0 0,-1-2 0 0 0,1 1 0 0 0,-1 0 0 0 0,1-1-1 0 0,-1 0 1 0 0,1 0 0 0 0,5-1-1 0 0,-9-1 4 0 0,1 1 0 0 0,-1 0 0 0 0,0-1 0 0 0,1 1 0 0 0,-1-1-1 0 0,0 1 1 0 0,0-1 0 0 0,0 0 0 0 0,0 0 0 0 0,0 0 0 0 0,-1 0 0 0 0,1-1 0 0 0,-1 1 0 0 0,1 0 0 0 0,-1-1-1 0 0,0 1 1 0 0,0-1 0 0 0,0 1 0 0 0,0-1 0 0 0,0 1 0 0 0,-1-2-4 0 0,3-5 62 0 0,-1-1 0 0 0,0 1 0 0 0,-1 0 0 0 0,0-1 0 0 0,0-4-62 0 0,-7-205 1763 0 0,6 218-1677 0 0,-13-8 382 0 0,6 4-3674 0 0,6 4-11671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06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3408 0 0,'0'0'281'0'0,"2"5"6"0"0,1 1-181 0 0,-1-1 1 0 0,0 1-1 0 0,0-1 0 0 0,-1 1 1 0 0,1 0-1 0 0,-1-1 0 0 0,0 1 1 0 0,-1 0-1 0 0,0 6-106 0 0,0-11 28 0 0,0 0 0 0 0,1-1-1 0 0,-1 1 1 0 0,0 0 0 0 0,0 0-1 0 0,1 0 1 0 0,-1 0 0 0 0,0 0-1 0 0,1 0 1 0 0,-1 0 0 0 0,1-1-1 0 0,-1 1 1 0 0,1 0 0 0 0,-1 0 0 0 0,1-1-1 0 0,0 1 1 0 0,-1 0 0 0 0,1 0-28 0 0,0-1 28 0 0,0 1 1 0 0,0 0 0 0 0,-1-1 0 0 0,1 1 0 0 0,-1 0 0 0 0,1 0 0 0 0,0-1 0 0 0,-1 1 0 0 0,0 0 0 0 0,1 0 0 0 0,-1 0-1 0 0,1 0 1 0 0,-1 0 0 0 0,0 0 0 0 0,0 0 0 0 0,1 0 0 0 0,-1 0 0 0 0,0 0-29 0 0,1 24 522 0 0,2 0 0 0 0,4 22-522 0 0,-2-23 163 0 0,-2 1 0 0 0,0 22-163 0 0,-3 38 967 0 0,1-80-874 0 0,0 1 1 0 0,0-1-1 0 0,0 1 0 0 0,1-1 1 0 0,0 0-1 0 0,0 0 0 0 0,2 4-93 0 0,7 22 435 0 0,-6-11-124 0 0,-3-14-84 0 0,0 1-1 0 0,-1 0 1 0 0,0-1-1 0 0,0 1 1 0 0,0 1-227 0 0,-1-7 117 0 0,0-1-2 0 0,0 0-40 0 0,0 0-11 0 0,3 10 152 0 0,-2-8-196 0 0,1 0 0 0 0,0 0 1 0 0,0 0-1 0 0,1 0 0 0 0,-1-1 1 0 0,0 1-1 0 0,0-1 0 0 0,1 1 1 0 0,-1-1-1 0 0,1 0 0 0 0,-1 0 1 0 0,1 0-1 0 0,-1 0 0 0 0,1-1 1 0 0,0 1-1 0 0,0-1 0 0 0,-1 1 1 0 0,1-1-1 0 0,0 0 0 0 0,0 0-20 0 0,-2 0 1 0 0,0 0 1 0 0,0 0-1 0 0,0 0 0 0 0,0 0 0 0 0,0 1 0 0 0,0-1 1 0 0,0 0-1 0 0,0 1 0 0 0,0-1 0 0 0,0 1 0 0 0,0-1 0 0 0,0 1 1 0 0,-1-1-1 0 0,1 1 0 0 0,0 0-1 0 0,0-1 1 0 0,0 1-1 0 0,0 0 1 0 0,0-1-1 0 0,0 1 1 0 0,-1-1 0 0 0,1 1-1 0 0,0-1 1 0 0,0 1-1 0 0,0-1 1 0 0,1 0 0 0 0,-1 1-1 0 0,0-1 1 0 0,0 0-1 0 0,0 0 1 0 0,0 0-1 0 0,41 0-1457 0 0,-39 0-5967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06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1 256 6520 0 0,'2'-5'257'0'0,"8"-1"695"0"0,0-1 19 0 0,-7 3-765 0 0,0 0 0 0 0,1 1 0 0 0,-1 0 0 0 0,1 0 0 0 0,-1 0 1 0 0,1 0-1 0 0,3-2-206 0 0,-3 2 160 0 0,1 0 0 0 0,-1 0 1 0 0,0 0-1 0 0,-1 0 0 0 0,1-1 1 0 0,0 0-1 0 0,0-1-160 0 0,5-6 214 0 0,0 2 0 0 0,0-1 0 0 0,1 1 0 0 0,7-5-214 0 0,-6 5 138 0 0,1-1 0 0 0,-1-1 1 0 0,1-2-139 0 0,13-11 192 0 0,-21 21-125 0 0,0-1 0 0 0,0 1-1 0 0,0-1 1 0 0,0-1-1 0 0,-1 1 1 0 0,1 0-1 0 0,0-3-66 0 0,-3 5 39 0 0,1 0 0 0 0,-1 1-1 0 0,0-1 1 0 0,1 0 0 0 0,-1 1-1 0 0,1-1 1 0 0,0 1 0 0 0,-1 0 0 0 0,1-1-1 0 0,0 1 1 0 0,0 0 0 0 0,0 0-1 0 0,0 0 1 0 0,0 0 0 0 0,0 1-1 0 0,0-1 1 0 0,2 0-39 0 0,3 0 145 0 0,0-1 1 0 0,1 2-1 0 0,-1-1 0 0 0,6 1-145 0 0,-10 1 6 0 0,-1 0 1 0 0,1 1 0 0 0,-1-1-1 0 0,1 1 1 0 0,-1 0-1 0 0,0 0 1 0 0,0 0-1 0 0,0 0 1 0 0,0 0 0 0 0,1 1-7 0 0,4 3 13 0 0,1 2 3 0 0,0-1 0 0 0,0 1 0 0 0,-1 0 0 0 0,0 1 0 0 0,0 0 0 0 0,-1 0 0 0 0,0 0 0 0 0,-1 1 0 0 0,0 0 0 0 0,-1 0 0 0 0,0 0 0 0 0,0 1 0 0 0,0 1-16 0 0,14 61 8 0 0,-16-69-8 0 0,-1 0 0 0 0,1 0 0 0 0,0 0 0 0 0,0 0 1 0 0,1 0-1 0 0,-1 0 0 0 0,2 1 0 0 0,-2-2 0 0 0,0-1 0 0 0,0 1 0 0 0,0 0 0 0 0,0 0 0 0 0,-1 0 0 0 0,1 0 0 0 0,-1 0 0 0 0,0 0 0 0 0,0 0 0 0 0,0 1 0 0 0,0-1 0 0 0,-1 0 0 0 0,1 3 0 0 0,-1-6 0 0 0,0 1 0 0 0,0 0 0 0 0,0-1 0 0 0,0 1 0 0 0,0-1-1 0 0,0 1 1 0 0,0 0 0 0 0,0-1 0 0 0,0 1 0 0 0,1 0 0 0 0,-1-1 0 0 0,0 1 0 0 0,0-1 0 0 0,1 1 0 0 0,-1 0 0 0 0,0-1 0 0 0,1 1 0 0 0,-1-1 0 0 0,1 1 0 0 0,-1-1-1 0 0,0 1 1 0 0,1-1 0 0 0,0 1 0 0 0,5 5-6 0 0,-6-5-68 0 0,0 1 0 0 0,0-1 0 0 0,0 1 0 0 0,0-1 0 0 0,0 0 0 0 0,0 1 0 0 0,0-1 0 0 0,0 1 0 0 0,0-1 0 0 0,0 0 0 0 0,-1 1 0 0 0,1-1 0 0 0,-1 1 0 0 0,1-1 0 0 0,-1 0 0 0 0,0 0 0 0 0,1 1 0 0 0,-1-1 0 0 0,0 0 0 0 0,0 0 0 0 0,0 0 0 0 0,0 0 0 0 0,0 0 0 0 0,-1 1 74 0 0,2-2-9249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06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8136 0 0,'8'1'469'0'0,"-8"1"599"0"0,1 0 173 0 0,9-1-541 0 0,50-3 811 0 0,-32 1-1577 0 0,0 0 1 0 0,6 3 65 0 0,0-1-422 0 0,1-1 0 0 0,-1-1 0 0 0,0-2 0 0 0,11-4 422 0 0,-31 7-8082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09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65 677 7936 0 0,'-3'-76'1049'0'0,"-3"-1"-1"0"0,-4 1 1 0 0,-7-20-1049 0 0,3 10 1286 0 0,0-56-1286 0 0,13 129 142 0 0,1 0 1 0 0,1 0 0 0 0,1-11-143 0 0,-2 21 56 0 0,1-1 0 0 0,0 0 0 0 0,0 0 0 0 0,0 0 0 0 0,0 0 0 0 0,0 1 0 0 0,1-1 0 0 0,-1 1 1 0 0,1-1-1 0 0,0 1 0 0 0,0-1 0 0 0,1 1 0 0 0,-1 0 0 0 0,1 0 0 0 0,0 0-56 0 0,-3 3 27 0 0,1-1 0 0 0,0 1 0 0 0,0-1 0 0 0,0 1 0 0 0,0-1 0 0 0,0 1 0 0 0,-1 0 0 0 0,1-1 0 0 0,0 1 0 0 0,0 0 0 0 0,0 0 0 0 0,0 0 0 0 0,0 0 0 0 0,0 0 0 0 0,0 0 0 0 0,0 0 0 0 0,0 0 1 0 0,0 0-1 0 0,0 1 0 0 0,0-1 0 0 0,0 0 0 0 0,0 0 0 0 0,0 1 0 0 0,-1-1 0 0 0,1 1 0 0 0,0-1 0 0 0,0 1 0 0 0,0-1 0 0 0,-1 1 0 0 0,1-1 0 0 0,0 1 0 0 0,0 0 0 0 0,-1-1 0 0 0,1 1 0 0 0,-1 0 0 0 0,1 0 0 0 0,0 0 0 0 0,-1 0-27 0 0,5 6 42 0 0,0 0-1 0 0,0 0 1 0 0,-1 1-1 0 0,1 2-41 0 0,-4-7 19 0 0,12 25 16 0 0,-2 2-1 0 0,-1-1 1 0 0,1 12-35 0 0,5 12 25 0 0,-11-40-16 0 0,1 1-1 0 0,0-1 1 0 0,1 0 0 0 0,1-1-1 0 0,2 3-8 0 0,18 32 28 0 0,-15-26-13 0 0,0-1-1 0 0,1 0 1 0 0,13 12-15 0 0,20 29 49 0 0,-44-56-58 0 0,1 0-1 0 0,-1 0 1 0 0,1 0-1 0 0,1-1 1 0 0,-1 1-1 0 0,0-1 1 0 0,1 0-1 0 0,0-1 1 0 0,0 1 0 0 0,0-1-1 0 0,1 0 1 0 0,-1 0-1 0 0,1 0 1 0 0,-1-1-1 0 0,1 0 1 0 0,0 0-1 0 0,0 0 1 0 0,0-1-1 0 0,0 0 1 0 0,0 0 9 0 0,-5-2-3 0 0,1 1 1 0 0,-1 0 0 0 0,0 0-1 0 0,0-1 1 0 0,0 1-1 0 0,0-1 1 0 0,0 1-1 0 0,0-1 1 0 0,0 0 0 0 0,0 1-1 0 0,0-1 1 0 0,0 0-1 0 0,0 0 1 0 0,0 1 0 0 0,0-1-1 0 0,-1 0 1 0 0,1 0-1 0 0,0 0 1 0 0,-1 0-1 0 0,1 0 1 0 0,-1 0 0 0 0,1 0-1 0 0,-1 0 1 0 0,1-1-1 0 0,-1 1 1 0 0,0 0-1 0 0,1 0 1 0 0,-1 0 0 0 0,0 0-1 0 0,0 0 1 0 0,0-1 2 0 0,1-3 11 0 0,0 0 0 0 0,-1-1 0 0 0,1 1 0 0 0,-1 0 0 0 0,-1-1 0 0 0,0-3-11 0 0,-14-71 372 0 0,-4 2 0 0 0,-10-22-372 0 0,25 86 132 0 0,2 10-118 0 0,1 1 0 0 0,-1-1 0 0 0,1 1 0 0 0,0-1 0 0 0,1 0-1 0 0,-1 1 1 0 0,0-1 0 0 0,1 0 0 0 0,0 0 0 0 0,0 0 0 0 0,0 1 0 0 0,1-1 0 0 0,-1 0 0 0 0,1 0 0 0 0,0 1 0 0 0,0-1 0 0 0,1-3-14 0 0,1-15 25 0 0,-3 21-24 0 0,0 0 0 0 0,0-1 0 0 0,0 1 0 0 0,0-1 0 0 0,0 1 0 0 0,0 0 0 0 0,0-1 1 0 0,1 1-1 0 0,-1 0 0 0 0,0-1 0 0 0,1 1 0 0 0,-1 0 0 0 0,1-1 0 0 0,0 1 0 0 0,-1 0 0 0 0,1 0 0 0 0,0-1 0 0 0,0 1 0 0 0,0 0 0 0 0,1-1 0 0 0,8-7-2011 0 0,-8 8-8068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07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98 4416 0 0,'3'0'73'0'0,"-2"0"-3"0"0,-1 0-1 0 0,1 0 1 0 0,-1 0-1 0 0,1-1 0 0 0,-1 1 1 0 0,0 0-1 0 0,1 0 0 0 0,-1 0 1 0 0,1 0-1 0 0,-1 0 1 0 0,0 0-1 0 0,1 1 0 0 0,-1-1 1 0 0,1 0-1 0 0,-1 0 0 0 0,1 0 1 0 0,-1 0-1 0 0,0 0 1 0 0,1 1-1 0 0,-1-1 0 0 0,0 0 1 0 0,1 0-1 0 0,-1 0 1 0 0,0 1-1 0 0,1-1 0 0 0,-1 0 1 0 0,0 1-1 0 0,1-1 0 0 0,-1 0 1 0 0,0 1-1 0 0,0-1 1 0 0,1 0-1 0 0,-1 1 0 0 0,0-1 1 0 0,0 1-1 0 0,0-1 0 0 0,0 0 1 0 0,0 1-1 0 0,1-1 1 0 0,-1 1-1 0 0,0-1 0 0 0,0 0 1 0 0,0 1-1 0 0,0 0-69 0 0,0-1 23 0 0,13 18 1045 0 0,9 23-1037 0 0,-16-31 56 0 0,0 1 0 0 0,-1-1 0 0 0,0 2 0 0 0,-1-1-1 0 0,3 9-86 0 0,-6-15 81 0 0,1-1 0 0 0,0 0-1 0 0,0 0 1 0 0,0 1 0 0 0,0-2-1 0 0,2 3-80 0 0,8 15 588 0 0,-11-19-535 0 0,0 0 0 0 0,1 0-1 0 0,-1-1 1 0 0,0 1-1 0 0,1-1 1 0 0,-1 1 0 0 0,1-1-1 0 0,0 1 1 0 0,-1-1-1 0 0,1 0 1 0 0,0 0-1 0 0,0 0 1 0 0,0 0 0 0 0,1 1-53 0 0,-2-2 54 0 0,0 0 1 0 0,0 0-1 0 0,0 1 1 0 0,0-1-1 0 0,0 1 1 0 0,0-1-1 0 0,0 1 0 0 0,0-1 1 0 0,-1 1-1 0 0,1 0 1 0 0,0-1-1 0 0,0 1 1 0 0,-1 0-1 0 0,1 0 1 0 0,0-1-1 0 0,-1 1 1 0 0,1 0-1 0 0,-1 0 1 0 0,1 0-1 0 0,-1 0 1 0 0,1 0-1 0 0,-1 0 1 0 0,1 0-55 0 0,-1-2 28 0 0,0 1 1 0 0,0-1 0 0 0,0 0-1 0 0,0 1 1 0 0,0-1 0 0 0,0 0-1 0 0,1 1 1 0 0,-1-1 0 0 0,0 1 0 0 0,0-1-1 0 0,1 0 1 0 0,-1 1 0 0 0,0-1-1 0 0,1 1 1 0 0,-1-1 0 0 0,1 1-1 0 0,-1-1 1 0 0,1 1 0 0 0,-1-1 0 0 0,1 1-1 0 0,-1 0 1 0 0,1-1 0 0 0,-1 1-1 0 0,2-1-28 0 0,-2 1 5 0 0,1-1-1 0 0,0 1 0 0 0,0-1 0 0 0,-1 1 0 0 0,1-1 1 0 0,0 1-1 0 0,-1-1 0 0 0,1 0 0 0 0,-1 1 0 0 0,1-1 1 0 0,-1 0-1 0 0,1 0 0 0 0,-1 1 0 0 0,1-1 0 0 0,-1 0 1 0 0,0 0-5 0 0,24-55 480 0 0,-23 51-468 0 0,1 1 0 0 0,0 0 1 0 0,1-1-1 0 0,-1 1 0 0 0,1 0 1 0 0,0 0-1 0 0,0 1 1 0 0,0-1-1 0 0,0 0 0 0 0,1 1 1 0 0,-1 0-1 0 0,1 0 1 0 0,0 0-1 0 0,0 0-12 0 0,10-13 126 0 0,-13 15-104 0 0,-1-1 0 0 0,1 1-1 0 0,0 0 1 0 0,-1 0 0 0 0,1 0 0 0 0,0 0 0 0 0,0 0 0 0 0,0 0 0 0 0,-1 0 0 0 0,1 1 0 0 0,0-1 0 0 0,0 0-1 0 0,1 0 1 0 0,-1 1 0 0 0,0-1 0 0 0,0 1 0 0 0,0-1 0 0 0,0 1 0 0 0,0-1 0 0 0,1 1 0 0 0,-1-1 0 0 0,0 1-1 0 0,0 0 1 0 0,1 0 0 0 0,0 0-22 0 0,8-2 92 0 0,-9 2-86 0 0,-1 0 0 0 0,1-1 0 0 0,0 1 0 0 0,-1 0 0 0 0,1 0 0 0 0,0 0 0 0 0,-1 0-1 0 0,1 0 1 0 0,0 0 0 0 0,0 0 0 0 0,-1 0 0 0 0,1 0 0 0 0,0 0 0 0 0,-1 0 0 0 0,1 1 0 0 0,0-1 0 0 0,-1 0 0 0 0,1 0 0 0 0,-1 1-1 0 0,1-1 1 0 0,0 0 0 0 0,-1 1 0 0 0,1-1-6 0 0,52 26 572 0 0,-12-5-379 0 0,-20-11 102 0 0,-2 1 0 0 0,17 11-295 0 0,-33-20 0 0 0,0-1-1 0 0,0 1 1 0 0,0-1 0 0 0,1 0 0 0 0,-1 1 0 0 0,1-1-1 0 0,-1-1 1 0 0,1 1 0 0 0,-1 0 0 0 0,1-1-1 0 0,0 0 1 0 0,-1 0 0 0 0,1 0 0 0 0,-1 0 0 0 0,2-1 0 0 0,9 1 98 0 0,-13 0-66 0 0,0-12 21 0 0,0 0 1 0 0,1 0-1 0 0,0 0 1 0 0,1 1-1 0 0,3-6-53 0 0,6-30 91 0 0,-9 6-2 0 0,-3 34-75 0 0,0 0 0 0 0,0 0 0 0 0,1 1 0 0 0,0-1 0 0 0,1 0 0 0 0,-1 0 0 0 0,1 0-14 0 0,7-7 71 0 0,-8 13-57 0 0,-1 0 0 0 0,1 0 1 0 0,0 0-1 0 0,0 0 1 0 0,-1-1-1 0 0,1 1 0 0 0,-1 0 1 0 0,1 0-1 0 0,-1 0 1 0 0,0-1-1 0 0,1 1 0 0 0,-1 0 1 0 0,0-1-1 0 0,0 1 0 0 0,0-1-14 0 0,0 2-4 0 0,0-1-1 0 0,1 1 1 0 0,-1 0-1 0 0,0-1 1 0 0,0 1-1 0 0,0 0 0 0 0,0-1 1 0 0,0 1-1 0 0,1 0 1 0 0,-1-1-1 0 0,0 1 0 0 0,0 0 1 0 0,1-1-1 0 0,-1 1 1 0 0,0 0-1 0 0,0 0 0 0 0,1-1 1 0 0,-1 1-1 0 0,0 0 1 0 0,1 0-1 0 0,-1 0 0 0 0,0 0 1 0 0,1-1-1 0 0,-1 1 1 0 0,0 0-1 0 0,1 0 1 0 0,-1 0-1 0 0,1 0 0 0 0,-1 0 1 0 0,0 0-1 0 0,1 0 1 0 0,-1 0-1 0 0,0 0 0 0 0,1 0 1 0 0,-1 0-1 0 0,1 0 1 0 0,-1 0-1 0 0,0 0 0 0 0,1 0 5 0 0,0 0-1462 0 0,-1 0-9360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10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4720 0 0,'0'0'449'0'0,"0"0"4"0"0,0 0-2 0 0,0 0 42 0 0,0 0 157 0 0,0 0 39 0 0,3 6 4 0 0,11 16-33 0 0,-13-20-510 0 0,0-1-1 0 0,0 1 1 0 0,0-1-1 0 0,0 0 1 0 0,0 0-1 0 0,1 1 1 0 0,-1-1-1 0 0,0 0 1 0 0,1 0-1 0 0,-1 0 1 0 0,0 0-1 0 0,1 0 1 0 0,0-1-1 0 0,-1 1 1 0 0,1 0-1 0 0,-1-1 1 0 0,1 1-1 0 0,0-1 1 0 0,1 1-150 0 0,32-2 1256 0 0,-17 0-954 0 0,11 0-63 0 0,-20 0-159 0 0,1 1 1 0 0,-1 0-1 0 0,0 1 0 0 0,1-1 0 0 0,-1 2 0 0 0,1 0 0 0 0,2 1-80 0 0,3 0 89 0 0,-1-1 0 0 0,1 0 0 0 0,-1-1 1 0 0,1 0-1 0 0,-1-2 0 0 0,8 0-89 0 0,13 0 112 0 0,-17-1-2008 0 0,-17 2-7544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10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5720 0 0,'0'0'686'0'0,"0"0"-4"0"0,0 0 0 0 0,0 0-40 0 0,0 0-206 0 0,0 0-52 0 0,20 0 982 0 0,-2-2-1133 0 0,1 0-1 0 0,0-1 0 0 0,0-1 1 0 0,13-4-233 0 0,26-6 686 0 0,-14 0-113 0 0,-36 11-764 0 0,0 0 0 0 0,0 1 0 0 0,0 0 0 0 0,0 0 0 0 0,0 0 0 0 0,4 1 191 0 0,-10 1-8313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10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 6328 0 0,'0'0'664'0'0,"7"-1"3209"0"0,27-5-3102 0 0,-33 6-769 0 0,17-6 360 0 0,0 2-1 0 0,0 0 1 0 0,1 0 0 0 0,0 2-1 0 0,7 0-361 0 0,73-8 1042 0 0,-73 8-818 0 0,-20 1-167 0 0,0 1 0 0 0,-1-1 0 0 0,1 1 0 0 0,0 0 0 0 0,0 1 1 0 0,0 0-1 0 0,0 0 0 0 0,1 0-57 0 0,0 1-117 0 0,0 0-1 0 0,0-1 1 0 0,1 0 0 0 0,-1-1-1 0 0,0 1 1 0 0,0-1 0 0 0,1-1-1 0 0,-1 1 1 0 0,0-1 0 0 0,0 0-1 0 0,0-1 1 0 0,1 0 0 0 0,1-1 117 0 0,-5 2-9748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19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5624 0 0,'0'0'254'0'0,"0"0"-4"0"0,0 0-1 0 0,0 0 48 0 0,0 0 174 0 0,0 0 46 0 0,0 0-2 0 0,0 0-14 0 0,0 0-69 0 0,0 0-21 0 0,0 0 5 0 0,3 6-32 0 0,-2-4-318 0 0,1 2 58 0 0,0 0 0 0 0,-1 0-1 0 0,1 0 1 0 0,-1 0 0 0 0,0 0 0 0 0,0 0-1 0 0,-1 0 1 0 0,1 4-124 0 0,1-5 30 0 0,0-1 0 0 0,0 1 0 0 0,0-1 0 0 0,0 1 0 0 0,1-1 0 0 0,-1 1 0 0 0,1-1 0 0 0,-1 0 0 0 0,1 0 0 0 0,0-1 0 0 0,0 1 0 0 0,0 0-30 0 0,2 1 39 0 0,1 1-13 0 0,0-1 1 0 0,0 0 0 0 0,0 0-1 0 0,1-1 1 0 0,-1 1 0 0 0,1-1-1 0 0,0-1 1 0 0,0 1 0 0 0,5-1-27 0 0,11 1 64 0 0,0-1 0 0 0,5-1-64 0 0,-12 0 33 0 0,-8 0-18 0 0,-1-1 0 0 0,1-1 1 0 0,-1 1-1 0 0,0-1 0 0 0,1 0 1 0 0,-1-1-1 0 0,6-2-15 0 0,-5 1 13 0 0,0 1 0 0 0,0 0 1 0 0,1 1-1 0 0,-1 0 0 0 0,4 0-13 0 0,17-4 87 0 0,-25 4-35 0 0,1 1-1 0 0,0 0 1 0 0,0 0-1 0 0,0 0 1 0 0,0 1 0 0 0,0-1-1 0 0,-1 1 1 0 0,1 0 0 0 0,0 0-1 0 0,0 1 1 0 0,4 1-52 0 0,5 8 212 0 0,-14-10-194 0 0,1 1-1 0 0,0 0 1 0 0,-1 0-1 0 0,1-1 1 0 0,0 1 0 0 0,0 0-1 0 0,0-1 1 0 0,0 1-1 0 0,0 0 1 0 0,0-1-1 0 0,0 0 1 0 0,0 1-1 0 0,0-1 1 0 0,0 1-1 0 0,0-1 1 0 0,0 0-1 0 0,0 0 1 0 0,0 0-1 0 0,0 0 1 0 0,0 0-18 0 0,0 6 162 0 0,0-1 0 0 0,0 1 1 0 0,-1 0-1 0 0,0-1 0 0 0,0 1 1 0 0,0 3-163 0 0,0-4 66 0 0,-1 5-66 0 0,1 0 0 0 0,0 1 0 0 0,0-1 0 0 0,1 0 0 0 0,0 1 0 0 0,1-1 0 0 0,0 0 0 0 0,0 0 0 0 0,4 8 0 0 0,-1-7 0 0 0,-1 0 0 0 0,-1 0 0 0 0,1 1 0 0 0,-2-1 0 0 0,0 1 0 0 0,0-1 0 0 0,-1 1 0 0 0,0 7 0 0 0,11 42 2 0 0,-12-54 5 0 0,0-1-1 0 0,0 0 0 0 0,1 0 1 0 0,0 0-1 0 0,0 0 1 0 0,0 0-1 0 0,1 0 1 0 0,-1 0-1 0 0,2 0 0 0 0,-1 0 1 0 0,2 2-7 0 0,-3-4 28 0 0,0-1 0 0 0,0 0 0 0 0,0 1 0 0 0,0-1 0 0 0,-1 1 0 0 0,1-1 0 0 0,-1 1 1 0 0,0-1-1 0 0,0 0 0 0 0,-1 1 0 0 0,1-1 0 0 0,-1 1 0 0 0,0-1 0 0 0,1 1 0 0 0,-1-1 0 0 0,-1 0 0 0 0,1 1-28 0 0,-4 45 170 0 0,5-38-2081 0 0,0-10-7674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19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7024 0 0,'-2'12'888'0'0,"2"-11"-821"0"0,0-1-1 0 0,-1 1 1 0 0,1 0 0 0 0,0 0 0 0 0,0-1-1 0 0,0 1 1 0 0,0 0 0 0 0,0 0 0 0 0,0-1 0 0 0,0 1-1 0 0,0 0 1 0 0,0 0 0 0 0,0-1 0 0 0,0 1-1 0 0,1 0 1 0 0,-1 0 0 0 0,0-1 0 0 0,0 1-1 0 0,1 0 1 0 0,-1-1 0 0 0,0 1 0 0 0,1 0-1 0 0,-1-1 1 0 0,1 1 0 0 0,-1 0 0 0 0,1-1-67 0 0,2 7 214 0 0,-1-6 0 0 0,4 0-212 0 0,-5-1 10 0 0,-1 1 0 0 0,1-1 0 0 0,0 1-1 0 0,0-1 1 0 0,-1 1 0 0 0,1-1 0 0 0,0 1 0 0 0,-1 0-1 0 0,1-1 1 0 0,-1 1 0 0 0,1 0 0 0 0,-1 0 0 0 0,1-1-1 0 0,-1 1 1 0 0,1 0 0 0 0,-1 0 0 0 0,0 0-1 0 0,1 0 1 0 0,-1 0-12 0 0,8 25 264 0 0,-4-12-156 0 0,16 36 50 0 0,-6-14 379 0 0,7 27-537 0 0,1 3 427 0 0,-12-40-304 0 0,-2 0 0 0 0,1 7-123 0 0,-3-6 210 0 0,-2 0-1 0 0,0 0 0 0 0,-2 0 1 0 0,-1 4-210 0 0,-1-27 83 0 0,-1 0 1 0 0,1 0 0 0 0,-1 0 0 0 0,0 0-1 0 0,0 0 1 0 0,-1-1 0 0 0,0 3-84 0 0,2-6 67 0 0,0 1 0 0 0,0 0-1 0 0,-1-1 1 0 0,1 1 0 0 0,0 0 0 0 0,-1-1 0 0 0,1 1 0 0 0,-1 0-1 0 0,1-1 1 0 0,0 1 0 0 0,-1-1 0 0 0,1 1 0 0 0,-1-1-1 0 0,0 1 1 0 0,1-1 0 0 0,-1 0 0 0 0,1 1 0 0 0,-1-1 0 0 0,0 1-67 0 0,1-2 12 0 0,-1 0 1 0 0,1 1 0 0 0,-1-1 0 0 0,1 1 0 0 0,-1-1 0 0 0,1 0 0 0 0,-1 1 0 0 0,1-1 0 0 0,0 0 0 0 0,-1 0 0 0 0,1 1 0 0 0,0-1 0 0 0,0 0 0 0 0,-1 0 0 0 0,1 0 0 0 0,0 1-1 0 0,0-1 1 0 0,0 0 0 0 0,0 0 0 0 0,0 0 0 0 0,0 1 0 0 0,1-2-13 0 0,-2-2 38 0 0,-12-187 14 0 0,12 150-57 0 0,-1 19-1886 0 0,2 18-7555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19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82 7232 0 0,'1'-2'13'0'0,"-1"0"1"0"0,1 1-1 0 0,-1-1 0 0 0,1 0 1 0 0,-1 1-1 0 0,1-1 1 0 0,0 1-1 0 0,0-1 1 0 0,0 1-1 0 0,0 0 1 0 0,0-1-1 0 0,0 1 0 0 0,0 0 1 0 0,0 0-1 0 0,1 0 1 0 0,-1-1-1 0 0,0 1 1 0 0,1 1-1 0 0,-1-1 0 0 0,1 0 1 0 0,-1 0-1 0 0,1 0 1 0 0,0 1-14 0 0,45-19 461 0 0,-31 14-390 0 0,10-6-37 0 0,-22 8-5 0 0,0 1 0 0 0,0 0 0 0 0,1 0 0 0 0,-1 0 0 0 0,1 1 0 0 0,-1 0 0 0 0,1 0 0 0 0,-1 0 0 0 0,1 0 0 0 0,0 0-1 0 0,0 1 1 0 0,4 0-29 0 0,22 3 253 0 0,-25-3-214 0 0,0 1-1 0 0,0-1 1 0 0,0 1-1 0 0,0 0 1 0 0,0 0-1 0 0,0 1 1 0 0,0 0-1 0 0,-1 0 1 0 0,1 0-1 0 0,0 1 0 0 0,1 1-38 0 0,5 4 262 0 0,-1 0 0 0 0,0 1 0 0 0,8 9-262 0 0,-15-14 81 0 0,-1 1 0 0 0,1-1 0 0 0,-1 1 0 0 0,1 0 1 0 0,-1-1-1 0 0,-1 2 0 0 0,1-1 0 0 0,-1 0 0 0 0,0 0 1 0 0,1 5-82 0 0,5 16 85 0 0,-5-19-66 0 0,-1 1 0 0 0,0-1 0 0 0,0 1 0 0 0,-1 0 0 0 0,0-1 0 0 0,0 1 0 0 0,0 0 1 0 0,-1 0-1 0 0,-1-1 0 0 0,1 2-19 0 0,-3 9 114 0 0,3-15-83 0 0,0 0 0 0 0,0 0 1 0 0,-1 0-1 0 0,1 0 0 0 0,-1 0 1 0 0,0 0-1 0 0,0 0 0 0 0,0 0 1 0 0,-2 2-32 0 0,-6 11 57 0 0,9-14-51 0 0,-2 0 0 0 0,1 1 0 0 0,0-1 0 0 0,0 0 0 0 0,-1 0 0 0 0,1-1 0 0 0,-1 1 0 0 0,1 0 0 0 0,-1 0-1 0 0,0-1 1 0 0,0 1 0 0 0,0-1 0 0 0,-1 1-6 0 0,-11 7 174 0 0,-1-1-1 0 0,-1-1 1 0 0,1 0 0 0 0,-1-1-1 0 0,-1 0 1 0 0,-12 1-174 0 0,19-1 300 0 0,9-5-268 0 0,0-1 0 0 0,0 1 0 0 0,1 0 1 0 0,-1-1-1 0 0,0 1 0 0 0,0-1 0 0 0,0 0 0 0 0,0 1 0 0 0,1-1 0 0 0,-1 0 1 0 0,0 1-1 0 0,0-1 0 0 0,0 0 0 0 0,0 0 0 0 0,0 0 0 0 0,-1 0-32 0 0,1 0 154 0 0,-5 0-1581 0 0,6 0-7226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0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1 447 6824 0 0,'0'0'81'0'0,"1"-1"1"0"0,0 1 0 0 0,-1-1-1 0 0,1 1 1 0 0,0 0-1 0 0,-1-1 1 0 0,1 1 0 0 0,0 0-1 0 0,-1 0 1 0 0,1-1-1 0 0,0 1 1 0 0,0 0-1 0 0,-1 0 1 0 0,1 0 0 0 0,0 0-1 0 0,0 0 1 0 0,-1 0-1 0 0,1 0 1 0 0,0 0 0 0 0,-1 0-1 0 0,1 1 1 0 0,0-1-1 0 0,0 0 1 0 0,-1 0 0 0 0,2 1-82 0 0,3 1 386 0 0,-2-3-140 0 0,1 0-1 0 0,-1 0 0 0 0,0-1 0 0 0,0 1 1 0 0,0-1-1 0 0,0 1 0 0 0,0-1 0 0 0,-1 0 1 0 0,1-1-246 0 0,2 0 478 0 0,1-1-213 0 0,0 0 1 0 0,0 0 0 0 0,0-1 0 0 0,-1 0 0 0 0,0 0 0 0 0,0 0-1 0 0,1-2-265 0 0,1-2 108 0 0,-1 0-1 0 0,0-1 1 0 0,-1 0-1 0 0,0 0 0 0 0,0 0 1 0 0,1-8-108 0 0,3-8 271 0 0,4-7 327 0 0,-2-1-1 0 0,-1 0 1 0 0,1-15-598 0 0,-10 37 263 0 0,6-25 216 0 0,-7 35-451 0 0,1 1 1 0 0,-1-1-1 0 0,1 0 0 0 0,-1 1 0 0 0,1-1 1 0 0,0 1-1 0 0,0-1 0 0 0,0 1 0 0 0,0-1 1 0 0,0 1-1 0 0,0-1 0 0 0,0 1 0 0 0,0 0 1 0 0,1 0-1 0 0,-1 0 0 0 0,0 0 0 0 0,1-1-28 0 0,0 2 28 0 0,-1-1 0 0 0,0 0-1 0 0,0 0 1 0 0,0 1-1 0 0,1-1 1 0 0,-1 0 0 0 0,0 0-1 0 0,0 0 1 0 0,0 0-1 0 0,0 0 1 0 0,0 0 0 0 0,-1 0-1 0 0,1-1 1 0 0,0 1-1 0 0,-1 0 1 0 0,1 0 0 0 0,0-1-1 0 0,-1 1 1 0 0,1-1-28 0 0,0-27 878 0 0,-1 18-527 0 0,0 10-231 0 0,29 2 158 0 0,-27 1-263 0 0,-1-1-1 0 0,0 1 0 0 0,0 0 1 0 0,0-1-1 0 0,0 1 0 0 0,0 0 1 0 0,0 0-1 0 0,-1 0 1 0 0,1 0-1 0 0,0 1-14 0 0,-1-1 8 0 0,1 0-1 0 0,-1-1 1 0 0,1 1-1 0 0,0 0 1 0 0,0 0 0 0 0,0 0-1 0 0,0-1 1 0 0,0 1-1 0 0,0 0 1 0 0,0-1 0 0 0,0 1-1 0 0,1-1 1 0 0,-1 0-1 0 0,0 1 1 0 0,1-1 0 0 0,1 1-8 0 0,1 1 10 0 0,1 1 0 0 0,-1 0 0 0 0,0-1 0 0 0,-1 1 0 0 0,1 1 0 0 0,-1-1 0 0 0,0 0 0 0 0,0 2-10 0 0,23 24 160 0 0,-20-23-110 0 0,0 1 0 0 0,0-1 1 0 0,0 1-1 0 0,-1 0 0 0 0,0 0 1 0 0,1 5-51 0 0,9 13 19 0 0,9 22-2 0 0,-19-37-15 0 0,0 0 1 0 0,1 0 0 0 0,0-1 0 0 0,5 6-3 0 0,-6-10-2 0 0,0 1 0 0 0,-1 0 0 0 0,0 0 0 0 0,0 0 0 0 0,0 0-1 0 0,-1 1 1 0 0,2 6 2 0 0,-2-7-9 0 0,0 0 0 0 0,0-1-1 0 0,1 1 1 0 0,0-1-1 0 0,1 3 10 0 0,10 15-54 0 0,-7-10-61 0 0,0 0 0 0 0,10 11 115 0 0,-1-1-125 0 0,-16-16 300 0 0,-1 1-2907 0 0,0-9-9926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2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 6224 0 0,'-3'2'5411'0'0,"6"4"-4208"0"0,-3-5-1194 0 0,1-1-1 0 0,0 1 1 0 0,-1 0-1 0 0,1-1 1 0 0,-1 1 0 0 0,1-1-1 0 0,0 1 1 0 0,0 0-1 0 0,-1-1 1 0 0,1 0 0 0 0,0 1-1 0 0,0-1 1 0 0,0 0-1 0 0,0 1 1 0 0,-1-1 0 0 0,1 0-9 0 0,-1 7 129 0 0,0 0 0 0 0,0 0 1 0 0,-1 0-1 0 0,0 0 0 0 0,-1 0 1 0 0,0 1-130 0 0,-7 17 65 0 0,7-18-55 0 0,-1 0 0 0 0,1 0 0 0 0,0 0 0 0 0,0 0 0 0 0,1 1 0 0 0,0-1 0 0 0,0 1 0 0 0,1 1-10 0 0,-11 76 69 0 0,5 67 22 0 0,1-120-86 0 0,4-26-4 0 0,0 1-1 0 0,0 0 0 0 0,0 0 0 0 0,1 0 0 0 0,0 0 0 0 0,0 0 1 0 0,1 2-1 0 0,6 60-5 0 0,-5-44 0 0 0,1-1 0 0 0,3 15 5 0 0,-1-5-7 0 0,-4-27 1 0 0,0-1 0 0 0,0 1 1 0 0,0 0-1 0 0,1 0 0 0 0,0-1 1 0 0,0 2 5 0 0,11 31-25 0 0,-11-29 15 0 0,1 0-1 0 0,0 0 0 0 0,1-1 0 0 0,0 1 0 0 0,3 3 11 0 0,-1-2-4 0 0,-5-8 3 0 0,1 0 1 0 0,0 1-1 0 0,0-1 1 0 0,0 0-1 0 0,1 0 1 0 0,-1 0-1 0 0,1-1 1 0 0,-1 1-1 0 0,1 0 1 0 0,2 0 0 0 0,15 13-6 0 0,-17-14 4 0 0,0 1 1 0 0,0-1-1 0 0,0 1 1 0 0,0-1-1 0 0,1 0 1 0 0,-1 0-1 0 0,1-1 1 0 0,-1 1-1 0 0,1-1 1 0 0,0 0-1 0 0,-1 0 1 0 0,1 0 1 0 0,16 3 89 0 0,-8-1-317 0 0,0 0 1 0 0,0-2-1 0 0,0 1 0 0 0,0-1 1 0 0,1-1-1 0 0,-1 0 0 0 0,0-1 1 0 0,4-1 227 0 0,-15 2-8692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2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8744 0 0,'5'0'449'0'0,"4"9"549"0"0,-7-7-869 0 0,-1-1 0 0 0,1 1 0 0 0,-1 0 0 0 0,1 0-1 0 0,-1 0 1 0 0,0 0 0 0 0,0 0 0 0 0,0 0 0 0 0,0 1-1 0 0,0-1 1 0 0,-1 0 0 0 0,1 3-129 0 0,6 16 227 0 0,-6-19-208 0 0,0 0 0 0 0,0-1-1 0 0,0 1 1 0 0,-1 0 0 0 0,1 0 0 0 0,-1 1 0 0 0,1-1 0 0 0,-1 0 0 0 0,0 0 0 0 0,0 0-1 0 0,0 0 1 0 0,0 2-19 0 0,0 2 11 0 0,0 1 0 0 0,1-1 0 0 0,-1 0-1 0 0,1 0 1 0 0,1 1 0 0 0,-1-1 0 0 0,1 0-1 0 0,1 3-10 0 0,7 29 74 0 0,-7-21 0 0 0,1 0 1 0 0,0 0-1 0 0,2 0 0 0 0,0-1 0 0 0,3 7-74 0 0,-7-17 22 0 0,0-1 1 0 0,0 1-1 0 0,-1-1 0 0 0,0 1 1 0 0,0 4-23 0 0,-1-6 18 0 0,0 0 0 0 0,1-1 0 0 0,-1 1 0 0 0,1 0 0 0 0,0 0 0 0 0,0-1 0 0 0,0 1 0 0 0,1-1 0 0 0,-1 1 0 0 0,1-1 0 0 0,0 0 0 0 0,0 1 0 0 0,0-1 1 0 0,0 0-1 0 0,1 0-18 0 0,-2-1 26 0 0,1 1 0 0 0,-1-1 1 0 0,0 0-1 0 0,0 1 1 0 0,-1-1-1 0 0,1 1 0 0 0,0-1 1 0 0,-1 1-1 0 0,1-1 1 0 0,-1 1-1 0 0,0 0 1 0 0,0-1-1 0 0,0 1 0 0 0,0-1 1 0 0,-1 2-27 0 0,1-1 38 0 0,0 0 0 0 0,0 0 0 0 0,-1 0 0 0 0,1 0 0 0 0,-1 0 0 0 0,0 0 0 0 0,0 0 0 0 0,0 0 0 0 0,0 0 0 0 0,0-1 0 0 0,-1 1 0 0 0,-1 2-38 0 0,3-5 10 0 0,0 1 0 0 0,0-1 0 0 0,0 0 0 0 0,-1 1 1 0 0,1-1-1 0 0,0 0 0 0 0,0 0 0 0 0,-1 1 1 0 0,1-1-1 0 0,0 0 0 0 0,-1 1 0 0 0,1-1 0 0 0,0 0 1 0 0,-1 0-1 0 0,1 0 0 0 0,0 1 0 0 0,-1-1 1 0 0,1 0-1 0 0,0 0 0 0 0,-1 0 0 0 0,1 0 0 0 0,0 0 1 0 0,-1 0-1 0 0,1 0 0 0 0,-1 0 0 0 0,1 0 0 0 0,0 0 1 0 0,-1 0-1 0 0,1 0 0 0 0,-1 0 0 0 0,1 0 1 0 0,0 0-1 0 0,-1 0 0 0 0,1 0 0 0 0,0 0 0 0 0,-1-1 1 0 0,1 1-1 0 0,0 0 0 0 0,-1 0 0 0 0,1 0 1 0 0,0-1-1 0 0,-1 1-10 0 0,-5-16-379 0 0,4 9-1091 0 0,1 4-7490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0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7 5920 0 0,'0'0'470'0'0,"-13"-7"2042"0"0,6 8-2500 0 0,1 0 0 0 0,0 0-1 0 0,0 1 1 0 0,0 0-1 0 0,0 0 1 0 0,0 0-1 0 0,0 1 1 0 0,0 0 0 0 0,1 0-1 0 0,-1 0 1 0 0,-1 2-12 0 0,-28 14 107 0 0,26-14-52 0 0,0 0 0 0 0,1 0-1 0 0,0 1 1 0 0,0 0 0 0 0,0 1 0 0 0,1-1-1 0 0,-1 1 1 0 0,2 1 0 0 0,-1 0-55 0 0,-15 20 274 0 0,2 0-1 0 0,1 2-273 0 0,-1 0 93 0 0,11-16-19 0 0,0 1-1 0 0,1 0 0 0 0,1 1 1 0 0,0 0-1 0 0,1 0 0 0 0,1 1 1 0 0,0-1-1 0 0,-1 15-73 0 0,5-21 29 0 0,0 1 0 0 0,1-1-1 0 0,1 1 1 0 0,0-1 0 0 0,1 3-29 0 0,1 30 73 0 0,-2-33-58 0 0,1 0-1 0 0,0-1 1 0 0,1 1-1 0 0,0 0 0 0 0,0-1 1 0 0,1 0-1 0 0,0 0 1 0 0,1 0-1 0 0,0 0 1 0 0,0-1-1 0 0,5 6-14 0 0,-4-5 12 0 0,1-1 0 0 0,-1 1 0 0 0,1-1 0 0 0,1-1 0 0 0,0 1 0 0 0,0-1 0 0 0,0-1 0 0 0,1 1 0 0 0,-1-2-1 0 0,2 1 1 0 0,-1-1 0 0 0,0 0 0 0 0,1-1 0 0 0,0 0 0 0 0,0-1 0 0 0,0 0 0 0 0,1 0 0 0 0,-1-1 0 0 0,1-1 0 0 0,-1 0 0 0 0,1 0 0 0 0,0-1 0 0 0,-1 0 0 0 0,1-1 0 0 0,0 0 0 0 0,6-2-12 0 0,0-1 40 0 0,0-1 0 0 0,0 0 0 0 0,0-1 0 0 0,0-1 0 0 0,5-3-40 0 0,-13 5 14 0 0,4 1 62 0 0,-11 3-60 0 0,0 1 0 0 0,0-1 0 0 0,1 0 0 0 0,-1 0 0 0 0,0 0 0 0 0,0 0 0 0 0,0 0 0 0 0,-1 0 0 0 0,1 0 0 0 0,0-1 0 0 0,0 1 0 0 0,0-1-16 0 0,7-9-1426 0 0,-7 9-6142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2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6824 0 0,'0'0'20'0'0,"1"-1"-1"0"0,-1 1 1 0 0,0 0 0 0 0,0-1-1 0 0,0 1 1 0 0,1-1 0 0 0,-1 1 0 0 0,0 0-1 0 0,1-1 1 0 0,-1 1 0 0 0,0 0 0 0 0,1-1-1 0 0,-1 1 1 0 0,0 0 0 0 0,1 0 0 0 0,-1-1-1 0 0,1 1 1 0 0,-1 0 0 0 0,1 0 0 0 0,-1 0-1 0 0,0-1 1 0 0,1 1 0 0 0,0 0-20 0 0,-1 0 7 0 0,0 0 1 0 0,1 0-1 0 0,-1 0 1 0 0,0 0-1 0 0,1 0 1 0 0,-1 0 0 0 0,0 0-1 0 0,0 0 1 0 0,1 0-1 0 0,-1 0 1 0 0,0 0-1 0 0,1-1 1 0 0,-1 1-1 0 0,0 0 1 0 0,0 0-1 0 0,1 0 1 0 0,-1 0-1 0 0,0 0 1 0 0,0-1-1 0 0,0 1 1 0 0,1 0-1 0 0,-1 0 1 0 0,0-1 0 0 0,0 1-1 0 0,0 0 1 0 0,1 0-1 0 0,-1-1 1 0 0,0 1-1 0 0,0 0 1 0 0,0 0-1 0 0,0-1 1 0 0,0 1-1 0 0,0 0 1 0 0,0-1-1 0 0,0 1 1 0 0,0 0-1 0 0,0 0 1 0 0,0-1-1 0 0,0 1 1 0 0,0 0 0 0 0,0-1-1 0 0,0 1 1 0 0,0 0-1 0 0,0-1 1 0 0,0 1-1 0 0,0 0 1 0 0,0 0-1 0 0,0-1 1 0 0,0 1-1 0 0,0 0 1 0 0,-1 0-1 0 0,1-1 1 0 0,0 1-1 0 0,0 0 1 0 0,0 0-1 0 0,-1-1 1 0 0,1 1 0 0 0,0 0-1 0 0,0 0 1 0 0,0 0-1 0 0,-1-1-7 0 0,2 2 9 0 0,0-1-1 0 0,0 0 0 0 0,-1 0 1 0 0,1 0-1 0 0,0 0 1 0 0,0 0-1 0 0,0 0 1 0 0,0 0-1 0 0,-1 0 0 0 0,1 0 1 0 0,0-1-1 0 0,0 1 1 0 0,0 0-1 0 0,-1 0 1 0 0,1-1-1 0 0,0 1 0 0 0,0-1 1 0 0,-1 1-1 0 0,1-1-8 0 0,11-3 15 0 0,22 0-14 0 0,22-7-1 0 0,-31 5 18 0 0,1 2 0 0 0,-1 0 1 0 0,21 1-19 0 0,-36 2 40 0 0,-1 1 0 0 0,1 0 0 0 0,-1 0 0 0 0,1 1 0 0 0,-1 0 0 0 0,1 1 0 0 0,-1 0 0 0 0,0 1 0 0 0,0 0 0 0 0,0 0 0 0 0,0 1 0 0 0,0 0 0 0 0,6 5-40 0 0,9 5 151 0 0,-14-8 6 0 0,1 1 0 0 0,-1 0-1 0 0,6 6-156 0 0,-13-10 67 0 0,0 0 0 0 0,0 0 0 0 0,0 0 0 0 0,-1 0 0 0 0,0 1 0 0 0,0-1 0 0 0,0 0 0 0 0,0 1 0 0 0,0 0 0 0 0,0-1 0 0 0,-1 1 0 0 0,0 0 0 0 0,1 2-67 0 0,-1-1 66 0 0,2 8 106 0 0,0 0 1 0 0,-1 0-1 0 0,0 0 0 0 0,-1 0 0 0 0,-1 0 0 0 0,0 1 0 0 0,0-1 1 0 0,-2 2-173 0 0,0-1 158 0 0,2-12-127 0 0,0 0-1 0 0,0 0 0 0 0,0 0 1 0 0,-1 0-1 0 0,1 1 1 0 0,-1-1-1 0 0,1 0 0 0 0,-1 0 1 0 0,0 0-1 0 0,0 0 0 0 0,0-1 1 0 0,0 1-1 0 0,0 0 1 0 0,-1 1-31 0 0,-4 9 216 0 0,6-11-202 0 0,0 1 1 0 0,-1-1-1 0 0,1 0 0 0 0,0 0 0 0 0,-1 0 0 0 0,1 0 0 0 0,-1-1 0 0 0,1 1 1 0 0,-1 0-1 0 0,1 0 0 0 0,-1 0 0 0 0,0 0 0 0 0,1 0 0 0 0,-2 0-14 0 0,-2 3 54 0 0,0-1 0 0 0,-1 1 0 0 0,1-1 0 0 0,-1 0 0 0 0,0 0 0 0 0,0-1 0 0 0,0 0 0 0 0,0 1 0 0 0,0-2 0 0 0,-1 1 0 0 0,1 0 0 0 0,-1-1 0 0 0,1 0 0 0 0,-1-1 0 0 0,1 1 0 0 0,-1-1 0 0 0,-1 0-54 0 0,-43 0-1323 0 0,49 0-7270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3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8840 0 0,'0'-1'23'0'0,"0"0"1"0"0,0 1-1 0 0,0-1 1 0 0,0 1 0 0 0,0-1-1 0 0,0 1 1 0 0,0-1-1 0 0,0 1 1 0 0,0-1 0 0 0,0 1-1 0 0,0-1 1 0 0,1 1-1 0 0,-1-1 1 0 0,0 1-1 0 0,0-1 1 0 0,1 1 0 0 0,-1-1-1 0 0,0 1 1 0 0,1 0-1 0 0,-1-1 1 0 0,0 1-1 0 0,1-1 1 0 0,-1 1 0 0 0,1 0-1 0 0,-1-1 1 0 0,0 1-1 0 0,1 0 1 0 0,-1 0 0 0 0,1-1-1 0 0,-1 1 1 0 0,1 0-1 0 0,-1 0 1 0 0,1 0-1 0 0,-1-1 1 0 0,1 1 0 0 0,-1 0-1 0 0,1 0 1 0 0,0 0-24 0 0,-1 0 448 0 0,0 0-28 0 0,0 0-111 0 0,0 0-22 0 0,11 10 434 0 0,-9-7-649 0 0,16 14 53 0 0,-2 0 0 0 0,0 1 0 0 0,-1 1 0 0 0,8 14-125 0 0,-11-13 116 0 0,-1 1 0 0 0,-1 0 0 0 0,3 11-116 0 0,26 56 351 0 0,-14-28-71 0 0,-17-43-137 0 0,-1 0 1 0 0,0 1-1 0 0,-1 2-143 0 0,-4-14 54 0 0,0-1 0 0 0,0 1-1 0 0,0-1 1 0 0,1 1-1 0 0,0-1 1 0 0,0 0 0 0 0,0 0-1 0 0,1-1 1 0 0,-1 1 0 0 0,1-1-1 0 0,1 1 1 0 0,-1-1-1 0 0,1 0-53 0 0,2 3 391 0 0,-6-5 1334 0 0,-2-13-801 0 0,2 4-861 0 0,0-1 0 0 0,0 0 0 0 0,1 0 0 0 0,0 1 0 0 0,1-1 0 0 0,2-5-63 0 0,9-33 170 0 0,-10 25-71 0 0,0 0-1 0 0,2 0 1 0 0,0 1-1 0 0,2 0 0 0 0,7-15-98 0 0,-4 0 148 0 0,-11 31-137 0 0,1 0 0 0 0,0 0 0 0 0,1 0-1 0 0,-1 0 1 0 0,0 0 0 0 0,1 0 0 0 0,0 0 0 0 0,0 1-1 0 0,0-1 1 0 0,1 1 0 0 0,0-2-11 0 0,3-2 59 0 0,-1 0 0 0 0,0 0 0 0 0,0-1 1 0 0,0 0-1 0 0,-1 0 0 0 0,0 0 0 0 0,-1-1 0 0 0,0 1 0 0 0,1-6-59 0 0,-3 11 17 0 0,0 0 0 0 0,1 1 0 0 0,-1-1 0 0 0,1 1 1 0 0,0-1-1 0 0,-1 1 0 0 0,1-1 0 0 0,0 1 0 0 0,1-1-17 0 0,11-16 211 0 0,-11 14-191 0 0,0 0 0 0 0,0 0-1 0 0,1 1 1 0 0,0-1-1 0 0,-1 1 1 0 0,4-2-20 0 0,6-5-2534 0 0,-12 10-9925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4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4512 0 0,'21'-1'1674'0'0,"-18"0"-1094"0"0,1 1 0 0 0,0-1 0 0 0,0 1 0 0 0,0 0-1 0 0,-1 1 1 0 0,1-1 0 0 0,0 1 0 0 0,3 0-580 0 0,8 3 71 0 0,1-2 1 0 0,-1 0-1 0 0,1-1 0 0 0,-1 0 1 0 0,1-2-1 0 0,9 0-71 0 0,17-1 24 0 0,49 6-5 0 0,-70-9 33 0 0,-19 5-35 0 0,0-1-1 0 0,-1 0 0 0 0,1 1 0 0 0,0-1 1 0 0,-1 1-1 0 0,1 0 0 0 0,0-1 0 0 0,0 1 1 0 0,-1 0-1 0 0,1 0 0 0 0,0 0 0 0 0,0 0 1 0 0,0 1-17 0 0,10-1 267 0 0,2 0 855 0 0,-14 1-1103 0 0,1-1 0 0 0,-1 0 0 0 0,0 1 1 0 0,0-1-1 0 0,1 1 0 0 0,-1-1 0 0 0,0 0 0 0 0,0 1 0 0 0,0-1 0 0 0,1 1 0 0 0,-1-1 1 0 0,0 1-1 0 0,0-1 0 0 0,0 1 0 0 0,0-1 0 0 0,0 1 0 0 0,0-1 0 0 0,0 0 0 0 0,0 1 0 0 0,0-1 1 0 0,0 1-1 0 0,0-1 0 0 0,0 1 0 0 0,-1-1 0 0 0,1 1 0 0 0,0-1 0 0 0,0 1 0 0 0,0-1 1 0 0,-1 0-1 0 0,1 1 0 0 0,0-1 0 0 0,-1 1-19 0 0,-1 6 49 0 0,1 1 0 0 0,0-1 0 0 0,0 0 0 0 0,0 1 0 0 0,1-1 0 0 0,0 1 0 0 0,1 0-1 0 0,0 2-48 0 0,0 17 40 0 0,7 147 281 0 0,-11-142-192 0 0,2-27-59 0 0,0 1 1 0 0,1-1-1 0 0,-1 1 1 0 0,1-1-1 0 0,1 1 1 0 0,-1 1-71 0 0,0 35 368 0 0,-2-14-219 0 0,-1-8 534 0 0,3-19-523 0 0,0-1-121 0 0,0 0-31 0 0,0-4-2031 0 0,0 4-8162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4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0 7632 0 0,'0'0'116'0'0,"0"0"0"0"0,1 0 0 0 0,-1 0 0 0 0,1 0 0 0 0,-1 0 0 0 0,1 0 0 0 0,-1 0 0 0 0,1 0 1 0 0,-1 0-1 0 0,1 1 0 0 0,-1-1 0 0 0,0 0 0 0 0,1 0 0 0 0,-1 0 0 0 0,1 1 0 0 0,-1-1 0 0 0,0 0 0 0 0,1 0 0 0 0,-1 1 1 0 0,1-1-1 0 0,-1 0 0 0 0,0 1-116 0 0,0-1 107 0 0,1 1 0 0 0,-1-1 0 0 0,0 1 0 0 0,-1 0 0 0 0,1-1 0 0 0,0 1 1 0 0,0-1-1 0 0,0 1 0 0 0,0-1 0 0 0,0 1 0 0 0,0-1 0 0 0,-1 1 0 0 0,1-1 0 0 0,0 1 0 0 0,0-1 1 0 0,-1 0-1 0 0,1 1 0 0 0,0-1 0 0 0,-1 1 0 0 0,1-1 0 0 0,0 0 0 0 0,-1 1 0 0 0,1-1 0 0 0,-1 0 1 0 0,1 1-108 0 0,-11 11 869 0 0,-2 8-248 0 0,9-14-540 0 0,-1 1 0 0 0,1 0 0 0 0,-1-1-1 0 0,-1 0 1 0 0,1 0-81 0 0,-6 5 5 0 0,1 1-1 0 0,0 1 0 0 0,1 0 1 0 0,1 0-1 0 0,0 1 0 0 0,1 0 1 0 0,0 1-1 0 0,0 1-4 0 0,5-10 2 0 0,0 0 1 0 0,0 0-1 0 0,0 1 0 0 0,1-1 1 0 0,0 6-3 0 0,0-6 5 0 0,0-1 0 0 0,0 1-1 0 0,0-1 1 0 0,0 0 0 0 0,-1 0 0 0 0,-2 4-5 0 0,4-7 26 0 0,-1 0 0 0 0,0 0 0 0 0,1 1 0 0 0,-1-1-1 0 0,1 0 1 0 0,-1 0 0 0 0,1 0 0 0 0,0 1 0 0 0,0-1 0 0 0,0 0-1 0 0,1 0 1 0 0,-1 0 0 0 0,0 1 0 0 0,1-1 0 0 0,-1 0 0 0 0,1 0-1 0 0,0 0 1 0 0,0 0 0 0 0,0 0 0 0 0,0 0 0 0 0,0 0 0 0 0,0 0-1 0 0,0 0 1 0 0,1-1 0 0 0,-1 1 0 0 0,1 1-26 0 0,0-2 37 0 0,-1 1 0 0 0,0-1 0 0 0,1 0 0 0 0,-1 1 1 0 0,1-1-1 0 0,0 0 0 0 0,-1 0 0 0 0,1 0 0 0 0,0 0 0 0 0,-1 0 0 0 0,1-1 0 0 0,0 1 0 0 0,0 0 1 0 0,0-1-1 0 0,0 1 0 0 0,0-1 0 0 0,0 0 0 0 0,0 0 0 0 0,0 0 0 0 0,0 0 0 0 0,0 0 0 0 0,0 0 0 0 0,0 0 1 0 0,-1-1-1 0 0,1 1 0 0 0,0 0 0 0 0,0-1 0 0 0,0 0 0 0 0,1 0-37 0 0,22-14 237 0 0,-1-2-1 0 0,18-15-236 0 0,-33 25 39 0 0,-6 5-24 0 0,-1-1 0 0 0,1 1 0 0 0,-1-1 0 0 0,0 1 1 0 0,0-1-1 0 0,0 0 0 0 0,-1 0 0 0 0,1 0 0 0 0,-1 0 0 0 0,1 0-15 0 0,-1 0 23 0 0,1 0 1 0 0,-1 0-1 0 0,1 1 1 0 0,-1-1-1 0 0,1 0 0 0 0,0 1 1 0 0,0-1-1 0 0,1 1 0 0 0,-1-1-23 0 0,8-13 79 0 0,-9 15-78 0 0,-1-1 0 0 0,0 1 1 0 0,1 0-1 0 0,-1 0 0 0 0,1 0 0 0 0,0-1 0 0 0,-1 1 0 0 0,1 0 0 0 0,0 0 1 0 0,0 0-1 0 0,-1 0 0 0 0,1 0 0 0 0,0 0 0 0 0,0 0 0 0 0,0 0 0 0 0,0 0 1 0 0,0 1-1 0 0,0-1 0 0 0,1 0 0 0 0,-1 1 0 0 0,0-1 0 0 0,0 1 1 0 0,0-1-1 0 0,1 1 0 0 0,-1-1 0 0 0,0 1 0 0 0,1 0 0 0 0,-1 0 0 0 0,1 0-1 0 0,-1 0 15 0 0,-1 0 29 0 0,0 0 16 0 0,0 0-1 0 0,0 0-10 0 0,0 0-53 0 0,0 0 3 0 0,0-1 0 0 0,0 1 0 0 0,0 0 0 0 0,0 0 0 0 0,0 0 0 0 0,0 0 0 0 0,0 0 0 0 0,0 0 0 0 0,0 0 1 0 0,0-1-1 0 0,0 1 0 0 0,0 0 0 0 0,0 0 0 0 0,0 0 0 0 0,0 0 0 0 0,-1 0 0 0 0,1 0 0 0 0,0 0 0 0 0,0 0 0 0 0,0-1 0 0 0,0 1 0 0 0,0 0 0 0 0,0 0 0 0 0,0 0 0 0 0,0 0 0 0 0,0 0 0 0 0,0 0 0 0 0,0 0 0 0 0,0 0 0 0 0,0 0 0 0 0,-1 0 0 0 0,1 0 0 0 0,0 0 1 0 0,0 0-1 0 0,0 0 0 0 0,0 0 0 0 0,0-1 0 0 0,0 1 0 0 0,0 0 0 0 0,0 0 0 0 0,-1 0 0 0 0,1 0 0 0 0,0 0 0 0 0,0 0 0 0 0,0 0 0 0 0,0 0 0 0 0,0 0 0 0 0,0 0 0 0 0,0 1 0 0 0,-1-1 0 0 0,1 0 0 0 0,0 0 0 0 0,0 0 0 0 0,0 0 0 0 0,0 0 0 0 0,0 0 0 0 0,0 0 1 0 0,-4 10 9 0 0,1 1 0 0 0,0-1 0 0 0,0 1 0 0 0,1 0 0 0 0,1 0 0 0 0,-1 0-1 0 0,2 0 1 0 0,0 0 0 0 0,0 0 0 0 0,2 6-9 0 0,-2 47 47 0 0,-1-55-28 0 0,2 1 0 0 0,-1-1 0 0 0,1 0 0 0 0,1 0 0 0 0,0 0 0 0 0,0-1 0 0 0,3 8-19 0 0,-2-7 10 0 0,-1 1 0 0 0,0 0 0 0 0,0 0 0 0 0,0 0 0 0 0,-1 5-10 0 0,-1-12 4 0 0,-1 0 0 0 0,2 0 1 0 0,-1 0-1 0 0,0 0 0 0 0,1 0 0 0 0,-1 0 0 0 0,1 0 0 0 0,0 0 0 0 0,0 0 0 0 0,0 0 1 0 0,0 0-1 0 0,0-1 0 0 0,2 2-4 0 0,-1-1-33 0 0,1 0 1 0 0,1 0-1 0 0,-1 0 1 0 0,0 0-1 0 0,1 0 1 0 0,-1-1-1 0 0,1 0 1 0 0,0 0-1 0 0,1 1 33 0 0,0 1-30 0 0,1-1 0 0 0,-1 0-1 0 0,1 0 1 0 0,0-1-1 0 0,0 1 1 0 0,1-1 0 0 0,-1-1-1 0 0,0 1 1 0 0,0-1-1 0 0,1 0 1 0 0,-1 0 0 0 0,1-1-1 0 0,-1 0 1 0 0,1 0-1 0 0,-1-1 1 0 0,1 1 0 0 0,-1-1-1 0 0,0-1 1 0 0,1 1-1 0 0,0-2 31 0 0,9-2-26 0 0,-4 1 0 0 0,1-1 0 0 0,-1 0 0 0 0,0-1 0 0 0,0 0 0 0 0,-1-1 0 0 0,0 0 0 0 0,10-8 26 0 0,-4-2-2187 0 0,-4 1-8401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5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0,'4'0'201'0'0,"0"1"-1"0"0,0-1 1 0 0,0 1 0 0 0,0-1 0 0 0,-1 1 0 0 0,1 0-1 0 0,0 1 1 0 0,-1-1 0 0 0,1 1 0 0 0,-1-1 0 0 0,1 1 0 0 0,-1 0-1 0 0,0 0 1 0 0,1 1 0 0 0,-1-1 0 0 0,0 1 0 0 0,-1-1-1 0 0,1 1 1 0 0,0 0 0 0 0,-1 0 0 0 0,0 0-201 0 0,49 49 1225 0 0,-11-12-866 0 0,-24-21-335 0 0,-2 1 0 0 0,0 0 0 0 0,-1 0-1 0 0,-1 1 1 0 0,-1 1 0 0 0,-1 0 0 0 0,-1 1 0 0 0,-1 0 0 0 0,-1 0 0 0 0,-1 1 0 0 0,-1-1 0 0 0,-1 1 0 0 0,0 9-24 0 0,-3-13 15 0 0,-2-1 0 0 0,0 1 0 0 0,-1-1 0 0 0,-1 1 0 0 0,-1 2-15 0 0,-7 57 261 0 0,10-70-136 0 0,0 1 0 0 0,-2 0 0 0 0,1-1 0 0 0,-1 1 0 0 0,0-1 0 0 0,-1 0 0 0 0,0 0 0 0 0,0 0 0 0 0,-1-1 0 0 0,-4 5-125 0 0,-5 3 293 0 0,12-15-329 0 0,0 1 0 0 0,1-1 1 0 0,-1 1-1 0 0,1-1 0 0 0,-1 1 0 0 0,1 0 0 0 0,0-1 1 0 0,0 1-1 0 0,0 0 0 0 0,0 0 0 0 0,0 0 1 0 0,0 0-1 0 0,0 0 0 0 0,0 0 0 0 0,1 0 1 0 0,-1 1-1 0 0,1-1 0 0 0,0 0 0 0 0,0 0 1 0 0,-1 1 35 0 0,1-3-10932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7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98 5416 0 0,'0'0'216'0'0,"0"0"0"0"0,0 0 0 0 0,0 0-11 0 0,6-1-42 0 0,19-3-11 0 0,-24 5-128 0 0,0-1 1 0 0,-1 1 0 0 0,1 0-1 0 0,0-1 1 0 0,-1 1 0 0 0,1 0-1 0 0,-1 0 1 0 0,1-1-1 0 0,-1 1 1 0 0,1 0 0 0 0,-1 0-1 0 0,0 0 1 0 0,1 0-1 0 0,-1 0 1 0 0,0 0 0 0 0,0 0-1 0 0,0 0 1 0 0,0 0 0 0 0,1-1-1 0 0,-1 1 1 0 0,0 0-1 0 0,-1 0 1 0 0,1 1-25 0 0,1 2 76 0 0,7 13 46 0 0,-1 0-1 0 0,-1 0 0 0 0,-1 0 0 0 0,0 1 0 0 0,0 3-121 0 0,-3-1 9 0 0,-3-19-4 0 0,1 1 0 0 0,0-1 1 0 0,0 1-1 0 0,0-1 0 0 0,0 1 0 0 0,1 0 1 0 0,-1-1-1 0 0,0 1 0 0 0,0-1 1 0 0,1 1-1 0 0,-1-1 0 0 0,1 1 0 0 0,0-1 1 0 0,-1 0-1 0 0,1 1 0 0 0,0-1 1 0 0,0 0-1 0 0,0 1 0 0 0,0-1 1 0 0,0 0-1 0 0,0 0 0 0 0,0 0 0 0 0,0 0 1 0 0,1 1-6 0 0,7 9 1112 0 0,-8-10 730 0 0,-5-8-1170 0 0,-27-59 10 0 0,22 49-565 0 0,1 0 0 0 0,0-1 0 0 0,1 0 0 0 0,-3-15-117 0 0,8 29 53 0 0,1 1 1 0 0,1-1 0 0 0,-1 0-1 0 0,1 1 1 0 0,-1-1-1 0 0,1 0 1 0 0,0 0 0 0 0,0 1-1 0 0,1-1 1 0 0,-1 0 0 0 0,1 0-1 0 0,-1 1 1 0 0,1-1 0 0 0,1 1-1 0 0,-1-1 1 0 0,0 1 0 0 0,1-1-1 0 0,0 1 1 0 0,0-1 0 0 0,0 1-1 0 0,0 0 1 0 0,0 0-1 0 0,0 0 1 0 0,1 1 0 0 0,0-1-1 0 0,-1 0 1 0 0,1 1 0 0 0,0 0-1 0 0,0 0 1 0 0,1 0 0 0 0,-1 0-1 0 0,0 0 1 0 0,1 0 0 0 0,0 1-54 0 0,-1-1 50 0 0,0 1 0 0 0,1 0 0 0 0,-1 0 0 0 0,1 0 0 0 0,-1 0 0 0 0,1 1 0 0 0,0 0 0 0 0,-1-1 0 0 0,1 1 0 0 0,-1 0 0 0 0,1 1 0 0 0,-1-1-1 0 0,1 1-49 0 0,-1-1 11 0 0,-1 1-1 0 0,0-1 0 0 0,1 1 0 0 0,-1-1 0 0 0,0 1 0 0 0,0 0 0 0 0,0 0 0 0 0,0 0 0 0 0,1 1 0 0 0,-1-1 0 0 0,-1 0 0 0 0,1 1 0 0 0,0-1 1 0 0,0 1-1 0 0,0 0 0 0 0,-1-1 0 0 0,1 1 0 0 0,-1 0 0 0 0,1 0-10 0 0,2 6 10 0 0,0 0 0 0 0,-1 0 0 0 0,0 0 0 0 0,-1 0 0 0 0,1 0 0 0 0,-1 1 0 0 0,0 4-10 0 0,-2-9-14 0 0,1 1 0 0 0,-1-1 0 0 0,0 0 0 0 0,0 0 0 0 0,-1 0 0 0 0,1 1 1 0 0,-1-1-1 0 0,0 0 0 0 0,0 0 0 0 0,0 0 0 0 0,-1 0 0 0 0,1 0 0 0 0,-1 0 1 0 0,0 0-1 0 0,0-1 0 0 0,-2 3 14 0 0,0 9-89 0 0,5-8-30 0 0,4-9 113 0 0,1 1 0 0 0,-1 0 1 0 0,1 0-1 0 0,-1 0 0 0 0,1 1 0 0 0,0 0 6 0 0,6-1-2 0 0,0 1-6 0 0,0 0 0 0 0,1 1 0 0 0,-1 0 0 0 0,0 1 0 0 0,4 1 8 0 0,-13-2-2 0 0,0-1 1 0 0,0 1-1 0 0,-1 0 0 0 0,1 0 0 0 0,0 1 1 0 0,-1-1-1 0 0,1 1 0 0 0,-1-1 0 0 0,0 1 0 0 0,1 0 1 0 0,-1-1-1 0 0,0 1 0 0 0,0 0 0 0 0,0 1 0 0 0,0-1 1 0 0,-1 0-1 0 0,1 1 0 0 0,0-1 0 0 0,-1 1 0 0 0,0-1 1 0 0,0 1-1 0 0,1-1 0 0 0,-2 1 0 0 0,1 0 1 0 0,0 0 1 0 0,2 7-7 0 0,-2-8 5 0 0,0 1 0 0 0,0-1 0 0 0,0 1 0 0 0,-1 0 0 0 0,1-1 0 0 0,-1 1 0 0 0,1 0 0 0 0,-1 0 0 0 0,0-1 0 0 0,0 1 0 0 0,0 0 0 0 0,-1 0 0 0 0,1-1 0 0 0,-1 1 0 0 0,1 0 0 0 0,-1-1 0 0 0,0 1 0 0 0,0 0 2 0 0,-12 16-30 0 0,12-17 26 0 0,0 1 0 0 0,-1-1 0 0 0,1 0 0 0 0,-1 0 0 0 0,1 0 0 0 0,-1 0 0 0 0,0 0 0 0 0,0 0 0 0 0,0 0 0 0 0,0 0 1 0 0,0-1-1 0 0,-1 1 4 0 0,-69 49-54 0 0,71-50 53 0 0,-1 0 0 0 0,1 0 0 0 0,-1-1-1 0 0,1 1 1 0 0,-1-1 0 0 0,1 1 0 0 0,-1-1-1 0 0,0 1 1 0 0,1-1 0 0 0,-1 0 0 0 0,0 0-1 0 0,1 0 1 0 0,-1 0 0 0 0,0 0 0 0 0,1 0-1 0 0,-1 0 1 0 0,0 0 0 0 0,1-1 0 0 0,-1 1-1 0 0,0-1 1 0 0,1 1 0 0 0,-1-1 0 0 0,1 0-1 0 0,-1 1 1 0 0,1-1 0 0 0,-1 0 0 0 0,1 0 0 0 0,-1-1 1 0 0,-1-6-1958 0 0,3 7-7164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8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6632 0 0,'13'14'568'0'0,"-1"1"0"0"0,8 12-568 0 0,-12-15 418 0 0,1 0 0 0 0,1 0 0 0 0,0-1 0 0 0,11 9-418 0 0,-12-13 193 0 0,1 0 1 0 0,0-1-1 0 0,8 4-193 0 0,24 15 970 0 0,-40-24-925 0 0,1 0-1 0 0,0 1 0 0 0,0-1 0 0 0,0 0 0 0 0,-1 0 1 0 0,1 0-1 0 0,0-1 0 0 0,0 1 0 0 0,0-1 0 0 0,1 1 1 0 0,0-1-45 0 0,-3 0 41 0 0,0 0 1 0 0,0 0 0 0 0,-1 0 0 0 0,1 0 0 0 0,0 0-1 0 0,0 0 1 0 0,0 0 0 0 0,0 0 0 0 0,0 0 0 0 0,0 0-1 0 0,0 0 1 0 0,0-1 0 0 0,-1 1 0 0 0,1 0 0 0 0,0-1-1 0 0,0 1 1 0 0,0-1 0 0 0,-1 1 0 0 0,1-1 0 0 0,0 1-1 0 0,0-1 1 0 0,-1 1 0 0 0,1-1 0 0 0,-1 0 0 0 0,1 1-1 0 0,0-1 1 0 0,-1 0 0 0 0,1 0 0 0 0,-1 1 0 0 0,0-1-1 0 0,1 0 1 0 0,-1 0 0 0 0,1 0 0 0 0,-1 0 0 0 0,0 0-1 0 0,0 1 1 0 0,0-1 0 0 0,1-1-42 0 0,-1 2 208 0 0,-1-22 1021 0 0,-4 16-2833 0 0,4 5-7606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8.5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8336 0 0,'1'15'310'0'0,"0"0"0"0"0,1-1 0 0 0,2 7-310 0 0,-1-7 376 0 0,-1 1-1 0 0,0-1 1 0 0,-1 7-376 0 0,-2 11 507 0 0,0-22-387 0 0,0 0 0 0 0,1 0-1 0 0,1 0 1 0 0,-1 1 0 0 0,2-1-1 0 0,-1 0-119 0 0,17 24 523 0 0,-9-20-143 0 0,-9-13-336 0 0,1 0 0 0 0,0 0 0 0 0,0 0 0 0 0,-1 0 0 0 0,1 0-1 0 0,0 0 1 0 0,-1 0 0 0 0,1 0 0 0 0,-1 1 0 0 0,0-1 0 0 0,1 0 0 0 0,-1 0 0 0 0,0 0 0 0 0,0 1-44 0 0,16 0-1270 0 0,-15-2-7204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8.9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 4816 0 0,'4'32'4694'0'0,"12"10"-3920"0"0,-11-30-641 0 0,7 18-104 0 0,-2-1-1 0 0,1 10-28 0 0,-2-10-24 0 0,0 0-1 0 0,6 10 25 0 0,-1-11-243 0 0,-11-22 241 0 0,1 0 1 0 0,-1 1-1 0 0,0-1 1 0 0,-1 1 0 0 0,1 0-1 0 0,-1 0 1 0 0,-1 0-1 0 0,0 0 1 0 0,1 0 0 0 0,-1 8 1 0 0,-1-6-252 0 0,0 4 1771 0 0,-6-23-305 0 0,-2-11-1062 0 0,2 0 0 0 0,0 0 0 0 0,1-1 0 0 0,1 0 0 0 0,2 0 0 0 0,0 0 0 0 0,1 0 0 0 0,1 0 0 0 0,1 0 0 0 0,1 0 0 0 0,1 0 0 0 0,1 0 0 0 0,1 0 0 0 0,0 1 0 0 0,2 0 0 0 0,1 0 0 0 0,1 0-152 0 0,-7 17 53 0 0,0 0 0 0 0,0 1-1 0 0,0-1 1 0 0,1 1 0 0 0,0 0 0 0 0,0 0 0 0 0,0 0 0 0 0,0 0 0 0 0,0 0 0 0 0,0 1-1 0 0,1-1 1 0 0,-1 1 0 0 0,1 0 0 0 0,0 0 0 0 0,-1 0 0 0 0,1 1 0 0 0,0-1 0 0 0,0 1-1 0 0,0 0 1 0 0,0 0 0 0 0,0 1 0 0 0,1-1 0 0 0,-1 1 0 0 0,0-1 0 0 0,0 1-1 0 0,2 1-52 0 0,-4-1 10 0 0,1 1 0 0 0,-1 0 0 0 0,0-1 0 0 0,0 1 0 0 0,0 0 0 0 0,0 0-1 0 0,0 0 1 0 0,-1 0 0 0 0,1 1 0 0 0,0-1 0 0 0,0 1 0 0 0,-1-1-1 0 0,1 1 1 0 0,-1-1-10 0 0,24 28 37 0 0,-15-17-18 0 0,2 3 4 0 0,-7-10-15 0 0,0 1-1 0 0,0 0 1 0 0,0-1 0 0 0,-1 2 0 0 0,0-1 0 0 0,-1 0 0 0 0,1 1-1 0 0,-1 0 1 0 0,0 0 0 0 0,-1 0-8 0 0,13 32 30 0 0,-12-33-25 0 0,0 1-1 0 0,0-1 1 0 0,-1 1-1 0 0,0-1 1 0 0,0 1-1 0 0,-1 0 1 0 0,0 0-1 0 0,0-1 1 0 0,-1 4-5 0 0,0-8 0 0 0,-3 52 5 0 0,2-52-7 0 0,1 1 1 0 0,-1 0-1 0 0,1-1 1 0 0,-1 1 0 0 0,0-1-1 0 0,0 1 1 0 0,0-1-1 0 0,0 1 1 0 0,-1-1-1 0 0,1 0 1 0 0,-1 1-1 0 0,1-1 1 0 0,-1 0-1 0 0,0 0 1 0 0,0 0-1 0 0,0 0 1 0 0,0-1-1 0 0,0 1 2 0 0,-1-1-3 0 0,0 0 0 0 0,0-1 0 0 0,0 1 0 0 0,0-1 0 0 0,0 0-1 0 0,0 0 1 0 0,0 0 0 0 0,0 0 0 0 0,0-1 0 0 0,-1 1 3 0 0,-15-1 6 0 0,17 1-92 0 0,0 0 0 0 0,0 0 1 0 0,0 0-1 0 0,0 0 0 0 0,0-1 0 0 0,0 1 0 0 0,0 0 0 0 0,1-1 0 0 0,-1 0 1 0 0,0 1-1 0 0,0-1 0 0 0,0 0 0 0 0,0 0 0 0 0,1 0 0 0 0,-1 0 1 0 0,0 0-1 0 0,1 0 0 0 0,-1-1 0 0 0,1 1 0 0 0,0 0 0 0 0,-1-1 0 0 0,1 1 1 0 0,-1-2 85 0 0,1 1-10680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9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0 8640 0 0,'-5'8'657'0'0,"5"-7"-578"0"0,-1 0 0 0 0,1 0 0 0 0,-1 0-1 0 0,1 0 1 0 0,-1 0 0 0 0,1 0 0 0 0,-1 0 0 0 0,1 0 0 0 0,-1 0 0 0 0,0 0-1 0 0,0 0 1 0 0,0 0 0 0 0,1 0 0 0 0,-1-1 0 0 0,0 1 0 0 0,0 0-1 0 0,0-1 1 0 0,0 1 0 0 0,0 0 0 0 0,0-1 0 0 0,0 0 0 0 0,-1 1-79 0 0,1-1 23 0 0,0 0 0 0 0,-1 0 0 0 0,1 1 0 0 0,0-1 0 0 0,-1 0 1 0 0,1 1-1 0 0,0-1 0 0 0,0 1 0 0 0,-1 0 0 0 0,1-1 0 0 0,0 1 0 0 0,0 0 0 0 0,0 0 1 0 0,0-1-1 0 0,0 1 0 0 0,0 0 0 0 0,0 0 0 0 0,-1 1-23 0 0,-15 23-43 0 0,8-11 76 0 0,3-5-8 0 0,0-1-1 0 0,1 1 0 0 0,0-1 1 0 0,0 2-1 0 0,-1 4-24 0 0,5-10 24 0 0,-1 0 0 0 0,1 0 0 0 0,1-1 0 0 0,-1 1 1 0 0,0 0-1 0 0,1 0 0 0 0,0 0 0 0 0,0 0 0 0 0,0 0 0 0 0,0 0 1 0 0,1-1-1 0 0,0 1 0 0 0,-1 0 0 0 0,1 0 0 0 0,1 0 0 0 0,-1 0-24 0 0,5 11 70 0 0,-6-12-52 0 0,1-1-1 0 0,0 1 0 0 0,-1-1 0 0 0,1 1 0 0 0,1-1 1 0 0,-1 0-1 0 0,0 1 0 0 0,0-1 0 0 0,1 0 0 0 0,0 0 1 0 0,-1 0-1 0 0,1 0 0 0 0,0 0 0 0 0,0 0 1 0 0,0 0-1 0 0,0-1 0 0 0,0 1-17 0 0,18 12 79 0 0,-14-10 9 0 0,0 1 0 0 0,0-1-1 0 0,0 0 1 0 0,1-1 0 0 0,-1 1-1 0 0,7 1-87 0 0,-12-5 14 0 0,1 1-1 0 0,-1-1 0 0 0,1 0 0 0 0,0 1 1 0 0,0-1-1 0 0,-1 0 0 0 0,1 0 1 0 0,0 0-1 0 0,-1 0 0 0 0,1-1 1 0 0,0 1-1 0 0,-1 0 0 0 0,1-1 0 0 0,0 1 1 0 0,-1-1-1 0 0,1 1 0 0 0,-1-1 1 0 0,1 0-1 0 0,-1 0 0 0 0,1 0 0 0 0,-1 0 1 0 0,1 0-1 0 0,-1 0 0 0 0,0 0 1 0 0,0 0-1 0 0,0 0 0 0 0,1-1 0 0 0,-1 1 1 0 0,0 0-1 0 0,-1-1 0 0 0,1 1 1 0 0,0-1-14 0 0,5-7 65 0 0,0 0 93 0 0,0 0-1 0 0,-1 0 0 0 0,0 0 0 0 0,-1-1 1 0 0,3-7-158 0 0,-6 14 27 0 0,-1 0 1 0 0,0 0 0 0 0,0 0 0 0 0,0 0 0 0 0,0-1-1 0 0,0 1 1 0 0,-1 0 0 0 0,0 0 0 0 0,1 0 0 0 0,-1 0 0 0 0,0 0-1 0 0,-1-2-27 0 0,-20-39 165 0 0,15 33-101 0 0,-7-13 36 0 0,10 19-61 0 0,1 0 0 0 0,0 0 1 0 0,0-1-1 0 0,0 1 1 0 0,0-1-1 0 0,1 1 1 0 0,0-1-1 0 0,0 0 0 0 0,1 0 1 0 0,0 0-1 0 0,0 0 1 0 0,0 0-1 0 0,0-1-39 0 0,1 2-1904 0 0,0 4-7718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0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335 58 7432 0 0,'0'-1'54'0'0,"0"0"0"0"0,0 0 0 0 0,1 0 0 0 0,-1 0 1 0 0,0 0-1 0 0,0 0 0 0 0,1 0 0 0 0,-1 0 0 0 0,1 0 1 0 0,-1 0-1 0 0,1 0 0 0 0,-1 1 0 0 0,1-1 0 0 0,-1 0 0 0 0,1 0 1 0 0,0 0-1 0 0,-1 1 0 0 0,2-2-54 0 0,-2 2 51 0 0,1-1 1 0 0,-1 1-1 0 0,1-1 1 0 0,-1 1-1 0 0,1-1 1 0 0,-1 1-1 0 0,1-1 0 0 0,-1 1 1 0 0,1-1-1 0 0,-1 0 1 0 0,0 1-1 0 0,0-1 1 0 0,1 0-1 0 0,-1 0 0 0 0,0 1 1 0 0,0-1-1 0 0,0 0 1 0 0,1 1-1 0 0,-1-1 1 0 0,0 0-1 0 0,0 0 0 0 0,0 1 1 0 0,0-1-1 0 0,-1 0 1 0 0,1 0-1 0 0,0 1 1 0 0,0-1-1 0 0,0 0 0 0 0,-1 0-51 0 0,1 1 24 0 0,0 0-1 0 0,0 0 0 0 0,0 0 0 0 0,0 0 0 0 0,-1-1 0 0 0,1 1 1 0 0,0 0-1 0 0,0 0 0 0 0,0 0 0 0 0,0-1 0 0 0,0 1 0 0 0,0 0 1 0 0,0 0-1 0 0,0-1 0 0 0,-1 1 0 0 0,1 0 0 0 0,0 0 0 0 0,0-1 1 0 0,0 1-1 0 0,0 0 0 0 0,0 0 0 0 0,0 0 0 0 0,0-1 0 0 0,0 1 1 0 0,1 0-1 0 0,-1 0 0 0 0,0-1 0 0 0,0 1 0 0 0,0 0 0 0 0,0 0 1 0 0,0 0-1 0 0,0-1 0 0 0,0 1 0 0 0,0 0 0 0 0,1 0 0 0 0,-1 0 1 0 0,0-1-1 0 0,0 1 0 0 0,0 0 0 0 0,0 0 0 0 0,1 0 0 0 0,-1 0 1 0 0,0-1-1 0 0,0 1 0 0 0,0 0 0 0 0,1 0 0 0 0,-1 0 0 0 0,0 0 1 0 0,0 0-25 0 0,-9-2 582 0 0,-2-2-573 0 0,10 3-8 0 0,0 0 1 0 0,-1 1 0 0 0,1-1 0 0 0,-1 1 0 0 0,1-1 0 0 0,-1 1 0 0 0,1 0-1 0 0,-1 0 1 0 0,1-1 0 0 0,-1 1 0 0 0,1 0 0 0 0,-1 0 0 0 0,1 1 0 0 0,-1-1-1 0 0,0 0 1 0 0,1 0 0 0 0,0 1 0 0 0,-2 0-1 0 0,-63 10 10 0 0,54-10-6 0 0,-1 0 0 0 0,0 1 0 0 0,1 1 0 0 0,-1 0 0 0 0,1 1 0 0 0,0 0 1 0 0,0 1-1 0 0,0 0 0 0 0,-7 5-4 0 0,-6 3 7 0 0,21-12-7 0 0,1 0 0 0 0,0 0 1 0 0,-1 1-1 0 0,1 0 0 0 0,0 0 1 0 0,0 0-1 0 0,0 0 1 0 0,0 0-1 0 0,0 0 0 0 0,1 1 1 0 0,-1 0-1 0 0,1-1 1 0 0,-1 2-1 0 0,-9 17 20 0 0,9-15 1 0 0,-1 0-1 0 0,1 0 1 0 0,0 0 0 0 0,1 1-1 0 0,-1 0 1 0 0,1 3-21 0 0,-1 4 43 0 0,1 1 0 0 0,1-1 0 0 0,0 1 0 0 0,1-1 0 0 0,1 1 0 0 0,0-1 0 0 0,1 0 0 0 0,1 1 0 0 0,0-1 0 0 0,2 5-43 0 0,17 65 71 0 0,-20-74-65 0 0,0 0-1 0 0,-1-1 1 0 0,0 1-1 0 0,-1 0 1 0 0,0 5-6 0 0,-1-8-1 0 0,1 0-1 0 0,0 0 1 0 0,0 0-1 0 0,1 0 1 0 0,0 0-1 0 0,0 0 1 0 0,1 0-1 0 0,0 0 1 0 0,0-1-1 0 0,0 1 1 0 0,3 4 1 0 0,4 8-17 0 0,-1 0 1 0 0,0 1-1 0 0,-1 3 17 0 0,4 9-46 0 0,-8-27 41 0 0,0 0 0 0 0,1 0 0 0 0,-1 0 1 0 0,1-1-1 0 0,0 1 0 0 0,0-1 0 0 0,0 0 0 0 0,0 0 0 0 0,1 0 1 0 0,0-1-1 0 0,1 2 5 0 0,20 16-4 0 0,0-3 17 0 0,-7-6 6 0 0,-15-10-14 0 0,0 1 0 0 0,0-1 0 0 0,0 0 0 0 0,0 0 0 0 0,0-1 0 0 0,0 1 0 0 0,1-1 0 0 0,-1 0 0 0 0,1 0 0 0 0,-1 0 0 0 0,1-1 0 0 0,-1 1 0 0 0,1-1 0 0 0,-1 0 0 0 0,1-1 0 0 0,-1 1 0 0 0,1-1 0 0 0,-1 0 0 0 0,1 0 0 0 0,-1 0 0 0 0,1 0 0 0 0,2-2-5 0 0,31-4-1490 0 0,-36 6-6266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29.6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9040 0 0,'5'58'439'0'0,"12"31"796"0"0,-9-55-997 0 0,-7-29-196 0 0,1 1 1 0 0,0-1 0 0 0,0 0-1 0 0,0 1 1 0 0,1-1 0 0 0,-1 0-1 0 0,2 0 1 0 0,-1-1 0 0 0,0 1-1 0 0,1-1 1 0 0,0 1 0 0 0,0-1-1 0 0,0 0 1 0 0,0-1 0 0 0,1 1-1 0 0,0-1 1 0 0,-1 0 0 0 0,6 3-43 0 0,1 0 235 0 0,-9-5-220 0 0,-1 0 0 0 0,0 0 0 0 0,1 0 0 0 0,-1 0 0 0 0,1 0 1 0 0,-1 0-1 0 0,1-1 0 0 0,-1 1 0 0 0,1-1 0 0 0,-1 1 0 0 0,1-1 0 0 0,0 1 0 0 0,-1-1 0 0 0,1 0 0 0 0,0 0 1 0 0,-1 0-1 0 0,1 0 0 0 0,0 0 0 0 0,-1 0 0 0 0,1 0 0 0 0,0-1 0 0 0,-1 1 0 0 0,1-1 0 0 0,-1 1 1 0 0,1-1-1 0 0,0 1 0 0 0,-1-1 0 0 0,1 0 0 0 0,0 0-15 0 0,19-7 697 0 0,-19 7-654 0 0,-1 1 0 0 0,1 0 0 0 0,-1 0 0 0 0,1-1-1 0 0,-1 1 1 0 0,0-1 0 0 0,1 1 0 0 0,-1-1 0 0 0,0 1 0 0 0,1-1-1 0 0,-1 0 1 0 0,0 0 0 0 0,0 0 0 0 0,1 0 0 0 0,-1 0 0 0 0,0 0-1 0 0,0 0 1 0 0,0 0 0 0 0,0 0 0 0 0,0 0 0 0 0,-1-1 0 0 0,1 1-1 0 0,0 0 1 0 0,0-2-43 0 0,1-2 89 0 0,1-2 102 0 0,-1 0 0 0 0,1 0 0 0 0,-1 0 0 0 0,0 0-1 0 0,-1-1 1 0 0,0 1 0 0 0,0-1 0 0 0,0-6-191 0 0,-8-16 718 0 0,6 22-512 0 0,-1-1 0 0 0,0 0 1 0 0,0 1-1 0 0,-1 0 0 0 0,-3-7-206 0 0,5 2-1950 0 0,1 12-9143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0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5016 0 0,'1'0'118'0'0,"1"0"0"0"0,-1 0 0 0 0,1 1-1 0 0,-1-1 1 0 0,1 1 0 0 0,-1 0 0 0 0,1-1 0 0 0,-1 1 0 0 0,0 0 0 0 0,1 0 0 0 0,-1-1 0 0 0,0 1-1 0 0,0 0 1 0 0,0 1 0 0 0,0-1 0 0 0,0 0 0 0 0,0 0 0 0 0,0 0 0 0 0,0 1 0 0 0,0-1 0 0 0,0 0 0 0 0,-1 1-1 0 0,1-1 1 0 0,0 0-118 0 0,15 43 4316 0 0,-11-27-3556 0 0,-3-12-723 0 0,-1 1 0 0 0,1-1-1 0 0,-1 1 1 0 0,-1-1 0 0 0,1 1 0 0 0,-1 0 0 0 0,0-1 0 0 0,-1 6-37 0 0,1 19 94 0 0,6-11 2 0 0,-5-18-73 0 0,0 2 1 0 0,0-1-1 0 0,-1 0 0 0 0,1 0 0 0 0,0 0 0 0 0,-1 0 0 0 0,0 0 0 0 0,1 1 0 0 0,-1 1-23 0 0,0 10 307 0 0,-10-178 693 0 0,9 153-936 0 0,2 0 0 0 0,-1-1 0 0 0,1 1 1 0 0,1 0-1 0 0,0 0 0 0 0,1-1 0 0 0,0 1-64 0 0,-2 8 34 0 0,1 0 0 0 0,-1 0 0 0 0,0 1 0 0 0,1-1-1 0 0,-1 0 1 0 0,1 1 0 0 0,0-1 0 0 0,0 1 0 0 0,0 0 0 0 0,0 0 0 0 0,0-1 0 0 0,0 1 0 0 0,1 1 0 0 0,-1-1-1 0 0,1 0 1 0 0,-1 1 0 0 0,1-1 0 0 0,0 1 0 0 0,-1-1 0 0 0,1 1 0 0 0,0 0 0 0 0,0 1 0 0 0,0-1-1 0 0,0 0 1 0 0,0 1 0 0 0,0 0 0 0 0,0-1 0 0 0,0 1 0 0 0,1 0-34 0 0,7 0 80 0 0,-7 0-67 0 0,1 0-1 0 0,-1-1 1 0 0,1 2 0 0 0,-1-1 0 0 0,0 0 0 0 0,1 1-1 0 0,-1 0 1 0 0,0 0 0 0 0,1 0 0 0 0,-1 1 0 0 0,0-1-1 0 0,0 1 1 0 0,0 0 0 0 0,0 0 0 0 0,2 2-13 0 0,-1-1 33 0 0,-1 1 0 0 0,1 0 0 0 0,-1 1 0 0 0,1-1 0 0 0,-1 1 0 0 0,0 0 0 0 0,-1 0 0 0 0,2 2-33 0 0,1 2 22 0 0,-5-8-19 0 0,0 0 0 0 0,-1-1 0 0 0,1 1 0 0 0,0 0 0 0 0,-1 0 0 0 0,1 0 0 0 0,-1 0 0 0 0,1 0 0 0 0,-1 0 0 0 0,0 0 0 0 0,1 0 1 0 0,-1 0-1 0 0,0 0 0 0 0,0 0 0 0 0,1 0 0 0 0,-1 0 0 0 0,0 0 0 0 0,0 0 0 0 0,0 0 0 0 0,0 0 0 0 0,-1 0 0 0 0,1 0 0 0 0,0 0 0 0 0,0 0 0 0 0,-1 0 0 0 0,1 0 0 0 0,0 0 0 0 0,-1 0 0 0 0,1 0-3 0 0,-3 7-3 0 0,3-7 0 0 0,-1 1 1 0 0,1-1-1 0 0,-1 1 1 0 0,1-1-1 0 0,-1 0 1 0 0,0 1 0 0 0,1-1-1 0 0,-1 0 1 0 0,0 0-1 0 0,0 0 1 0 0,0 1-1 0 0,0-1 1 0 0,0 0-1 0 0,0 0 1 0 0,0 0-1 0 0,0 0 1 0 0,0-1-1 0 0,-1 2 3 0 0,-7 7-49 0 0,9-8 35 0 0,0-1 1 0 0,-1 1-1 0 0,1-1 0 0 0,0 1 1 0 0,-1 0-1 0 0,1-1 0 0 0,-1 1 1 0 0,1-1-1 0 0,-1 1 0 0 0,1-1 1 0 0,-1 0-1 0 0,1 1 0 0 0,-1-1 1 0 0,1 1-1 0 0,-1-1 1 0 0,0 0-1 0 0,1 0 0 0 0,-1 1 1 0 0,0-1-1 0 0,1 0 0 0 0,-1 0 1 0 0,0 0-1 0 0,1 0 0 0 0,-1 0 1 0 0,0 1 13 0 0,1-1-74 0 0,0 0 3 0 0,0 0-1 0 0,0 0 0 0 0,0 0 0 0 0,7-3-58 0 0,4 0 118 0 0,0 1 1 0 0,0 0-1 0 0,1 1 0 0 0,-1 0 0 0 0,0 1 0 0 0,0 0 0 0 0,1 0 1 0 0,3 2 11 0 0,-12-1 6 0 0,0-1 0 0 0,0 1 0 0 0,-1 0 0 0 0,1 1 0 0 0,-1-1 0 0 0,1 0 0 0 0,-1 1 0 0 0,1-1 0 0 0,-1 1 0 0 0,0 0 0 0 0,0 0 0 0 0,0-1 0 0 0,0 2 0 0 0,0-1 0 0 0,0 0 0 0 0,0 1-6 0 0,9 9 22 0 0,-11-11-19 0 0,1 0 0 0 0,-1 0 1 0 0,0 0-1 0 0,1 0 0 0 0,-1 0 0 0 0,0 0 0 0 0,0 0 0 0 0,1 0 1 0 0,-1 0-1 0 0,0 0 0 0 0,0 0 0 0 0,0 0 0 0 0,0 0 0 0 0,0 0 0 0 0,-1 0 1 0 0,1 0-1 0 0,0 0 0 0 0,0 0 0 0 0,-1 0 0 0 0,1 0 0 0 0,-1 0 0 0 0,1 0 1 0 0,-1 0-1 0 0,1 0 0 0 0,-1 0 0 0 0,0 1-3 0 0,-1 0 15 0 0,1 1 0 0 0,-1 0 0 0 0,0-1 0 0 0,0 1 1 0 0,0-1-1 0 0,0 1 0 0 0,-1-1 0 0 0,-1 2-15 0 0,-10 3 96 0 0,1 0 0 0 0,-1-1-1 0 0,-13 4-95 0 0,20-8 55 0 0,-4 2 21 0 0,1 1-20 0 0,-1-1 0 0 0,0-1 0 0 0,0 0 0 0 0,0-1 0 0 0,0 0 0 0 0,-1 0 0 0 0,1-1 0 0 0,-2 0-56 0 0,10-1-182 0 0,2 0 107 0 0,1 0-1 0 0,-1 0 1 0 0,1 0 0 0 0,-1 0-1 0 0,1 0 1 0 0,-1 0-1 0 0,1 0 1 0 0,-1 0 0 0 0,1 0-1 0 0,0 0 1 0 0,-1 0-1 0 0,1 0 1 0 0,-1-1 0 0 0,1 1-1 0 0,-1 0 1 0 0,1 0-1 0 0,0 0 1 0 0,-1 0 0 0 0,1-1-1 0 0,-1 1 1 0 0,1 0-1 0 0,0-1 1 0 0,-1 1 0 0 0,1 0-1 0 0,0 0 1 0 0,-1-1 75 0 0,1 0-10733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0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8336 0 0,'2'0'104'0'0,"-1"1"0"0"0,1 0-1 0 0,0-1 1 0 0,0 1 0 0 0,0 0 0 0 0,-1 0 0 0 0,1 0 0 0 0,-1 0 0 0 0,1 1 0 0 0,-1-1-1 0 0,1 0 1 0 0,-1 1 0 0 0,1-1 0 0 0,-1 1 0 0 0,0-1 0 0 0,0 1 0 0 0,0-1 0 0 0,0 1-1 0 0,0 0 1 0 0,0 0 0 0 0,0 1-104 0 0,2 4 263 0 0,0-1-1 0 0,0 1 1 0 0,-1 0 0 0 0,1 0-1 0 0,-2 1-262 0 0,5 34 528 0 0,-2 1-1 0 0,-2-1 0 0 0,-3 11-527 0 0,4 62 898 0 0,9-67-482 0 0,-12-46-387 0 0,0 0-1 0 0,1 0 1 0 0,-1 0-1 0 0,1 0 1 0 0,0 0-1 0 0,0 0 1 0 0,-1 0 0 0 0,1 0-1 0 0,0 0 1 0 0,1-1-1 0 0,0 2-28 0 0,-2-2 4 0 0,1 0-1 0 0,-1 0 0 0 0,1-1 1 0 0,-1 1-1 0 0,1 0 0 0 0,0 0 1 0 0,-1-1-1 0 0,1 1 0 0 0,0-1 1 0 0,-1 1-1 0 0,1 0 1 0 0,0-1-1 0 0,0 1 0 0 0,0-1 1 0 0,0 0-1 0 0,-1 1 0 0 0,1-1 1 0 0,0 0-1 0 0,0 1 0 0 0,0-1 1 0 0,0 0-1 0 0,0 0-3 0 0,8-2-50 0 0,25-7 846 0 0,22-8-796 0 0,-47 13-242 0 0,0 1 0 0 0,-1-1 1 0 0,0 0-1 0 0,0-1 0 0 0,0 0 1 0 0,0 0-1 0 0,-1-1 0 0 0,4-4 242 0 0,-7 7-9950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1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246 2 9240 0 0,'0'0'818'0'0,"-8"1"4589"0"0,1-2-5374 0 0,-1 0 1 0 0,1 0-1 0 0,0 1 1 0 0,-1 1-1 0 0,1-1 1 0 0,-1 1-1 0 0,1 0 1 0 0,0 1-1 0 0,-2 0-33 0 0,-3 2 10 0 0,0 0-1 0 0,1 1 1 0 0,-5 3-10 0 0,6-3 7 0 0,0 0 0 0 0,0-1 0 0 0,-1 0 1 0 0,-7 1-8 0 0,16-5-6 0 0,-1 1 1 0 0,1-1-1 0 0,0 1 1 0 0,-1-1 0 0 0,1 1-1 0 0,0 0 1 0 0,0 0 0 0 0,0 0-1 0 0,0 0 1 0 0,0 0-1 0 0,0 1 1 0 0,0-1 0 0 0,0 1-1 0 0,1-1 1 0 0,-1 1 0 0 0,0-1-1 0 0,1 1 1 0 0,-1 0-1 0 0,1 0 1 0 0,0 0 0 0 0,0 0-1 0 0,-1 0 1 0 0,1 0 0 0 0,0 0-1 0 0,1 0 1 0 0,-1 0-1 0 0,0 1 1 0 0,1-1 0 0 0,-1 0-1 0 0,1 0 1 0 0,0 1 0 0 0,0-1-1 0 0,-1 0 1 0 0,2 2 5 0 0,-5 88-196 0 0,4-84 213 0 0,0 0 0 0 0,1-1 0 0 0,1 1 1 0 0,-1 0-1 0 0,1-1 0 0 0,1 1 0 0 0,-1-1 0 0 0,3 3-17 0 0,5 25 339 0 0,-9-30-273 0 0,0 1 0 0 0,0-1 0 0 0,1 0 0 0 0,0 1 0 0 0,0-1 0 0 0,0 0 0 0 0,1 0-1 0 0,-1 0 1 0 0,1-1 0 0 0,1 1 0 0 0,2 4-66 0 0,0-4 75 0 0,-1 0 1 0 0,1 1-1 0 0,0-2 0 0 0,0 1 0 0 0,1-1 0 0 0,5 4-75 0 0,-9-7 0 0 0,0 0-1 0 0,0 0 1 0 0,1 0-1 0 0,-1 0 0 0 0,0 0 1 0 0,1-1-1 0 0,-1 1 1 0 0,0-1-1 0 0,1 0 1 0 0,-1 0-1 0 0,0 0 0 0 0,1-1 1 0 0,-1 1-1 0 0,1-1 1 0 0,-1 0-1 0 0,0 0 0 0 0,1 0 1 0 0,8-2 6 0 0,5-3-2194 0 0,-15 4-8469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1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10344 0 0,'0'0'0'0'0,"0"0"0"0"0,0 0 0 0 0,0 0 408 0 0,0 0-8 0 0,0 0 8 0 0,4 0-8 0 0,2 0-8 0 0,0 0-8 0 0,-6 0 0 0 0,11 0 16 0 0,7 4-448 0 0,5 2 8 0 0,4-1-10040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2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23 379 9848 0 0,'0'0'521'0'0,"0"-13"2118"0"0,-8-34-2202 0 0,4 27-196 0 0,1-1 0 0 0,1 0 0 0 0,1-4-241 0 0,-2-27 85 0 0,2 32 32 0 0,0 1 1 0 0,2-13-118 0 0,0 27 53 0 0,0 0 1 0 0,0-1 0 0 0,1 1 0 0 0,-1 0 0 0 0,1-1 0 0 0,1-1-54 0 0,-1 3 77 0 0,0-1 0 0 0,0 0 0 0 0,-1 1 0 0 0,1-1 0 0 0,-1 0 0 0 0,0-2-77 0 0,-1 5 49 0 0,0 1 0 0 0,0-1 0 0 0,0 1 0 0 0,1-1 0 0 0,-1 1 0 0 0,0-1 0 0 0,1 1 0 0 0,-1-1 0 0 0,1 1 0 0 0,0 0 0 0 0,-1-1 1 0 0,1 1-1 0 0,0 0 0 0 0,0-1 0 0 0,0 1 0 0 0,0 0 0 0 0,0 0 0 0 0,0 0 0 0 0,0 0 0 0 0,0 0 0 0 0,0 0 0 0 0,1 0 0 0 0,-1 0 0 0 0,0 1 0 0 0,1-1 0 0 0,-1 0 0 0 0,0 1 0 0 0,1-1 0 0 0,1 1-49 0 0,-3 0 20 0 0,1 0-1 0 0,0 0 1 0 0,0 0-1 0 0,0 0 0 0 0,0 0 1 0 0,0 1-1 0 0,-1-1 0 0 0,1 0 1 0 0,0 1-1 0 0,0-1 0 0 0,-1 1 1 0 0,1-1-1 0 0,0 0 0 0 0,0 1 1 0 0,-1 0-1 0 0,1-1 1 0 0,0 1-1 0 0,-1-1 0 0 0,1 1 1 0 0,-1 0-1 0 0,1-1 0 0 0,-1 1 1 0 0,1 0-1 0 0,-1 0 0 0 0,0 0 1 0 0,1-1-1 0 0,-1 1 0 0 0,0 0 1 0 0,0 0-1 0 0,1 0 1 0 0,-1 0-20 0 0,10 18-23 0 0,92 102-18 0 0,-37-41-128 0 0,-60-75 112 0 0,0 0-1 0 0,1 0 0 0 0,0 0 0 0 0,0 0 0 0 0,2 0 58 0 0,-3-2-37 0 0,1 1 1 0 0,-1-1-1 0 0,0 2 0 0 0,-1-1 0 0 0,1 0 1 0 0,-1 1-1 0 0,4 5 37 0 0,-6-8-7 0 0,-1-1 1 0 0,1 1-1 0 0,-1 0 1 0 0,1-1-1 0 0,0 1 1 0 0,0-1-1 0 0,0 1 1 0 0,0-1-1 0 0,0 0 1 0 0,0 0-1 0 0,0 0 1 0 0,0 0-1 0 0,0 0 0 0 0,1 0 1 0 0,-1-1-1 0 0,0 1 1 0 0,0-1-1 0 0,1 1 1 0 0,-1-1-1 0 0,1 0 7 0 0,-1 0 0 0 0,0 0 0 0 0,0 0-1 0 0,-1 0 1 0 0,1 0 0 0 0,0 0-1 0 0,0-1 1 0 0,-1 1 0 0 0,1-1-1 0 0,0 1 1 0 0,-1-1 0 0 0,1 0 0 0 0,0 0-1 0 0,-1 1 1 0 0,1-1 0 0 0,-1 0-1 0 0,1 0 1 0 0,-1-1 0 0 0,0 1-1 0 0,1 0 1 0 0,-1 0 0 0 0,0-1-1 0 0,0 1 1 0 0,0-1 0 0 0,0 1-1 0 0,0-1 1 0 0,0 0 0 0 0,4-11 99 0 0,0 0 0 0 0,-2 0-1 0 0,1-1 1 0 0,-2 1 0 0 0,0-1 0 0 0,0 0 0 0 0,-1 1-1 0 0,-1-1 1 0 0,0 0 0 0 0,-1 0 0 0 0,-1 1-1 0 0,0-1 1 0 0,-4-12-99 0 0,5 23 18 0 0,1 0 0 0 0,0 0 1 0 0,0 0-1 0 0,0 0 0 0 0,0 1 0 0 0,0-1 0 0 0,0 0 0 0 0,1 0 0 0 0,-1 0 0 0 0,1 1 1 0 0,0-1-1 0 0,0 0 0 0 0,0 1 0 0 0,0-1 0 0 0,1 1 0 0 0,0-2-18 0 0,4-10-2075 0 0,-5 13-9274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2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1 9944 0 0,'0'0'402'0'0,"-6"15"1332"0"0,4-18-1662 0 0,-5-7 436 0 0,6 10-491 0 0,0 0 0 0 0,1 0 0 0 0,-1 0 0 0 0,0 0 0 0 0,0 0 0 0 0,0 1 0 0 0,1-1 0 0 0,-1 0 0 0 0,0 0 0 0 0,0 1 0 0 0,0-1 0 0 0,1 1 0 0 0,-1-1 0 0 0,0 1 0 0 0,1-1 0 0 0,-1 1 0 0 0,0-1 1 0 0,1 1-1 0 0,-1 0-17 0 0,-18 14 43 0 0,-4 4 494 0 0,-19 20-537 0 0,36-32 52 0 0,0 0 1 0 0,0 0-1 0 0,0 0 1 0 0,1 1-1 0 0,0 0 1 0 0,1 0-1 0 0,0 1 1 0 0,-1 2-53 0 0,-17 40 129 0 0,16-42-98 0 0,2 1-1 0 0,-1 0 1 0 0,1 0 0 0 0,1 1-1 0 0,0 0 1 0 0,0-1 0 0 0,1 1-1 0 0,0 0 1 0 0,0 8-31 0 0,2 55 203 0 0,1-73-201 0 0,-1 1 0 0 0,0 0 1 0 0,1-1-1 0 0,-1 1 1 0 0,1-1-1 0 0,-1 1 1 0 0,1-1-1 0 0,-1 0 0 0 0,1 1 1 0 0,0-1-1 0 0,0 1 1 0 0,0-1-1 0 0,0 0 1 0 0,0 0-1 0 0,0 0 1 0 0,0 0-1 0 0,0 1 0 0 0,1-1 1 0 0,-1-1-1 0 0,0 1 1 0 0,1 0-1 0 0,-1 0 1 0 0,0 0-1 0 0,2 0-2 0 0,42 14 29 0 0,-28-10 1 0 0,-8-2-178 0 0,-1-1 0 0 0,0 0 0 0 0,0-1 0 0 0,1 1 0 0 0,-1-2 1 0 0,1 1-1 0 0,-1-1 0 0 0,1 0 0 0 0,-1-1 0 0 0,1 0 0 0 0,-1 0 0 0 0,5-2 148 0 0,-12 2-9246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3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68 8536 0 0,'0'0'0'0'0,"0"0"0"0"0,0 0 0 0 0,0 0 328 0 0,4 0 8 0 0,2 2-8 0 0,6-2 8 0 0,3-2-112 0 0,-7-2 8 0 0,7 4-8 0 0,30-10 8 0 0,5-3-192 0 0,-9 3-8 0 0,-2 8 8 0 0,-2-4 0 0 0,-8 2-48 0 0,-6-3 8 0 0,-1-5-8192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3.4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1 9744 0 0,'-1'4'247'0'0,"1"-1"0"0"0,-1 1 1 0 0,0-1-1 0 0,-1 1 0 0 0,1-1 1 0 0,0 1-1 0 0,-1-1 0 0 0,0 0 1 0 0,0 0-1 0 0,0 1 0 0 0,-1 0-247 0 0,-11 21 602 0 0,7-12-471 0 0,0 0-1 0 0,0-1 1 0 0,-6 5-131 0 0,-13 23 140 0 0,15-20-61 0 0,1 1 1 0 0,0 0-1 0 0,0 5-79 0 0,7-19 23 0 0,1-1 1 0 0,0 1-1 0 0,1 0 0 0 0,0 0 0 0 0,0 0 1 0 0,0 0-1 0 0,1 0 0 0 0,0 0 1 0 0,0 0-1 0 0,1 0 0 0 0,0 0 1 0 0,1 6-24 0 0,0-8 14 0 0,0 1 0 0 0,0-1 1 0 0,1 0-1 0 0,0 0 1 0 0,-1 0-1 0 0,2 0 1 0 0,-1 0-1 0 0,0-1 0 0 0,1 1 1 0 0,0-1-1 0 0,0 0 1 0 0,2 1-15 0 0,4 3 15 0 0,0-1 1 0 0,0 0 0 0 0,0-1 0 0 0,1 0 0 0 0,4 1-16 0 0,-10-5 7 0 0,0-1 0 0 0,1 1 0 0 0,-1-1 0 0 0,0 0 0 0 0,1-1 0 0 0,-1 1 0 0 0,1-1 1 0 0,-1 0-1 0 0,1-1 0 0 0,-1 1 0 0 0,1-1 0 0 0,-1 0 0 0 0,3-1-7 0 0,13-4 23 0 0,-1 0-1 0 0,14-7-22 0 0,-31 11 2 0 0,1 1 0 0 0,-1-1 1 0 0,0 0-1 0 0,0-1 0 0 0,0 1 1 0 0,0-1-1 0 0,1-1-2 0 0,-1 2 4 0 0,-1 0-1 0 0,0 0 1 0 0,1 0 0 0 0,0 0-1 0 0,-1 0 1 0 0,1 1 0 0 0,0-1-1 0 0,2 0-3 0 0,4-2 23 0 0,0 0-1 0 0,0 0 0 0 0,0-1 1 0 0,5-4-23 0 0,-13 8 2 0 0,-1 1 0 0 0,0 0 0 0 0,1-1 1 0 0,-1 1-1 0 0,1-1 0 0 0,-1 1 0 0 0,0 0 1 0 0,1-1-1 0 0,-1 1 0 0 0,0-1 0 0 0,1 1 0 0 0,-1-1 1 0 0,0 1-1 0 0,0-1 0 0 0,0 0 0 0 0,1 1 1 0 0,-1-1-1 0 0,0 1 0 0 0,0-1 0 0 0,0 1 1 0 0,0-1-1 0 0,0 1 0 0 0,0-1 0 0 0,0 0 1 0 0,0 1-1 0 0,0-1 0 0 0,0 1 0 0 0,-1-1 1 0 0,1 1-1 0 0,0-1 0 0 0,0 1 0 0 0,0-1 1 0 0,-1 0-1 0 0,1 1 0 0 0,0 0 0 0 0,-1-1 1 0 0,1 1-1 0 0,0-1 0 0 0,-1 1 0 0 0,1-1 1 0 0,-1 1-1 0 0,1 0 0 0 0,0-1 0 0 0,-1 1 1 0 0,1 0-1 0 0,-1-1-2 0 0,0 0 16 0 0,-1 0 0 0 0,1 0 0 0 0,0 0 0 0 0,-1 0 0 0 0,0 0 1 0 0,1 0-1 0 0,-1 0 0 0 0,1 1 0 0 0,-1-1 0 0 0,0 0 0 0 0,1 1 0 0 0,-1 0 0 0 0,0-1 1 0 0,0 1-1 0 0,1 0 0 0 0,-1 0 0 0 0,0 0-16 0 0,-59 6-1753 0 0,61-6-7727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3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10448 0 0,'-10'4'5815'0'0,"8"-2"-6657"0"0,2-2-10163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3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72 6224 0 0,'3'1'102'0'0,"-1"-1"0"0"0,1 0-1 0 0,-1-1 1 0 0,1 1 0 0 0,-1 0 0 0 0,1-1 0 0 0,-1 1 0 0 0,0-1 0 0 0,1 0-1 0 0,-1 0 1 0 0,0 0 0 0 0,1 0 0 0 0,-1 0 0 0 0,0 0 0 0 0,1-1-102 0 0,-1 1 64 0 0,0 0 0 0 0,0 0 1 0 0,0 0-1 0 0,0 1 0 0 0,0-1 1 0 0,0 1-1 0 0,0-1 1 0 0,1 1-1 0 0,-1 0 0 0 0,0 0 1 0 0,2 0-65 0 0,-2 0 44 0 0,1 0 0 0 0,0 0 1 0 0,-1 0-1 0 0,1-1 1 0 0,0 1-1 0 0,-1-1 0 0 0,1 1 1 0 0,-1-1-1 0 0,1 0 1 0 0,0-1-45 0 0,10-5 72 0 0,-1 0 1 0 0,1 1 0 0 0,0 0 0 0 0,1 1-1 0 0,-1 1 1 0 0,1 0 0 0 0,0 1 0 0 0,0 0-1 0 0,0 1 1 0 0,0 1 0 0 0,11 0-73 0 0,114 4 265 0 0,-36 2-1442 0 0,-72 1-5103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1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41 7528 0 0,'1'-2'92'0'0,"1"0"0"0"0,0 0 0 0 0,-1 0 0 0 0,1 1 0 0 0,0-1-1 0 0,0 1 1 0 0,0-1 0 0 0,0 1 0 0 0,0-1 0 0 0,0 1 0 0 0,1 0 0 0 0,-1 0 0 0 0,0 0 0 0 0,1 1 0 0 0,-1-1 0 0 0,0 0 0 0 0,1 1 0 0 0,-1 0 0 0 0,1-1 0 0 0,-1 1 0 0 0,1 0 0 0 0,-1 0 0 0 0,3 1-92 0 0,-1-1 172 0 0,1-1 1 0 0,-1 1 0 0 0,0-1-1 0 0,1 0 1 0 0,-1 0-1 0 0,3-1-172 0 0,2-1 146 0 0,0 1-1 0 0,1 0 1 0 0,-1 0 0 0 0,1 1-1 0 0,-1 1 1 0 0,1-1-1 0 0,0 2 1 0 0,-1-1-1 0 0,5 2-145 0 0,40-2 30 0 0,10-3-1955 0 0,-60 3-5296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4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6224 0 0,'4'13'772'0'0,"0"0"1"0"0,-1 1 0 0 0,-1-1-1 0 0,0 1 1 0 0,-1-1-1 0 0,-1 1 1 0 0,0 0-1 0 0,0 0 1 0 0,-3 11-773 0 0,0-5 283 0 0,-1 9 51 0 0,-2 1 0 0 0,-6 20-334 0 0,11-46-2 0 0,0 1 0 0 0,1-1 0 0 0,-1 1 0 0 0,1 0 1 0 0,0 0-1 0 0,0 3 2 0 0,-1 20-20 0 0,1-25 19 0 0,0 0 0 0 0,0 0-1 0 0,0 0 1 0 0,0 0 0 0 0,1-1 0 0 0,-1 1 0 0 0,1 0 0 0 0,0 0 0 0 0,0-1-1 0 0,-1 1 1 0 0,2 0 1 0 0,4 24-4 0 0,-6-22 5 0 0,0-3 2 0 0,-1 0 0 0 0,1-1 0 0 0,0 1 0 0 0,0 0 0 0 0,0 0 0 0 0,1 0 0 0 0,-1-1 0 0 0,0 1 1 0 0,1 0-1 0 0,-1 0 0 0 0,1-1 0 0 0,-1 1 0 0 0,1 0 0 0 0,0-1 0 0 0,0 1 0 0 0,-1 0 0 0 0,1-1 1 0 0,0 1-1 0 0,1-1 0 0 0,-1 0 0 0 0,0 1 0 0 0,0-1 0 0 0,1 0 0 0 0,-1 0 0 0 0,1 0-3 0 0,4 7 14 0 0,-5-7-8 0 0,0 0 0 0 0,-1 0 0 0 0,1 0 0 0 0,0 0-1 0 0,0 0 1 0 0,-1-1 0 0 0,1 1 0 0 0,0 0 0 0 0,0 0 0 0 0,0-1 0 0 0,0 1-1 0 0,0-1 1 0 0,0 1 0 0 0,1-1 0 0 0,-1 1 0 0 0,0-1 0 0 0,1 1-6 0 0,14 3 38 0 0,-11-3-23 0 0,0 0 0 0 0,0 1 0 0 0,0-2-1 0 0,0 1 1 0 0,0-1 0 0 0,1 1 0 0 0,-1-1 0 0 0,4-1-15 0 0,52-9 163 0 0,39-13-163 0 0,-94 22-300 0 0,-1-1 1 0 0,1 0 0 0 0,-1-1 0 0 0,1 0 0 0 0,-1 1 0 0 0,2-3 299 0 0,-3 3-9149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4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0 424 9536 0 0,'2'0'68'0'0,"0"0"0"0"0,0 0 0 0 0,0-1 0 0 0,-1 1 1 0 0,1 0-1 0 0,0-1 0 0 0,0 0 0 0 0,0 1 0 0 0,-1-1 0 0 0,1 0 1 0 0,-1 0-1 0 0,1 0 0 0 0,0 0 0 0 0,-1 0 0 0 0,1 0 0 0 0,-1 0 0 0 0,0-1 1 0 0,1 1-1 0 0,-1 0 0 0 0,0-1 0 0 0,0 1 0 0 0,0-1 0 0 0,0 0 1 0 0,0 1-1 0 0,0-3-68 0 0,1 1 129 0 0,0 0 0 0 0,0 0 1 0 0,0 1-1 0 0,0-1 0 0 0,1 0 1 0 0,-1 1-1 0 0,3-2-129 0 0,-2 1 86 0 0,-1 0 0 0 0,1 0 0 0 0,-1 0 0 0 0,1-1 0 0 0,-1 1 0 0 0,0-1 0 0 0,0 1 0 0 0,-1-1 0 0 0,1 0 0 0 0,-1 0 0 0 0,0 0 0 0 0,0 0 0 0 0,1-3-86 0 0,7-22 171 0 0,-5 19-118 0 0,-1-1 0 0 0,0 0 0 0 0,0 0 0 0 0,-1 0 0 0 0,-1 0 0 0 0,0 0 0 0 0,0-4-53 0 0,0 1 217 0 0,0 0 0 0 0,1 1 0 0 0,1-1 0 0 0,2-6-217 0 0,27-79 1761 0 0,-32 97-1664 0 0,1 1 0 0 0,-1 0 0 0 0,1-1-1 0 0,-1 1 1 0 0,0-1 0 0 0,0 1 0 0 0,0-1-1 0 0,0 1 1 0 0,0-1 0 0 0,0 1 0 0 0,0-1 0 0 0,0 1-1 0 0,0-1 1 0 0,-1 1 0 0 0,1 0 0 0 0,-1-1-1 0 0,1 0-96 0 0,12 18 77 0 0,0 1 0 0 0,0 0 0 0 0,-2 1 0 0 0,0 0-1 0 0,2 9-76 0 0,-5-12 17 0 0,1 0 0 0 0,0 0 0 0 0,1-1-1 0 0,6 7-16 0 0,-11-16 4 0 0,5 7 26 0 0,-6-9-16 0 0,-1 1 1 0 0,1-1-1 0 0,-1 0 0 0 0,0 1 0 0 0,0 0 0 0 0,0-1 0 0 0,0 1 0 0 0,-1 0 0 0 0,0 0 0 0 0,1 3-14 0 0,0 1 30 0 0,1 1 1 0 0,-1-1 0 0 0,1-1-1 0 0,0 1 1 0 0,1 0 0 0 0,0-1-1 0 0,0 0 1 0 0,2 1-31 0 0,-4-3 25 0 0,-1-3-19 0 0,0 0 0 0 0,-1 0 0 0 0,1 1 0 0 0,-1-1 0 0 0,0 0 0 0 0,1 1 0 0 0,-1-1 0 0 0,0 0 0 0 0,-1 1 0 0 0,1 1-6 0 0,0 3-18 0 0,0-7 2 0 0,0 0-27 0 0,0 0-12 0 0,0 0-1 0 0,0 0-4 0 0,0 0-14 0 0,0 0-2318 0 0,0 0-9273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4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1 124 11152 0 0,'2'-1'180'0'0,"0"-1"1"0"0,1 1 0 0 0,-1-1-1 0 0,1 1 1 0 0,-1 0 0 0 0,1 0 0 0 0,0 0-1 0 0,-1 0 1 0 0,1 0 0 0 0,0 0-1 0 0,0 1 1 0 0,2-1-181 0 0,-1 1 203 0 0,0-1-1 0 0,0 0 1 0 0,0 0-1 0 0,0 0 1 0 0,-1-1 0 0 0,1 1-1 0 0,3-3-202 0 0,7-3 161 0 0,1 0-1 0 0,0 1 1 0 0,0 0 0 0 0,1 1-1 0 0,-1 1 1 0 0,10-1-161 0 0,48-15 2 0 0,-28 7 2 0 0,-31 10-544 0 0,-1-1-1 0 0,1-1 1 0 0,-1 0-1 0 0,2-1 541 0 0,-12 4-9682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5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1 134 9944 0 0,'0'0'26'0'0,"1"0"1"0"0,0 0 0 0 0,-1 0 0 0 0,1 0-1 0 0,0 0 1 0 0,-1 0 0 0 0,1 0 0 0 0,0 0-1 0 0,-1 0 1 0 0,1 0 0 0 0,-1 1 0 0 0,1-1-1 0 0,0 0 1 0 0,-1 0 0 0 0,1 1 0 0 0,0-1-1 0 0,-1 0 1 0 0,1 1 0 0 0,-1-1 0 0 0,1 0-1 0 0,-1 1 1 0 0,1-1 0 0 0,-1 1 0 0 0,1-1-1 0 0,-1 1 1 0 0,0-1 0 0 0,1 1 0 0 0,-1 0-1 0 0,0-1 1 0 0,1 1 0 0 0,-1-1 0 0 0,0 1-1 0 0,0 0 1 0 0,0-1 0 0 0,1 1 0 0 0,-1 0-1 0 0,0 0-26 0 0,7 14 636 0 0,-6-13-539 0 0,0-1-1 0 0,0 1 1 0 0,0 0 0 0 0,-1 0-1 0 0,1-1 1 0 0,-1 1 0 0 0,1 0-1 0 0,-1 0 1 0 0,0 0 0 0 0,1 0-1 0 0,-1 0-96 0 0,2 10 208 0 0,12 26 162 0 0,-7-19-168 0 0,-1-1 0 0 0,-1 1 1 0 0,0 0-203 0 0,-4-14 62 0 0,1 0-1 0 0,-1 0 1 0 0,1 0-1 0 0,0 0 1 0 0,0 0 0 0 0,1-1-1 0 0,-1 1 1 0 0,1-1 0 0 0,0 0-1 0 0,0 0 1 0 0,1 0 0 0 0,-1 0-1 0 0,1 0 1 0 0,0-1 0 0 0,0 1-1 0 0,0-1 1 0 0,1 0-62 0 0,-3-1 50 0 0,1-1 1 0 0,-1 0-1 0 0,1 0 1 0 0,-1 0-1 0 0,1-1 0 0 0,-1 1 1 0 0,1-1-1 0 0,-1 1 1 0 0,1-1-1 0 0,-1 0 0 0 0,1 0 1 0 0,0 0-1 0 0,-1 0 1 0 0,1 0-51 0 0,-1 0 44 0 0,-1-1-1 0 0,1 1 1 0 0,-1 0 0 0 0,0-1 0 0 0,1 1 0 0 0,-1 0 0 0 0,0-1 0 0 0,1 0 0 0 0,-1 1 0 0 0,0-1 0 0 0,0 0 0 0 0,0 0 0 0 0,0 1 0 0 0,1-1-1 0 0,-1 0 1 0 0,0 0 0 0 0,-1 0 0 0 0,1 0 0 0 0,0-1 0 0 0,0 1 0 0 0,0 0 0 0 0,-1 0 0 0 0,1 0 0 0 0,0-2-44 0 0,9-23 416 0 0,-5 14-227 0 0,-1 0 0 0 0,0 0-1 0 0,0-6-188 0 0,7-18 334 0 0,-11 35-310 0 0,1 0-1 0 0,-1 0 0 0 0,1-1 0 0 0,0 1 0 0 0,-1 0 0 0 0,1 0 0 0 0,0-1 0 0 0,0 1 0 0 0,0 0 0 0 0,0 0 0 0 0,-1 0 0 0 0,2 0 1 0 0,-1 0-1 0 0,0 1 0 0 0,0-1 0 0 0,0 0 0 0 0,0 0 0 0 0,0 1 0 0 0,1-1 0 0 0,-1 1 0 0 0,0-1 0 0 0,1 1 0 0 0,-1-1 0 0 0,0 1-23 0 0,2 1 24 0 0,-1 1-1 0 0,0-1 1 0 0,0 1-1 0 0,0 0 1 0 0,0-1-1 0 0,-1 1 1 0 0,1 0-1 0 0,0 0 1 0 0,-1 0-1 0 0,1 1 0 0 0,-1-1 1 0 0,0 0-1 0 0,1 2-23 0 0,1 0 39 0 0,5 9 12 0 0,1-1 0 0 0,0 0-1 0 0,1 0 1 0 0,4 3-51 0 0,-11-12 4 0 0,0 0 1 0 0,0 0-1 0 0,1 0 0 0 0,-1-1 1 0 0,0 1-1 0 0,1-1 1 0 0,0 0-1 0 0,-1 0 0 0 0,1 0 1 0 0,0 0-1 0 0,0-1 0 0 0,0 0 1 0 0,0 0-1 0 0,0 0 1 0 0,0 0-1 0 0,1-1 0 0 0,-1 1 1 0 0,3-1-5 0 0,14-2 15 0 0,-13 2-5 0 0,-1 0 0 0 0,1-1 0 0 0,0 0 1 0 0,0-1-1 0 0,-1 0 0 0 0,1 0 0 0 0,1-1-10 0 0,-2 0 10 0 0,0 1-1 0 0,1 0 1 0 0,-1 0-1 0 0,0 1 0 0 0,2 0-9 0 0,-4 0 8 0 0,-1 1 0 0 0,1-1 0 0 0,0 0-1 0 0,0-1 1 0 0,0 1 0 0 0,-1-1-1 0 0,1 0 1 0 0,-1 0 0 0 0,1 0-1 0 0,3-3-7 0 0,3-5 71 0 0,12-7 126 0 0,-20 16-173 0 0,-1 0 0 0 0,1 0-1 0 0,-1 0 1 0 0,1-1-1 0 0,-1 1 1 0 0,0-1 0 0 0,0 0-1 0 0,0 1 1 0 0,0-1-1 0 0,0 0 1 0 0,0 0 0 0 0,0 0-1 0 0,-1 0 1 0 0,1-1-1 0 0,-1 1 1 0 0,1 0 0 0 0,-1-1-1 0 0,0 1 1 0 0,0-1-1 0 0,0 1-23 0 0,-1 1 19 0 0,1 0 0 0 0,-1 0 0 0 0,1 0 0 0 0,0 0 0 0 0,-1 0 0 0 0,1 0-1 0 0,0 1 1 0 0,-1-1 0 0 0,1 0 0 0 0,0 1 0 0 0,0-1 0 0 0,0 1 0 0 0,0-1-1 0 0,0 0-18 0 0,0 1 13 0 0,0-1 0 0 0,-1 1 0 0 0,1 0-1 0 0,0-1 1 0 0,-1 1 0 0 0,1-1-1 0 0,-1 1 1 0 0,1-1 0 0 0,-1 1-1 0 0,1-1 1 0 0,-1 0 0 0 0,1 1-1 0 0,-1-1 1 0 0,1 1 0 0 0,-1-1 0 0 0,0 0-1 0 0,1 0 1 0 0,-1 1 0 0 0,0-1-1 0 0,0 0 1 0 0,1 0-13 0 0,-1-7 85 0 0,0-1 0 0 0,-1 1 0 0 0,1-1-1 0 0,-1 1 1 0 0,-1 0 0 0 0,0-1 0 0 0,0 1 0 0 0,-1 0 0 0 0,0 0-1 0 0,0 0 1 0 0,-3-5-85 0 0,0 1 59 0 0,3 4 25 0 0,-1 0 0 0 0,0-1 0 0 0,-1 1 1 0 0,0 0-1 0 0,0 1 0 0 0,0-1 0 0 0,-1 1 0 0 0,-5-5-84 0 0,-16-14 347 0 0,19 14-3122 0 0,7 11-11400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9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 5920 0 0,'0'0'417'0'0,"0"0"4"0"0,0 0-2 0 0,0 0 56 0 0,0 0 209 0 0,0 0 52 0 0,0 0 0 0 0,0 0-35 0 0,5-1-138 0 0,30-3 687 0 0,1 1 0 0 0,0 2 1 0 0,22 3-1251 0 0,2-1 618 0 0,-50-1-506 0 0,0-1-1 0 0,0 0 1 0 0,0 0 0 0 0,5-2-112 0 0,-13 3 22 0 0,-1 0 0 0 0,1 0 0 0 0,0 0 0 0 0,0 0 0 0 0,0 1 0 0 0,0-1 0 0 0,0 0 1 0 0,0 1-1 0 0,0 0 0 0 0,0-1 0 0 0,-1 1 0 0 0,1 0 0 0 0,0 0-22 0 0,18 5-2197 0 0,-19-6-7789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39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 8640 0 0,'23'6'4008'0'0,"39"-5"-3103"0"0,-23 1-564 0 0,1-2 0 0 0,-1-3 0 0 0,21-3-341 0 0,-19 1 289 0 0,-32 5-263 0 0,-1-1-1 0 0,1 0 1 0 0,0 0 0 0 0,-1-1 0 0 0,1 0 0 0 0,-1-1-1 0 0,0 0 1 0 0,0 0 0 0 0,4-2-26 0 0,-7 2-135 0 0,0 0 1 0 0,1 1-1 0 0,-1 0 0 0 0,0 0 1 0 0,1 1-1 0 0,0 0 0 0 0,-1-1 1 0 0,1 2-1 0 0,0-1 0 0 0,-1 1 1 0 0,1 0-1 0 0,1 0 135 0 0,-6 0-9633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40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36 6928 0 0,'0'0'21'0'0,"0"0"1"0"0,1 1-1 0 0,-1-1 1 0 0,0 0-1 0 0,0 1 0 0 0,0-1 1 0 0,0 1-1 0 0,0-1 1 0 0,-1 0-1 0 0,1 1 1 0 0,0-1-1 0 0,0 1 0 0 0,0-1 1 0 0,0 0-1 0 0,0 1 1 0 0,0-1-1 0 0,-1 0 1 0 0,1 1-1 0 0,0-1 0 0 0,0 0 1 0 0,0 1-1 0 0,-1-1 1 0 0,1 0-1 0 0,0 0 1 0 0,-1 1-1 0 0,1-1 0 0 0,0 0 1 0 0,-1 0-1 0 0,1 1-21 0 0,-6 5 668 0 0,6-6-599 0 0,0 1 0 0 0,-1-1 0 0 0,1 0-1 0 0,0 0 1 0 0,0 1 0 0 0,0-1 0 0 0,0 0 0 0 0,0 1 0 0 0,-1-1-1 0 0,1 0 1 0 0,0 1 0 0 0,0-1 0 0 0,0 0 0 0 0,0 1-1 0 0,0-1 1 0 0,0 0 0 0 0,0 1 0 0 0,0-1 0 0 0,0 0 0 0 0,0 1-1 0 0,0-1 1 0 0,1 0 0 0 0,-1 1 0 0 0,0-1 0 0 0,0 0 0 0 0,0 1-1 0 0,0-1 1 0 0,0 0 0 0 0,1 1 0 0 0,-1-1 0 0 0,0 0-1 0 0,0 0 1 0 0,1 1 0 0 0,-1-1 0 0 0,0 0 0 0 0,0 0 0 0 0,1 1-1 0 0,-1-1 1 0 0,0 0 0 0 0,0 0 0 0 0,1 0 0 0 0,-1 0 0 0 0,0 0-1 0 0,1 1 1 0 0,-1-1 0 0 0,0 0 0 0 0,1 0 0 0 0,-1 0 0 0 0,0 0-1 0 0,1 0 1 0 0,-1 0 0 0 0,1 0-69 0 0,23 0 1466 0 0,-17-1-1535 0 0,22-2 410 0 0,0-1 0 0 0,-1-2 0 0 0,1 0 0 0 0,-1-2 0 0 0,9-5-341 0 0,11 1 632 0 0,-11 4-161 0 0,-32 6-365 0 0,-1 2 0 0 0,1-1 0 0 0,0 0-1 0 0,0 1 1 0 0,0 0 0 0 0,0 0 0 0 0,0 1 0 0 0,0-1 0 0 0,1 1-106 0 0,-1 0-392 0 0,1 0 1 0 0,0-1-1 0 0,-1 0 0 0 0,1 0 1 0 0,5-1 391 0 0,6-1-10708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47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5016 0 0,'0'0'690'0'0,"0"0"10"0"0,0 0 98 0 0,0 0 282 0 0,0 0-366 0 0,0 0-119 0 0,0 0-30 0 0,0 0-133 0 0,0 0-38 0 0,0 0 0 0 0,6 6-20 0 0,1 1-274 0 0,20 17 264 0 0,-24-24-294 0 0,-1 1 0 0 0,1-1 1 0 0,-1 1-1 0 0,0-1 1 0 0,1 0-1 0 0,-1 0 0 0 0,1 0 1 0 0,-1 0-1 0 0,1 0 1 0 0,-1 0-1 0 0,1-1-70 0 0,10 0 179 0 0,0 1-98 0 0,44 0 355 0 0,4-3-436 0 0,-46 2 191 0 0,0 1-1 0 0,0 1 1 0 0,5 1-191 0 0,27 1 372 0 0,-39-3-346 0 0,-6 0-17 0 0,-1 0 1 0 0,0-1-1 0 0,1 1 1 0 0,-1 0-1 0 0,1 0 0 0 0,-1 0 1 0 0,1 0-1 0 0,-1 1 1 0 0,0-1-1 0 0,1 0 1 0 0,-1 1-1 0 0,1-1 1 0 0,-1 1-1 0 0,0-1 0 0 0,1 1 1 0 0,-1 0-1 0 0,0-1 1 0 0,0 1-1 0 0,0 0 1 0 0,1 0-1 0 0,-1 0 0 0 0,0 0 1 0 0,0 0-10 0 0,-1-1 2 0 0,0 1 1 0 0,0-1-1 0 0,1 0 0 0 0,-1 0 0 0 0,0 1 1 0 0,1-1-1 0 0,-1 0 0 0 0,0 0 1 0 0,1 1-1 0 0,-1-1 0 0 0,0 0 1 0 0,1 0-1 0 0,-1 0 0 0 0,0 1 1 0 0,1-1-1 0 0,-1 0 0 0 0,0 0 1 0 0,1 0-1 0 0,-1 0 0 0 0,1 0 0 0 0,-1 0 1 0 0,0 0-1 0 0,1 0 0 0 0,-1 0 1 0 0,1 0-3 0 0,-1 0 2 0 0,0 0 1 0 0,0 0 0 0 0,1 0 0 0 0,-1 0-1 0 0,0 0 1 0 0,0 0 0 0 0,1 0 0 0 0,-1 0-1 0 0,0 0 1 0 0,0 0 0 0 0,1 0 0 0 0,-1 1-1 0 0,0-1 1 0 0,0 0 0 0 0,0 0-1 0 0,1 0 1 0 0,-1 0 0 0 0,0 0 0 0 0,0 1-1 0 0,0-1 1 0 0,1 0 0 0 0,-1 0 0 0 0,0 0-1 0 0,0 1 1 0 0,0-1 0 0 0,0 0 0 0 0,0 0-1 0 0,0 0 1 0 0,1 1 0 0 0,-1-1-1 0 0,0 0 1 0 0,0 0 0 0 0,0 1 0 0 0,0-1-1 0 0,0 0 1 0 0,0 0 0 0 0,0 1 0 0 0,0-1-1 0 0,0 0 1 0 0,0 0 0 0 0,0 1 0 0 0,0-1-1 0 0,0 0 1 0 0,0 0 0 0 0,0 1 0 0 0,-1-1-1 0 0,1 0 1 0 0,0 0 0 0 0,0 0-1 0 0,0 1 1 0 0,0-1-3 0 0,0 1 21 0 0,0 0 0 0 0,0 0 0 0 0,1 0 1 0 0,-1 0-1 0 0,0 0 0 0 0,1 0 0 0 0,-1 0 0 0 0,1 0 0 0 0,-1 0 0 0 0,1 0 0 0 0,-1 0 0 0 0,1 0 0 0 0,0 0 0 0 0,0 0 0 0 0,-1 0 0 0 0,1-1 1 0 0,0 1-1 0 0,0 0 0 0 0,0 0 0 0 0,0-1 0 0 0,0 1 0 0 0,0-1 0 0 0,0 1 0 0 0,0-1 0 0 0,0 1 0 0 0,0-1 0 0 0,0 0 0 0 0,0 0 1 0 0,0 1-1 0 0,0-1 0 0 0,0 0 0 0 0,0 0 0 0 0,0 0 0 0 0,1 0 0 0 0,-1 0 0 0 0,0 0 0 0 0,0 0-21 0 0,0 0 59 0 0,-1 0-8 0 0,0 0-3 0 0,0 0 1 0 0,0-1-49 0 0,0 1-1 0 0,0-1 1 0 0,0 1 0 0 0,1 0 0 0 0,-1-1 0 0 0,0 1 0 0 0,0-1-1 0 0,0 1 1 0 0,1 0 0 0 0,-1-1 0 0 0,0 1 0 0 0,1 0-1 0 0,-1 0 1 0 0,0-1 0 0 0,1 1 0 0 0,-1 0 0 0 0,0 0-1 0 0,1-1 1 0 0,-1 1 0 0 0,0 0 0 0 0,1 0 0 0 0,-1 0-1 0 0,1 0 1 0 0,-1-1 0 0 0,0 1 0 0 0,1 0 0 0 0,-1 0-1 0 0,1 0 1 0 0,-1 0 0 0 0,1 0 0 0 0,-1 0 0 0 0,0 0 0 0 0,1 0-1 0 0,-1 0 1 0 0,1 0 0 0 0,-1 1 0 0 0,0-1 0 0 0,1 0 0 0 0,13-3 0 0 0,-13 2 4 0 0,-1 1-1 0 0,1 0 1 0 0,-1 0 0 0 0,1-1-1 0 0,-1 1 1 0 0,1 0 0 0 0,0 0-1 0 0,-1 0 1 0 0,1 0 0 0 0,-1 0-1 0 0,1 0 1 0 0,0 0 0 0 0,-1 0-1 0 0,1 0 1 0 0,-1 0 0 0 0,1 0-1 0 0,0 0 1 0 0,-1 0 0 0 0,1 1-1 0 0,-1-1 1 0 0,1 0 0 0 0,0 0-4 0 0,-1 1 17 0 0,0-1 1 0 0,0 0-1 0 0,1 0 0 0 0,-1 0 1 0 0,0 1-1 0 0,0-1 1 0 0,1 0-1 0 0,-1 0 1 0 0,0 0-1 0 0,1 0 1 0 0,-1 0-1 0 0,0 0 0 0 0,1 1 1 0 0,-1-1-1 0 0,0 0 1 0 0,1 0-1 0 0,-1 0 1 0 0,0 0-1 0 0,1 0 1 0 0,-1 0-1 0 0,0 0 0 0 0,1 0 1 0 0,-1-1-1 0 0,0 1 1 0 0,0 0-1 0 0,1 0 1 0 0,-1 0-1 0 0,0 0 1 0 0,1 0-1 0 0,-1 0 0 0 0,0-1 1 0 0,0 1-1 0 0,1 0 1 0 0,-1 0-1 0 0,0-1 1 0 0,0 1-1 0 0,1 0 1 0 0,-1 0-1 0 0,0-1 0 0 0,0 1 1 0 0,0 0-1 0 0,1 0 1 0 0,-1-1-1 0 0,0 1 1 0 0,0 0-1 0 0,0-1 1 0 0,0 1-1 0 0,0 0 0 0 0,0-1 1 0 0,0 1-1 0 0,0 0 1 0 0,1-1-1 0 0,-1 1 1 0 0,0 0-1 0 0,-1-1-17 0 0,-6 20-11 0 0,6-17 1 0 0,0 0-1 0 0,0 0 1 0 0,0 1 0 0 0,0-1-1 0 0,0 0 1 0 0,0 1 0 0 0,0-1-1 0 0,1 1 1 0 0,-1-1-1 0 0,1 3 11 0 0,-2 75-311 0 0,1-16-217 0 0,4 43 528 0 0,-2-105-3 0 0,-1-1 1 0 0,0 0 0 0 0,0 0 0 0 0,1 1 0 0 0,-1-1-1 0 0,1 0 1 0 0,-1 0 0 0 0,1 0 0 0 0,0 0 0 0 0,-1 1-1 0 0,1-1 1 0 0,0 0 0 0 0,0 0 0 0 0,0 0 0 0 0,1 0 2 0 0,-1 0-1 0 0,0 0 0 0 0,0 0 1 0 0,0 0-1 0 0,0 1 0 0 0,0-1 1 0 0,0 0-1 0 0,-1 0 0 0 0,1 1 1 0 0,0-1-1 0 0,-1 0 0 0 0,1 1 1 0 0,-1-1-1 0 0,1 1 0 0 0,-1-1 1 0 0,0 0-1 0 0,0 1 0 0 0,1-1 1 0 0,-1 1-1 0 0,0 0 1 0 0,0-2-24 0 0,0 0 4 0 0,0 0-2 0 0,0 0-4 0 0,0 0-3 0 0,0 0 1 0 0,0 0-7 0 0,0 0 1 0 0,0 0-29 0 0,0 0-4 0 0,0 0-2 0 0,0 0-1938 0 0,0 0-7763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47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6824 0 0,'2'1'46'0'0,"-1"0"-1"0"0,0-1 1 0 0,1 1 0 0 0,-1 0 0 0 0,0 0-1 0 0,0 0 1 0 0,0 1 0 0 0,0-1 0 0 0,0 0 0 0 0,0 0-1 0 0,0 0 1 0 0,0 1 0 0 0,0-1 0 0 0,0 1-1 0 0,-1-1 1 0 0,1 0 0 0 0,-1 1 0 0 0,1 0-1 0 0,-1-1 1 0 0,1 1 0 0 0,-1-1 0 0 0,0 1 0 0 0,0-1-1 0 0,0 1 1 0 0,0 0-46 0 0,1 5 394 0 0,0-5-324 0 0,0-1-1 0 0,0 1 0 0 0,0 0 1 0 0,0-1-1 0 0,0 1 0 0 0,0-1 1 0 0,0 1-1 0 0,1-1 0 0 0,-1 0 1 0 0,0 0-1 0 0,1 0 0 0 0,0 1-69 0 0,15 16 632 0 0,-7 8-128 0 0,-7-16-419 0 0,1-1 1 0 0,0 0-1 0 0,0 0 1 0 0,2 2-86 0 0,0-2 87 0 0,-1 1 0 0 0,0 0 0 0 0,-1 1 1 0 0,0 0-88 0 0,16 34 273 0 0,-16-38-225 0 0,0 0-1 0 0,-1 0 0 0 0,0 0 1 0 0,0 1-1 0 0,0-1 0 0 0,-1 1 1 0 0,0 0-1 0 0,0 1-47 0 0,20 75 433 0 0,-12-35 213 0 0,-6-32-437 0 0,0-1 0 0 0,-2 1 0 0 0,0-1 0 0 0,-1 6-209 0 0,-1-5 215 0 0,-1-14-190 0 0,0 0 0 0 0,1 1 0 0 0,0-1 0 0 0,0 1 0 0 0,0-1 0 0 0,0 1 0 0 0,1-1 1 0 0,-1 1-1 0 0,1-1 0 0 0,0 0 0 0 0,0 1 0 0 0,0-1 0 0 0,0 0 0 0 0,1 1-25 0 0,-1-3 11 0 0,-1-1 1 0 0,1 1-1 0 0,-1-1 0 0 0,0 1 0 0 0,1-1 0 0 0,-1 1 1 0 0,0-1-1 0 0,1 1 0 0 0,-1-1 0 0 0,0 1 0 0 0,0-1 1 0 0,0 1-1 0 0,1 0 0 0 0,-1-1 0 0 0,0 1 0 0 0,0 0 1 0 0,0-1-1 0 0,0 1 0 0 0,0-1 0 0 0,0 1 0 0 0,0 0 1 0 0,0-1-1 0 0,0 1 0 0 0,-1 0 0 0 0,1-1 0 0 0,0 1 1 0 0,0-1-12 0 0,-4 0 522 0 0,3-9-45 0 0,-9-13-2045 0 0,9 21-8352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48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7136 0 0,'0'0'273'0'0,"0"0"6"0"0,0 0 2 0 0,0 0-13 0 0,0 0-71 0 0,0 0-10 0 0,0 1-146 0 0,0 1 0 0 0,0-1 0 0 0,0 0-1 0 0,0 0 1 0 0,0 0 0 0 0,0 1 0 0 0,1-1 0 0 0,-1 0-1 0 0,0 0 1 0 0,1 0 0 0 0,-1 0 0 0 0,1 0 0 0 0,0 1-41 0 0,13 4 9 0 0,1-1-1 0 0,0-1 1 0 0,0 0 0 0 0,10 0-9 0 0,-2 1 6 0 0,33 0 87 0 0,-47-5-58 0 0,1 1-1 0 0,0 0 1 0 0,-1 0-1 0 0,1 1 1 0 0,-1 0-1 0 0,2 1-34 0 0,14 5 89 0 0,-18-7-65 0 0,0 1 1 0 0,0 1-1 0 0,-1-1 0 0 0,1 1 0 0 0,-1 0 0 0 0,0 1 1 0 0,0-1-1 0 0,1 2-24 0 0,10 7 74 0 0,-13-9-49 0 0,0-1 0 0 0,0 1 0 0 0,-1 0-1 0 0,1 0 1 0 0,-1 0 0 0 0,0 0 0 0 0,0 1 0 0 0,0-1 0 0 0,2 4-25 0 0,10 12 225 0 0,-13-17-182 0 0,0 1 0 0 0,0-1 1 0 0,0 0-1 0 0,0 1 0 0 0,-1-1 1 0 0,1 1-1 0 0,-1 0 1 0 0,1 0-1 0 0,0 2-43 0 0,5 11 398 0 0,-6-15-373 0 0,-1 0 0 0 0,1 0 0 0 0,0 0 0 0 0,-1 0 0 0 0,1 0 0 0 0,0 1 0 0 0,-1-1 0 0 0,0 0 0 0 0,1 0 0 0 0,-1 1 0 0 0,0-1 0 0 0,1 0 0 0 0,-1 1 0 0 0,0-1 0 0 0,0 0 0 0 0,0 1 0 0 0,0-1 0 0 0,0 0 0 0 0,-1 1 0 0 0,1-1 0 0 0,0 0 0 0 0,-1 0 0 0 0,1 1 0 0 0,-1-1 0 0 0,1 0 0 0 0,-1 1-25 0 0,0-1 14 0 0,1-1 0 0 0,0 1 1 0 0,-1 0-1 0 0,1 0 0 0 0,0 0 0 0 0,-1 0 1 0 0,1-1-1 0 0,0 1 0 0 0,0 0 0 0 0,0 0 1 0 0,0 0-1 0 0,0 0 0 0 0,0 0 0 0 0,0 0 1 0 0,0-1-1 0 0,0 1 0 0 0,0 0 0 0 0,1 0-14 0 0,-1 0 10 0 0,0-1 0 0 0,0 1 0 0 0,0 0 0 0 0,0 0 0 0 0,0-1 0 0 0,0 1 0 0 0,0 0 0 0 0,0-1 0 0 0,0 1 0 0 0,0 0 0 0 0,0 0-1 0 0,0-1 1 0 0,0 1 0 0 0,0 0 0 0 0,-1-1 0 0 0,1 1 0 0 0,0 0 0 0 0,-1-1 0 0 0,1 1 0 0 0,0-1 0 0 0,-1 1 0 0 0,1 0 0 0 0,-1-1 0 0 0,1 1-10 0 0,-17 24 237 0 0,15-22-233 0 0,1 0 0 0 0,-1 0 0 0 0,0 0 1 0 0,0 0-1 0 0,0 0 0 0 0,0-1 0 0 0,0 1 0 0 0,-1-1 0 0 0,1 1 0 0 0,-1-1-4 0 0,-14 11 16 0 0,4-3 5 0 0,1 0 0 0 0,-1-2 0 0 0,0 1 0 0 0,-1-1 0 0 0,0-1 0 0 0,0-1 0 0 0,-10 3-21 0 0,-34 11 279 0 0,46-10-45 0 0,12-9-293 0 0,-1 0 1 0 0,1-1 0 0 0,-1 1 0 0 0,1 0 0 0 0,-1-1-1 0 0,1 1 1 0 0,-1-1 0 0 0,0 1 0 0 0,1-1-1 0 0,-1 1 1 0 0,0-1 0 0 0,1 1 0 0 0,-1-1 0 0 0,0 0-1 0 0,0 1 1 0 0,1-1 0 0 0,-1 0 0 0 0,0 0 0 0 0,0 1-1 0 0,0-1 1 0 0,0 0 0 0 0,1 0 0 0 0,-1 0 0 0 0,0 0-1 0 0,0 0 59 0 0,1 0-8386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2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2304 0 0,'0'0'600'0'0,"1"0"-355"0"0,0 0 0 0 0,0 0 0 0 0,0 0 0 0 0,0 0 0 0 0,0 0 0 0 0,0 0 0 0 0,1 0 0 0 0,-1 1 0 0 0,0-1 0 0 0,0 0 0 0 0,0 1 0 0 0,0-1 0 0 0,0 1-1 0 0,0-1 1 0 0,0 1-245 0 0,-7 132 639 0 0,2-79-215 0 0,2 1 0 0 0,4 42-424 0 0,0-87 75 0 0,0 0-1 0 0,1 0 1 0 0,-1 0 0 0 0,2-1-1 0 0,0 1 1 0 0,0-1 0 0 0,0 0-1 0 0,1 0 1 0 0,0-1 0 0 0,1 1-1 0 0,0-1 1 0 0,1 0 0 0 0,-1-1-1 0 0,1 0 1 0 0,1 0 0 0 0,-1 0-1 0 0,2-1-74 0 0,-4-2 81 0 0,1 0-1 0 0,0-1 0 0 0,-1 0 1 0 0,1 0-1 0 0,0-1 0 0 0,1 0 1 0 0,-1 0-1 0 0,0 0 0 0 0,1-1 0 0 0,-1 0 1 0 0,1 0-1 0 0,-1-1 0 0 0,1 1 1 0 0,0-1-1 0 0,-1-1 0 0 0,1 1 1 0 0,3-2-81 0 0,-3 0 79 0 0,1-1 1 0 0,0 0 0 0 0,0-1 0 0 0,-1 0 0 0 0,0 0 0 0 0,0 0-1 0 0,0-1 1 0 0,0 0 0 0 0,-1 0 0 0 0,0-1 0 0 0,0 0-1 0 0,0 0 1 0 0,-1 0 0 0 0,0 0 0 0 0,0-1 0 0 0,-1 0 0 0 0,1 0-1 0 0,-2-1 1 0 0,1 1 0 0 0,-1-1 0 0 0,0 0 0 0 0,2-7-80 0 0,4-17 195 0 0,-5 22-127 0 0,-1 0 0 0 0,-1 0 0 0 0,0 0 0 0 0,0-1-1 0 0,-1 1 1 0 0,0-7-68 0 0,-2-13 234 0 0,0 19 41 0 0,1 21 44 0 0,6 60-93 0 0,-7-50-190 0 0,1 1 1 0 0,1-1 0 0 0,1 1 0 0 0,0-1-1 0 0,2 1 1 0 0,0-1 0 0 0,6 16-37 0 0,-7-28 21 0 0,0-1 0 0 0,1 1 0 0 0,0 0 0 0 0,0-1 0 0 0,0 0 0 0 0,1 0 0 0 0,0 0 0 0 0,1-1 0 0 0,-1 0 0 0 0,1 0 0 0 0,0 0 0 0 0,1-1 0 0 0,-1 0 0 0 0,1 0 0 0 0,0 0 0 0 0,0-1 0 0 0,1 0 0 0 0,-1 0 0 0 0,1-1 0 0 0,0 0 1 0 0,0-1-1 0 0,2 1-21 0 0,3-1 40 0 0,0 0 1 0 0,0-1 0 0 0,0 0-1 0 0,7-1-40 0 0,-15 0 12 0 0,0-1-1 0 0,0 0 0 0 0,0 0 1 0 0,0 0-1 0 0,0-1 1 0 0,-1 0-1 0 0,1 0 0 0 0,0 0 1 0 0,-1 0-1 0 0,1-1 0 0 0,-1 0 1 0 0,0 0-1 0 0,1 0-11 0 0,6-6 55 0 0,0-1 0 0 0,-1 0 0 0 0,0-1 0 0 0,-1 1-1 0 0,0-2 1 0 0,-1 1 0 0 0,0-1 0 0 0,-1-1 0 0 0,6-11-55 0 0,-9 15 65 0 0,-1 1 1 0 0,0 0-1 0 0,-1-1 0 0 0,0 0 1 0 0,0 1-1 0 0,0-1 1 0 0,-1 0-1 0 0,-1 0 0 0 0,0 0 1 0 0,0 0-1 0 0,0 0 1 0 0,-1 0-1 0 0,-1 0 0 0 0,1 0 1 0 0,-2 1-1 0 0,-1-6-65 0 0,3 11 15 0 0,-7-23 210 0 0,-2 0 0 0 0,-1 1 0 0 0,0 0 0 0 0,-2 1 0 0 0,-13-17-225 0 0,20 31 100 0 0,-1 0-1 0 0,2-1 0 0 0,-1 0 1 0 0,1 0-1 0 0,1 0 1 0 0,0 0-1 0 0,-2-11-99 0 0,-5-1 278 0 0,10 16-2638 0 0,1 7-9388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50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0 401 5120 0 0,'3'0'30'0'0,"11"2"1427"0"0,-12 12-63 0 0,-2-13-1360 0 0,0-1 0 0 0,0 1 0 0 0,0-1 0 0 0,0 1 0 0 0,1-1 0 0 0,-1 1 0 0 0,0-1 0 0 0,0 1 0 0 0,1-1 0 0 0,-1 1-1 0 0,0-1 1 0 0,0 1 0 0 0,1-1 0 0 0,-1 0 0 0 0,1 1 0 0 0,-1-1 0 0 0,0 0 0 0 0,1 1 0 0 0,-1-1 0 0 0,1 0 0 0 0,-1 1 0 0 0,1-1 0 0 0,-1 0-34 0 0,7 7 476 0 0,-5 0 634 0 0,-2-6-1084 0 0,0-1 0 0 0,0 0 0 0 0,0 1 0 0 0,0-1 0 0 0,0 0 1 0 0,0 1-1 0 0,-1-1 0 0 0,1 0 0 0 0,0 1 0 0 0,0-1 0 0 0,0 0 1 0 0,0 1-1 0 0,0-1 0 0 0,1 0 0 0 0,-1 1 0 0 0,0-1 0 0 0,0 0 0 0 0,0 1 1 0 0,0-1-1 0 0,0 0 0 0 0,0 1 0 0 0,0-1 0 0 0,1 0 0 0 0,-1 1 1 0 0,0-1-1 0 0,0 0 0 0 0,0 1 0 0 0,1-1 0 0 0,-1 0 0 0 0,0 0 0 0 0,1 1 1 0 0,-1-1-1 0 0,0 0 0 0 0,0 0 0 0 0,1 0 0 0 0,-1 0 0 0 0,0 1 1 0 0,1-1-1 0 0,-1 0 0 0 0,0 0 0 0 0,1 0 0 0 0,-1 0 0 0 0,0 0 0 0 0,1 0 1 0 0,-1 0-1 0 0,0 0 0 0 0,1 0 0 0 0,-1 0 0 0 0,0 0 0 0 0,1 0 1 0 0,0 0-27 0 0,19-15 860 0 0,-6 0-705 0 0,0 0-1 0 0,-1 0 1 0 0,-1-1-1 0 0,-1-1 0 0 0,0 0 1 0 0,2-5-155 0 0,30-58 485 0 0,-30 46-341 0 0,-2 3-48 0 0,5-8 24 0 0,-14 33-88 0 0,0 0 0 0 0,0 0 0 0 0,0 0 1 0 0,1 1-1 0 0,0-1 0 0 0,0 1 0 0 0,1-1 1 0 0,1-1-33 0 0,-3 5 39 0 0,0 0 1 0 0,0 0-1 0 0,0 0 1 0 0,0-1 0 0 0,0 1-1 0 0,0-1 1 0 0,0 0 0 0 0,-1 1-1 0 0,1-1 1 0 0,-1 0-1 0 0,0 0 1 0 0,0 0 0 0 0,0 0-1 0 0,-1 0 1 0 0,1 0 0 0 0,0 0-1 0 0,-1 0 1 0 0,0-2-40 0 0,0 5 71 0 0,0-31 1303 0 0,1 32-1359 0 0,-1-1 1 0 0,0 1-1 0 0,1-1 0 0 0,-1 1 0 0 0,1-1 0 0 0,-1 1 1 0 0,1-1-1 0 0,-1 0 0 0 0,1 1 0 0 0,-1-1 0 0 0,1 0 1 0 0,0 1-1 0 0,-1-1 0 0 0,1 0 0 0 0,-1 0 0 0 0,1 0 1 0 0,0 1-1 0 0,-1-1 0 0 0,1 0 0 0 0,0 0 0 0 0,-1 0 1 0 0,1 0-1 0 0,0 0 0 0 0,-1 0 0 0 0,1 0 0 0 0,0-1 1 0 0,0 1-16 0 0,0 0 12 0 0,1 0 0 0 0,-1 0 0 0 0,0 0 0 0 0,1 0 0 0 0,-1 0 0 0 0,1 0 0 0 0,-1 1 0 0 0,1-1 0 0 0,-1 0 0 0 0,0 1 0 0 0,1-1 0 0 0,-1 1 0 0 0,0 0 0 0 0,1-1 0 0 0,-1 1 0 0 0,0 0 0 0 0,0 0 0 0 0,0 0 0 0 0,0 0-12 0 0,5 7 18 0 0,0 0 1 0 0,0-1-1 0 0,0 0 1 0 0,7 7-19 0 0,6 5 30 0 0,-16-15-28 0 0,0 0 0 0 0,0 0 0 0 0,-1 1-1 0 0,1-1 1 0 0,-1 1 0 0 0,0-1 0 0 0,0 2-2 0 0,13 23-49 0 0,-8-18-4 0 0,-1 0 0 0 0,1 1 0 0 0,-2-1 0 0 0,1 2 53 0 0,19 37-318 0 0,-20-41 246 0 0,0 1-1 0 0,0 0 0 0 0,-1 0 0 0 0,-1 1 0 0 0,0 0 0 0 0,1 6 73 0 0,7 19-201 0 0,-1-15 111 0 0,-9-20 112 0 0,0 1 0 0 0,0 0 0 0 0,0 0 0 0 0,0 1 1 0 0,0-1-1 0 0,0 0 0 0 0,0 0 0 0 0,-1 0 1 0 0,1 1-1 0 0,-1-1 0 0 0,1 0 0 0 0,-1 1 1 0 0,0 1-24 0 0,0-1 108 0 0,3 47 1349 0 0,-2-47-1732 0 0,-1 0 0 0 0,1-1-1 0 0,0 1 1 0 0,0 0 0 0 0,0-1-1 0 0,0 1 1 0 0,1-1 0 0 0,-1 0 0 0 0,2 2 276 0 0,-2-2-11124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52.4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0 2208 0 0,'-9'43'1816'0'0,"-10"19"1609"0"0,16-52-3346 0 0,1 0 0 0 0,0 0-1 0 0,0 0 1 0 0,1 0-79 0 0,-4 21 120 0 0,-5 24-4 0 0,1 11-116 0 0,-3 21 24 0 0,10-71-28 0 0,1-1 0 0 0,1 0 0 0 0,0 0 0 0 0,1 8 4 0 0,1-4-6 0 0,-2-1-1 0 0,0 0 1 0 0,-2 3 6 0 0,-2 11-34 0 0,1-19 6 0 0,1 0 1 0 0,1 0-1 0 0,0 7 28 0 0,2-1-27 0 0,-1 5-2 0 0,0 0-1 0 0,2 0 0 0 0,1 0 0 0 0,1-1 0 0 0,6 22 30 0 0,10 21-42 0 0,-13-41-38 0 0,0 0 0 0 0,2-1 0 0 0,1 1 0 0 0,0-2 0 0 0,4 4 80 0 0,20 30-1004 0 0,-16-29-3470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51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5920 0 0,'0'0'920'0'0,"0"0"1"0"0,10 16 1116 0 0,-5 11-1823 0 0,-5-25-249 0 0,0 0-1 0 0,0 0 1 0 0,0 0 0 0 0,0 1 0 0 0,1-1-1 0 0,-1 0 1 0 0,1 0 0 0 0,-1 0 0 0 0,1 0-1 0 0,0 0 1 0 0,0 0 0 0 0,0 0-1 0 0,0 0 1 0 0,0 0 0 0 0,1-1 0 0 0,0 2 35 0 0,1 2-23 0 0,1 0 0 0 0,-1 1 0 0 0,-1-1 1 0 0,1 1-1 0 0,-1-1 0 0 0,0 1 0 0 0,0 0 0 0 0,0 0 1 0 0,-1 0-1 0 0,0 0 0 0 0,0 5 23 0 0,9 35-119 0 0,3-14 297 0 0,-3 1-1 0 0,0 0 0 0 0,2 22-177 0 0,-6-27 569 0 0,1-1 0 0 0,7 16-569 0 0,-11-34 140 0 0,-2 6-41 0 0,-1-14-76 0 0,0 0 1 0 0,0 0-1 0 0,0 0 1 0 0,0 0-1 0 0,0 0 1 0 0,0-1 0 0 0,0 1-1 0 0,0 0 1 0 0,0 0-1 0 0,0 0 1 0 0,0 0-1 0 0,1 0 1 0 0,-1 0 0 0 0,0-1-1 0 0,1 1 1 0 0,-1 0-1 0 0,1 0 1 0 0,-1 0-1 0 0,0-1 1 0 0,1 1-1 0 0,0 0 1 0 0,-1-1 0 0 0,1 1-1 0 0,0 0 1 0 0,-1-1-24 0 0,5 8 391 0 0,-5-5-9 0 0,0-4 759 0 0,0 0-1037 0 0,0 1-18 0 0,0 0-6 0 0,-11-20 214 0 0,0-60-1943 0 0,10 77-7212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51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 6128 0 0,'1'-1'32'0'0,"-1"0"-1"0"0,0 0 1 0 0,1 1 0 0 0,-1-1-1 0 0,1 0 1 0 0,-1 1 0 0 0,1-1-1 0 0,0 1 1 0 0,-1-1 0 0 0,1 0 0 0 0,0 1-1 0 0,-1 0 1 0 0,1-1 0 0 0,0 1-1 0 0,-1-1 1 0 0,1 1 0 0 0,0 0 0 0 0,0-1-1 0 0,0 1 1 0 0,-1 0 0 0 0,1 0-1 0 0,0 0 1 0 0,0 0 0 0 0,0 0 0 0 0,0 0-1 0 0,0 0-31 0 0,16-6 497 0 0,-13 3-449 0 0,-2 1-19 0 0,0 0-1 0 0,1 0 1 0 0,-1 0-1 0 0,1 1 1 0 0,-1-1 0 0 0,1 1-1 0 0,-1-1 1 0 0,1 1 0 0 0,0 0-1 0 0,0 0 1 0 0,0 1 0 0 0,0-1-1 0 0,-1 0 1 0 0,1 1-1 0 0,0 0 1 0 0,0-1 0 0 0,2 1-29 0 0,-1 0 32 0 0,-1 0 1 0 0,1-1 0 0 0,-1 0 0 0 0,0 1-1 0 0,0-1 1 0 0,1-1 0 0 0,-1 1 0 0 0,0 0-1 0 0,2-2-32 0 0,16-5 123 0 0,-2 5 77 0 0,-1 1-1 0 0,1 0 1 0 0,1 2-200 0 0,34 5 664 0 0,-50-5-594 0 0,0 1 0 0 0,0 0 0 0 0,0 0 0 0 0,-1 0-1 0 0,1 0 1 0 0,-1 1 0 0 0,1 0 0 0 0,-1-1 0 0 0,1 1 0 0 0,-1 0 0 0 0,0 1 0 0 0,0-1 0 0 0,3 3-70 0 0,36 37 908 0 0,-39-37-832 0 0,1 0 0 0 0,-1-1 0 0 0,0 2 0 0 0,0-1 0 0 0,-1 0 0 0 0,0 0 0 0 0,0 1 0 0 0,0 0 0 0 0,0-1 1 0 0,-1 1-1 0 0,1 3-76 0 0,0 11 271 0 0,-1-1 0 0 0,0 16-271 0 0,-1-33 37 0 0,-2 6 52 0 0,1-1 0 0 0,-1 0 0 0 0,0 0 0 0 0,-1 0 0 0 0,1 0 0 0 0,-1 0 0 0 0,-3 3-89 0 0,5-8 15 0 0,-1 0 0 0 0,1 0 1 0 0,-1 0-1 0 0,1 0 0 0 0,-1-1 1 0 0,0 1-1 0 0,0 0 0 0 0,0-1 1 0 0,0 0-1 0 0,0 1 0 0 0,0-1 1 0 0,0 0-1 0 0,0 0 0 0 0,0 0 1 0 0,-1 0-1 0 0,1-1 0 0 0,0 1 1 0 0,-1-1-1 0 0,1 1 0 0 0,-1-1 1 0 0,1 0-1 0 0,0 0 0 0 0,-1 0 1 0 0,-1 0-16 0 0,-24 4 209 0 0,16 0-123 0 0,10-3-72 0 0,0 0-1 0 0,0-1 1 0 0,-1 1 0 0 0,1-1 0 0 0,0 1-1 0 0,-1-1 1 0 0,1 0 0 0 0,-1 0 0 0 0,1 0-1 0 0,-1 0 1 0 0,1 0 0 0 0,0 0-1 0 0,-1-1 1 0 0,1 1 0 0 0,-1-1-14 0 0,-57-1-1709 0 0,59 1-7355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53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6016 0 0,'0'2'14'0'0,"1"0"1"0"0,-1 0-1 0 0,1 0 0 0 0,-1 0 1 0 0,1 0-1 0 0,-1-1 1 0 0,1 1-1 0 0,0 0 0 0 0,0 0 1 0 0,0-1-1 0 0,0 2-14 0 0,1-1 20 0 0,-1-1 0 0 0,0 1-1 0 0,-1 0 1 0 0,1 0 0 0 0,0 0-1 0 0,0 0 1 0 0,-1 0-1 0 0,1 0 1 0 0,-1 0 0 0 0,0 0-1 0 0,1 1-19 0 0,0 1 52 0 0,1 0-1 0 0,-1-1 1 0 0,1 1-1 0 0,0-1 1 0 0,0 0-1 0 0,1 1 1 0 0,-1-1-1 0 0,3 2-51 0 0,4 8 92 0 0,63 111 1174 0 0,-66-111-1169 0 0,0 1 1 0 0,-1-1-1 0 0,0 1 0 0 0,-1 0 1 0 0,-1 0-1 0 0,0 2-97 0 0,10 37 317 0 0,-12-51-303 0 0,3 9 59 0 0,0 0 1 0 0,-1 1-1 0 0,0-1 0 0 0,-1 1 0 0 0,-1 0 0 0 0,1-1 1 0 0,-2 10-74 0 0,0-13 51 0 0,0 1-1 0 0,1-1 1 0 0,-1 0 0 0 0,2 1 0 0 0,-1-1-1 0 0,2 6-50 0 0,0-5 42 0 0,-3-3-1 0 0,1-1 1 0 0,-1 1-1 0 0,0 0 0 0 0,0 0 0 0 0,-1 0 0 0 0,0 4-41 0 0,-2 20 185 0 0,2-7-61 0 0,-1 0-1 0 0,-2 0 1 0 0,-2 9-124 0 0,-3 16 488 0 0,8-46-457 0 0,0 0-1 0 0,1 0 1 0 0,-1 0 0 0 0,0 0-1 0 0,0 0 1 0 0,0 0 0 0 0,-1 0-1 0 0,1 0 1 0 0,0 0 0 0 0,-1-1-1 0 0,1 1 1 0 0,-1 0 0 0 0,0-1-1 0 0,-1 2-30 0 0,2-2 45 0 0,-1 0 0 0 0,1 0 0 0 0,-1 1 0 0 0,1-1 0 0 0,0 0 1 0 0,-1 1-1 0 0,1-1 0 0 0,0 1 0 0 0,0 0 0 0 0,0-1 0 0 0,0 1 0 0 0,1 0 0 0 0,-1 0 0 0 0,0 0 0 0 0,1 0 0 0 0,-1-1 0 0 0,1 1 0 0 0,-1 2-45 0 0,1-3 159 0 0,-12 7-1069 0 0,12-8-7460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57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3000 0 0,'0'0'512'0'0,"0"0"0"0"0,0 0 1 0 0,5 2-38 0 0,17 9-175 0 0,-16-8-43 0 0,-6-3 4 0 0,0 0 11 0 0,0 0 59 0 0,0 0 20 0 0,0 0-1 0 0,0 0-31 0 0,0 0-108 0 0,0 0-27 0 0,0 0 0 0 0,0 0-27 0 0,0 0-106 0 0,0 0-27 0 0,0 7 96 0 0,-1-6-93 0 0,1 0 0 0 0,0 1 0 0 0,0-1 1 0 0,0 0-1 0 0,0 1 0 0 0,0-1 0 0 0,0 0 0 0 0,0 1 1 0 0,0-1-1 0 0,1 0 0 0 0,-1 1 0 0 0,0-1 0 0 0,1 0 1 0 0,-1 0-1 0 0,1 0 0 0 0,-1 1 0 0 0,1-1 0 0 0,0 0 1 0 0,-1 0-1 0 0,1 0 0 0 0,0 0 0 0 0,0 0 0 0 0,0 0 1 0 0,0 0-1 0 0,0 0 0 0 0,0 0 0 0 0,0-1 0 0 0,0 1 1 0 0,0 0-1 0 0,1 0-27 0 0,-1 0 43 0 0,1 1 0 0 0,-1 0 0 0 0,0 0 0 0 0,0-1 0 0 0,0 1 1 0 0,0 0-1 0 0,-1 0 0 0 0,1 0 0 0 0,0 0 0 0 0,-1 0 0 0 0,1 1-43 0 0,4 13 342 0 0,8 6 466 0 0,-10-18-708 0 0,-1 1 1 0 0,1-1 0 0 0,-1 0 0 0 0,0 1-1 0 0,0 0 1 0 0,1 3-101 0 0,4 11 194 0 0,-5-14-126 0 0,1 1 0 0 0,0-1 0 0 0,1 0-1 0 0,-1 0 1 0 0,1 0 0 0 0,0 0 0 0 0,0 0-1 0 0,0-1 1 0 0,1 0 0 0 0,-1 0 0 0 0,2 0-68 0 0,-3-1 50 0 0,-1 0 1 0 0,1 0-1 0 0,0 0 0 0 0,-1 0 1 0 0,0 1-1 0 0,0-1 1 0 0,0 1-1 0 0,0-1 1 0 0,0 1-1 0 0,-1 0 0 0 0,1 0 1 0 0,-1 1-51 0 0,1 1 35 0 0,0-1 1 0 0,0 0-1 0 0,0 0 0 0 0,1-1 1 0 0,-1 1-1 0 0,4 4-35 0 0,-2-4 24 0 0,-1 0-1 0 0,1 1 1 0 0,-1-1 0 0 0,0 1-1 0 0,-1 0 1 0 0,2 3-24 0 0,-2-3 24 0 0,0 0 1 0 0,1 0-1 0 0,0-1 0 0 0,0 1 1 0 0,0-1-1 0 0,3 3-24 0 0,-5-7 17 0 0,-1 1-1 0 0,1-1 1 0 0,0 1-1 0 0,-1-1 1 0 0,1 1 0 0 0,-1-1-1 0 0,0 1 1 0 0,1-1-1 0 0,-1 1 1 0 0,0 0 0 0 0,0-1-1 0 0,0 1 1 0 0,0-1-1 0 0,0 1 1 0 0,-1 0-17 0 0,1 4 55 0 0,0-6-18 0 0,0 0-7 0 0,0 0-17 0 0,0 0 3 0 0,0 0 5 0 0,0 0-2 0 0,0 0 5 0 0,0 0 5 0 0,4 0-78 0 0,-4 0 62 0 0,0 0 0 0 0,1 0 0 0 0,-1 0-1 0 0,0 0 1 0 0,0 1 0 0 0,1-1 0 0 0,-1 0 0 0 0,0 0 0 0 0,0 0 0 0 0,1 0-1 0 0,-1 0 1 0 0,0 0 0 0 0,0 0 0 0 0,1 0 0 0 0,-1 0 0 0 0,0-1-1 0 0,0 1 1 0 0,1 0 0 0 0,-1 0 0 0 0,0 0 0 0 0,0 0 0 0 0,1 0 0 0 0,-1 0-1 0 0,0 0 1 0 0,0-1 0 0 0,0 1 0 0 0,1 0 0 0 0,-1 0 0 0 0,0 0-1 0 0,0 0 1 0 0,0-1 0 0 0,1 1 0 0 0,-1 0 0 0 0,0 0 0 0 0,0 0 0 0 0,0-1-1 0 0,0 1 1 0 0,0 0 0 0 0,0 0 0 0 0,0-1 0 0 0,0 1 0 0 0,1 0 0 0 0,-1 0-1 0 0,0-1 1 0 0,0 1 0 0 0,0 0 0 0 0,0-1-13 0 0,0 1 7 0 0,10-9 23 0 0,-8 8-18 0 0,-1-1-1 0 0,1 1 1 0 0,0-1 0 0 0,-1 1-1 0 0,1-1 1 0 0,-1 0 0 0 0,1 0-1 0 0,-1 0 1 0 0,0 0-1 0 0,0 0 1 0 0,0 0 0 0 0,0 0-1 0 0,0 0-11 0 0,13-33 169 0 0,-12 30-166 0 0,64-204 84 0 0,-65 205-81 0 0,1 1 0 0 0,-1 0 0 0 0,1 0 0 0 0,0 0 1 0 0,0 1-1 0 0,0-1 0 0 0,1 0 0 0 0,1-2-6 0 0,10-11 32 0 0,-10 2 20 0 0,-4 14-49 0 0,0-1 0 0 0,0 0-1 0 0,0 1 1 0 0,0-1 0 0 0,0 0 0 0 0,0 1 0 0 0,0-1 0 0 0,0 1-1 0 0,0-1 1 0 0,1 0 0 0 0,-1 1 0 0 0,0-1 0 0 0,1 1-1 0 0,-1-1 1 0 0,0 1 0 0 0,1-1 0 0 0,-1 1 0 0 0,0-1-1 0 0,1 1 1 0 0,-1-1 0 0 0,1 1 0 0 0,-1 0 0 0 0,1-1-1 0 0,-1 1 1 0 0,1-1 0 0 0,0 1 0 0 0,-1 0-3 0 0,1-1 5 0 0,-1 1 1 0 0,1-1-1 0 0,-1 1 0 0 0,1-1 1 0 0,-1 0-1 0 0,1 1 0 0 0,-1-1 1 0 0,0 0-1 0 0,1 0 0 0 0,-1 1 1 0 0,0-1-1 0 0,0 0 0 0 0,1 0 1 0 0,-1 1-1 0 0,0-1 0 0 0,0 0 1 0 0,0 0-1 0 0,0 0 0 0 0,0 1 1 0 0,0-1-1 0 0,0 0 0 0 0,0 0 1 0 0,-1 1-1 0 0,1-1 0 0 0,0 0-5 0 0,0-9 55 0 0,0 10-44 0 0,0 0-3 0 0,0-11-1952 0 0,0 11-7664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58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1 3408 0 0,'14'2'7018'0'0,"-15"-1"-6983"0"0,1-1 0 0 0,0 1 0 0 0,-1-1 0 0 0,1 1 0 0 0,-1 0 0 0 0,1-1 0 0 0,0 1 0 0 0,-1 0 0 0 0,1-1 0 0 0,0 1 0 0 0,0 0 0 0 0,0 0 0 0 0,0-1 0 0 0,-1 1-1 0 0,1 0 1 0 0,0 0 0 0 0,0-1 0 0 0,0 1 0 0 0,0 0 0 0 0,1 0 0 0 0,-1-1 0 0 0,0 1 0 0 0,0 0 0 0 0,0 0-35 0 0,1 3 269 0 0,-1-3-146 0 0,-3-1-52 0 0,1 1 0 0 0,-1 0-1 0 0,1 0 1 0 0,0 0 0 0 0,-1 0 0 0 0,1 1 0 0 0,0-1-1 0 0,0 1 1 0 0,0-1 0 0 0,0 1 0 0 0,0 0 0 0 0,0-1 0 0 0,1 1-1 0 0,-1 0 1 0 0,1 0 0 0 0,-2 2-71 0 0,-24 36 376 0 0,19-23-238 0 0,0-1-1 0 0,0 2 1 0 0,2-1 0 0 0,0 1-1 0 0,1 0 1 0 0,0 4-138 0 0,-3 22 340 0 0,2 0 1 0 0,1 3-341 0 0,5-32 56 0 0,0-1 1 0 0,1 0 0 0 0,0 1-1 0 0,2 1-56 0 0,2 47 150 0 0,-3-29-46 0 0,1 0 1 0 0,2 0-1 0 0,6 19-104 0 0,1 5 180 0 0,-9-45-135 0 0,0 0 0 0 0,2 0 0 0 0,2 6-45 0 0,1 2 19 0 0,-6-15-20 0 0,18 41-12 0 0,-19-44 12 0 0,0-1 1 0 0,0 0-1 0 0,0 0 1 0 0,0 0-1 0 0,1 0 1 0 0,-1 0-1 0 0,1 0 0 0 0,0 0 1 0 0,-1 0-1 0 0,1-1 1 0 0,0 1-1 0 0,0-1 0 0 0,0 1 1 0 0,0-1-1 0 0,0 0 1 0 0,0 0-1 0 0,1 0 1 0 0,-1 0 0 0 0,-1-1 0 0 0,0 0 6 0 0,0 0 0 0 0,0 1 0 0 0,0-1 0 0 0,0 0 0 0 0,-1 0 0 0 0,1 0 0 0 0,0 0 0 0 0,0 1 0 0 0,0-1 0 0 0,0 0 0 0 0,-1 1 0 0 0,1-1 0 0 0,0 1 0 0 0,0-1 0 0 0,-1 1 0 0 0,1-1 0 0 0,0 1 0 0 0,-1-1 0 0 0,1 1 1 0 0,0 0-1 0 0,-1-1 0 0 0,1 1 0 0 0,-1 0 0 0 0,1 0 0 0 0,-1-1 0 0 0,1 1 0 0 0,-1 0 0 0 0,0 0-6 0 0,1-1-90 0 0,0 0 0 0 0,-1 0 0 0 0,1 0 0 0 0,0 0 0 0 0,-1 0 0 0 0,1-1 0 0 0,-1 1 0 0 0,1 0 0 0 0,0 0 0 0 0,-1-1 0 0 0,1 1 0 0 0,-1 0 0 0 0,1-1 0 0 0,-1 1 0 0 0,1-1 0 0 0,-1 1 0 0 0,1 0 0 0 0,-1-1 1 0 0,0 1-1 0 0,1-1 0 0 0,-1 0 90 0 0,0 1-9968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59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 6520 0 0,'1'1'106'0'0,"0"-1"-1"0"0,-1 1 1 0 0,1-1 0 0 0,-1 1-1 0 0,1-1 1 0 0,-1 1 0 0 0,1-1 0 0 0,-1 1-1 0 0,1 0 1 0 0,-1-1 0 0 0,0 1-1 0 0,1 0 1 0 0,-1-1 0 0 0,0 1 0 0 0,0 0-1 0 0,1-1 1 0 0,-1 1 0 0 0,0 0-1 0 0,0 0 1 0 0,0-1 0 0 0,0 1 0 0 0,0 0-1 0 0,0 0 1 0 0,0-1 0 0 0,0 1-106 0 0,1 2 2007 0 0,10-2-1017 0 0,-10-1-774 0 0,2 0-162 0 0,1 1 0 0 0,-1-1 0 0 0,1 0 0 0 0,-1 0 0 0 0,0 0 0 0 0,1-1 0 0 0,-1 1 0 0 0,1-1-54 0 0,41-8-3 0 0,-6 1-3 0 0,1 2 0 0 0,3 1 6 0 0,-36 5 61 0 0,1-1 0 0 0,-1 0 0 0 0,0 0 0 0 0,0-1 0 0 0,0 0 1 0 0,3-1-62 0 0,2 1 345 0 0,-11 2-338 0 0,0 0 0 0 0,0 0 0 0 0,0 0-1 0 0,0 0 1 0 0,-1 0 0 0 0,1-1 0 0 0,0 1 0 0 0,0 0 0 0 0,0 0 0 0 0,-1-1 0 0 0,1 1 0 0 0,0-1 0 0 0,0 1 0 0 0,-1 0 0 0 0,1-1 0 0 0,0 0-7 0 0,1 0 29 0 0,0 0 0 0 0,0 0 0 0 0,0 0 0 0 0,0 1 0 0 0,0-1 0 0 0,0 0 0 0 0,0 1 0 0 0,1-1 0 0 0,-1 1 0 0 0,0 0 0 0 0,2 0-29 0 0,6-3 450 0 0,-10-10 260 0 0,0 10-290 0 0,0 5-39 0 0,2 48 890 0 0,2-36-1216 0 0,-2 0-1 0 0,0 1 1 0 0,-1-1-1 0 0,0 0 0 0 0,-1 8-54 0 0,12 17 56 0 0,-11-35-61 0 0,-1-1-1 0 0,1 1 1 0 0,-1-1-1 0 0,1 0 0 0 0,0 0 1 0 0,0 1-1 0 0,1-1 1 0 0,-1 0-1 0 0,1 0 0 0 0,-1 0 1 0 0,2 1 5 0 0,-1-1-7 0 0,-1 0 0 0 0,1 0 0 0 0,0 0 0 0 0,-1 0 0 0 0,0 0 1 0 0,0 0-1 0 0,0 1 0 0 0,0-1 0 0 0,-1 0 0 0 0,1 1 0 0 0,-1 0 7 0 0,0-3-131 0 0,1 0-1 0 0,-1 0 1 0 0,0 1-1 0 0,0-1 1 0 0,1 0-1 0 0,-1 0 0 0 0,0 0 1 0 0,1 0-1 0 0,-1 0 1 0 0,1 0-1 0 0,0-1 1 0 0,-1 1-1 0 0,1 0 1 0 0,0 0-1 0 0,-1 0 1 0 0,1 0-1 0 0,1 0 132 0 0,-1 0-10810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6:59.8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73 6224 0 0,'0'4'2109'0'0,"4"7"-1234"0"0,-1-8-662 0 0,0-1 0 0 0,-1 1 0 0 0,1 0 0 0 0,-1 0 0 0 0,0 0 0 0 0,0 0 0 0 0,0 0 0 0 0,0 1 0 0 0,-1-1 0 0 0,1 1 1 0 0,-1 0-214 0 0,12 45 322 0 0,-3-11-251 0 0,-2-16-35 0 0,-1-2 24 0 0,-1 1 0 0 0,0 0 0 0 0,0 7-60 0 0,-5-22 26 0 0,1 0-1 0 0,-1 0 1 0 0,2-1 0 0 0,-1 1 0 0 0,0 0 0 0 0,1-1-1 0 0,0 0 1 0 0,2 2-26 0 0,-2-2 80 0 0,0-1 0 0 0,-1 1-1 0 0,1-1 1 0 0,-1 1 0 0 0,0 0-1 0 0,0-1 1 0 0,-1 1 0 0 0,1 0-1 0 0,-1 0 1 0 0,0 1 0 0 0,-1-1 0 0 0,1 1-80 0 0,2 10 1549 0 0,-4-16-1539 0 0,1 0 0 0 0,-1-1 1 0 0,0 1-1 0 0,0-1 0 0 0,0 1 1 0 0,1-1-1 0 0,-1 0 0 0 0,0 1 0 0 0,1-1 1 0 0,-1 0-1 0 0,1 1 0 0 0,-1-1 0 0 0,0 0 1 0 0,1 0-1 0 0,0 1 0 0 0,-1-1 1 0 0,1 0-1 0 0,-1 0 0 0 0,1 0 0 0 0,0 0 1 0 0,0 0-1 0 0,0 0 0 0 0,-1 0-10 0 0,-6-30 56 0 0,6 23-27 0 0,-13-43 59 0 0,8 29-52 0 0,0-1 1 0 0,2 1 0 0 0,0-1-1 0 0,2 0 1 0 0,0-1-37 0 0,-2-24 86 0 0,2 37-31 0 0,1 0-1 0 0,0 0 0 0 0,1-1 1 0 0,0-2-55 0 0,1 11 45 0 0,-1 1 0 0 0,1 0 0 0 0,0 0 0 0 0,0 0 0 0 0,0-1 0 0 0,0 1 0 0 0,1 0 0 0 0,-1 0 0 0 0,0 0 0 0 0,1 0 0 0 0,0 0-45 0 0,8-12 241 0 0,-6 7-194 0 0,-4 6-34 0 0,0 0-1 0 0,1 1 1 0 0,-1-1 0 0 0,0 1-1 0 0,1-1 1 0 0,-1 0 0 0 0,1 1-1 0 0,-1-1 1 0 0,1 1 0 0 0,-1-1-1 0 0,1 1 1 0 0,-1 0 0 0 0,1-1-1 0 0,-1 1 1 0 0,1-1 0 0 0,0 1-1 0 0,-1 0 1 0 0,1 0 0 0 0,0-1-1 0 0,-1 1 1 0 0,1 0-13 0 0,24-26 343 0 0,-22 24-315 0 0,0 0 0 0 0,1 0 1 0 0,-1 0-1 0 0,1 1 0 0 0,-1-1 0 0 0,1 1 1 0 0,0 0-1 0 0,-1 0 0 0 0,1 0 0 0 0,0 0 0 0 0,3 0-28 0 0,17-2 95 0 0,-14 2-27 0 0,-1 0 0 0 0,1 0 0 0 0,-1 1 0 0 0,4 0-68 0 0,-10 1 19 0 0,1-1 1 0 0,-1 1-1 0 0,1 0 1 0 0,-1 0-1 0 0,0 0 0 0 0,0 0 1 0 0,0 1-1 0 0,0-1 1 0 0,0 1-1 0 0,0 0 1 0 0,0-1-1 0 0,0 1 1 0 0,-1 1-1 0 0,2-1-19 0 0,-3-1 3 0 0,3 3 36 0 0,1 1 0 0 0,0-1 0 0 0,-1 1 0 0 0,0 0 1 0 0,0 0-1 0 0,0 0 0 0 0,-1 0 0 0 0,1 3-39 0 0,7 5 98 0 0,-11-13-91 0 0,1 1 1 0 0,0 0-1 0 0,0 0 1 0 0,-1-1-1 0 0,1 1 1 0 0,0 0-1 0 0,-1 0 0 0 0,1 0 1 0 0,0-1-1 0 0,-1 1 1 0 0,1 0-1 0 0,-1 0 1 0 0,0 0-1 0 0,1 0 0 0 0,-1 0 1 0 0,0 0-1 0 0,0 0 1 0 0,1 0-1 0 0,-1 0 1 0 0,0 0-1 0 0,0 0 0 0 0,0 1-7 0 0,0 2 34 0 0,0 1-1 0 0,0-1 0 0 0,-1 0 1 0 0,1 0-1 0 0,-1 0 0 0 0,0 1 1 0 0,0-1-1 0 0,-1 0 0 0 0,1 0 1 0 0,-1 0-1 0 0,0-1 0 0 0,0 1 1 0 0,0 0-1 0 0,0-1-33 0 0,-27 14 76 0 0,13-15-50 0 0,14-2-25 0 0,0 1 1 0 0,-1-1 0 0 0,1 0 0 0 0,0 1-1 0 0,0-1 1 0 0,0 1 0 0 0,0 0 0 0 0,0 0-1 0 0,-2 0-1 0 0,-2 1-34 0 0,-1 0-1 0 0,1-1 0 0 0,-1 0 0 0 0,1 0 0 0 0,-1 0 0 0 0,1-1 0 0 0,-1 0 0 0 0,1 0 0 0 0,-1-1 0 0 0,1 0 35 0 0,-17 0-3061 0 0,22 1-8280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1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1 534 5120 0 0,'0'0'728'0'0,"0"0"0"0"0,0 0-580 0 0,0 1 0 0 0,0-1 1 0 0,0 1-1 0 0,0 0 0 0 0,0-1 0 0 0,0 1 1 0 0,0 0-1 0 0,1-1 0 0 0,-1 1 1 0 0,0-1-1 0 0,0 1 0 0 0,1 0 0 0 0,-1-1 1 0 0,0 1-1 0 0,1-1 0 0 0,-1 1 0 0 0,0-1 1 0 0,1 1-1 0 0,-1-1-148 0 0,14-5 737 0 0,11-5 439 0 0,-17 2-953 0 0,1-1 0 0 0,-1 1 0 0 0,-1-1 0 0 0,0-1 0 0 0,0 1 0 0 0,0-1 0 0 0,-2-1 0 0 0,1 1 0 0 0,-1-1 0 0 0,0-2-223 0 0,22-38 504 0 0,-17 33-260 0 0,0-1 0 0 0,-1 0 0 0 0,0 0 0 0 0,-2-1 0 0 0,-1 0 1 0 0,0 0-1 0 0,-1-4-244 0 0,9-22 413 0 0,-9 34-257 0 0,-1-1-1 0 0,-1 0 1 0 0,1-3-156 0 0,-3 9 67 0 0,1 1 1 0 0,0 0 0 0 0,0-1-1 0 0,1 1 1 0 0,0 0 0 0 0,0 0-1 0 0,3-4-67 0 0,9-16 361 0 0,-15 24-304 0 0,1 0-1 0 0,0 0 1 0 0,0 0-1 0 0,0 0 1 0 0,1 0-1 0 0,-1 0 1 0 0,0 1-1 0 0,1-1 0 0 0,-1 0 1 0 0,1 1-1 0 0,-1-1 1 0 0,1 1-1 0 0,0 0 1 0 0,0 0-1 0 0,-1-1 1 0 0,1 1-1 0 0,0 0 0 0 0,0 0 1 0 0,0 1-1 0 0,0-1 1 0 0,1 0-57 0 0,-3 1 165 0 0,0 0-8 0 0,0 0-18 0 0,0 0-8 0 0,0 0 3 0 0,1 21 68 0 0,1-17-199 0 0,0 0-1 0 0,1-1 1 0 0,0 1 0 0 0,-1-1 0 0 0,1 0 0 0 0,0 1 0 0 0,1-1 0 0 0,0 0-3 0 0,19 21-122 0 0,22 18-278 0 0,-17 3 409 0 0,-2 2-1 0 0,-1 0 1 0 0,-3 2 0 0 0,-1 3-9 0 0,-17-41 185 0 0,1 0 0 0 0,0-1 1 0 0,1 1-1 0 0,5 7-185 0 0,-10-16 10 0 0,-1 0-1 0 0,1 0 1 0 0,0 0 0 0 0,-1 0-1 0 0,1 1 1 0 0,-1-1 0 0 0,1 0-1 0 0,-1 0 1 0 0,0 1 0 0 0,0-1-1 0 0,0 0 1 0 0,-1 2-10 0 0,1 3 28 0 0,0-6-3 0 0,0-1-2 0 0,0 0-6 0 0,0 0-1 0 0,0 0 0 0 0,0 0-1 0 0,0 0-4 0 0,0 23 27 0 0,0-23-30 0 0,0 0-2524 0 0,0 0-10095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2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6928 0 0,'1'1'69'0'0,"0"0"-1"0"0,1-1 1 0 0,-1 1 0 0 0,0 0 0 0 0,0 0 0 0 0,0 0 0 0 0,0 1-1 0 0,0-1 1 0 0,0 0 0 0 0,0 0 0 0 0,0 1 0 0 0,0-1 0 0 0,0 0-1 0 0,-1 1 1 0 0,1-1 0 0 0,0 1 0 0 0,-1-1 0 0 0,0 1 0 0 0,1-1-1 0 0,-1 1 1 0 0,0-1 0 0 0,1 1 0 0 0,-1-1 0 0 0,0 1-69 0 0,0 6 679 0 0,-1-1 0 0 0,1 1 0 0 0,-1 0 0 0 0,-2 4-679 0 0,0 11 745 0 0,3 44-825 0 0,5 26 80 0 0,-3-59-32 0 0,15 100 24 0 0,-17-131 13 0 0,7 71 363 0 0,-7-71-334 0 0,1-1-1 0 0,-1 1 0 0 0,1 0 0 0 0,-1 0 0 0 0,1-1 1 0 0,0 1-1 0 0,0 0 0 0 0,0-1 0 0 0,0 1 1 0 0,1 0-34 0 0,-1-1 17 0 0,1 1 0 0 0,-1 0 0 0 0,0-1 0 0 0,0 1 0 0 0,0 0 1 0 0,-1-1-1 0 0,1 1 0 0 0,-1 0 0 0 0,1 0 0 0 0,-1 1-17 0 0,0 20-1206 0 0,0-24-7074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2.4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5416 0 0,'0'7'178'0'0,"1"-4"1175"0"0,-1-4-1289 0 0,1 1 0 0 0,-1 0 1 0 0,1 0-1 0 0,-1-1 1 0 0,1 1-1 0 0,-1 0 1 0 0,1 0-1 0 0,-1 0 0 0 0,1 0 1 0 0,-1-1-1 0 0,1 1 1 0 0,-1 0-1 0 0,1 0 1 0 0,-1 0-1 0 0,1 0 0 0 0,-1 0 1 0 0,1 1-1 0 0,-1-1 1 0 0,1 0-1 0 0,-1 0 0 0 0,1 0 1 0 0,-1 0-1 0 0,1 1 1 0 0,-1-1-1 0 0,1 0 1 0 0,-1 0-1 0 0,1 1 0 0 0,-1-1-64 0 0,2 1 276 0 0,-2-1-26 0 0,0 0-142 0 0,0 0-36 0 0,2-1-24 0 0,1 0 0 0 0,-1 1 0 0 0,1-1 0 0 0,-1 1 0 0 0,1 0-1 0 0,-1 0 1 0 0,1 0 0 0 0,1 0-48 0 0,17-1 182 0 0,162-41 477 0 0,-176 40-524 0 0,0-1 1 0 0,0 1 0 0 0,0-1-1 0 0,-1-1 1 0 0,1 0 0 0 0,3-2-136 0 0,14-8 842 0 0,-22 13-739 0 0,-1 1 0 0 0,1-1 1 0 0,0 1-1 0 0,-1 0 0 0 0,1-1 1 0 0,0 1-1 0 0,-1 0 0 0 0,1 0 1 0 0,0 0-1 0 0,0 0 0 0 0,-1 1 1 0 0,1-1-1 0 0,0 0 0 0 0,-1 1 1 0 0,1-1-1 0 0,0 1-103 0 0,-3 2 19 0 0,0 0 0 0 0,0-1 0 0 0,0 1-1 0 0,1 0 1 0 0,-1 0 0 0 0,1 0 0 0 0,-1 0 0 0 0,1 0 0 0 0,0 0 0 0 0,0 3-19 0 0,-1 14 63 0 0,-3 13 253 0 0,1 0 0 0 0,1 23-316 0 0,0 11 19 0 0,2-63-10 0 0,0 0 0 0 0,0 0 1 0 0,0-1-1 0 0,1 1 1 0 0,0 0-1 0 0,0-1 1 0 0,0 1-1 0 0,1 1-9 0 0,-1-1 80 0 0,0 1 0 0 0,0-1 0 0 0,0 0 0 0 0,0 0 0 0 0,-1 0 1 0 0,1 4-81 0 0,-1 64 80 0 0,0-72-11176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3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345 48 3712 0 0,'-6'-8'1499'0'0,"6"7"-1388"0"0,0 1 1 0 0,0-1-1 0 0,0 0 0 0 0,0 1 0 0 0,-1-1 0 0 0,1 1 1 0 0,0-1-1 0 0,-1 1 0 0 0,1-1 0 0 0,0 1 0 0 0,-1-1 1 0 0,1 1-1 0 0,-1-1 0 0 0,1 1 0 0 0,0 0 0 0 0,-1-1 1 0 0,1 1-1 0 0,-1-1 0 0 0,0 1 0 0 0,1 0 0 0 0,-1 0-111 0 0,-20-13 3151 0 0,20 11-2960 0 0,-1 0-1 0 0,0 1 0 0 0,0-1 1 0 0,0 1-1 0 0,-1 0 0 0 0,1 0 0 0 0,0 0 1 0 0,-1 0-1 0 0,1 0 0 0 0,0 0 0 0 0,-1 1 1 0 0,1-1-1 0 0,-1 1 0 0 0,1-1 1 0 0,-2 1-191 0 0,-18 0 108 0 0,13-1-60 0 0,0 1-1 0 0,0 0 0 0 0,1 1 0 0 0,-1 0 0 0 0,0 0 1 0 0,-8 3-48 0 0,10-2 0 0 0,-9 3 6 0 0,-1 0 0 0 0,1 1 1 0 0,-8 4-7 0 0,18-6 2 0 0,-1-1 0 0 0,2 1 0 0 0,-1 0 0 0 0,0 0 0 0 0,1 1 0 0 0,0 0 0 0 0,0 0 0 0 0,0 0 0 0 0,1 0 1 0 0,-3 5-3 0 0,1-2 27 0 0,1 1 0 0 0,1 0-1 0 0,-1 0 1 0 0,1 0 0 0 0,1 0 0 0 0,0 0 0 0 0,0 1 0 0 0,1 0 0 0 0,0-1 0 0 0,1 1 0 0 0,0 0 0 0 0,1 0 0 0 0,0 7-27 0 0,0-16 4 0 0,1-1 0 0 0,-1 0-1 0 0,1 0 1 0 0,-1 1 0 0 0,1-1 0 0 0,-1 0-1 0 0,1 0 1 0 0,-1 0 0 0 0,1 0 0 0 0,-1 0-1 0 0,1 0 1 0 0,-1 1 0 0 0,1-1 0 0 0,0 0-1 0 0,-1 0 1 0 0,1-1 0 0 0,-1 1-1 0 0,1 0 1 0 0,-1 0 0 0 0,1 0 0 0 0,-1 0-1 0 0,1 0 1 0 0,-1-1 0 0 0,1 1 0 0 0,0 0-4 0 0,20-6 18 0 0,-18 5-7 0 0,7-3 5 0 0,0 0 0 0 0,-1 0 0 0 0,1-1 1 0 0,-1 0-1 0 0,0-1 0 0 0,0 1 0 0 0,-1-2 0 0 0,6-4-16 0 0,31-21 2 0 0,-34 26 22 0 0,-2-1 1 0 0,1 0 0 0 0,-1 0-1 0 0,0-1 1 0 0,0 0 0 0 0,-1-1-25 0 0,0 1 112 0 0,-1 1 0 0 0,1 0 1 0 0,0 0-1 0 0,2-1-112 0 0,20-17 909 0 0,-30 25-739 0 0,0 0 0 0 0,0 0 10 0 0,0 0-1 0 0,0 0 2 0 0,0 0-8 0 0,0 0-17 0 0,0 0-4 0 0,-6 20 615 0 0,5-11-716 0 0,0 0 0 0 0,-1 0 0 0 0,0 0 0 0 0,0 0 0 0 0,-1 0 1 0 0,0-1-1 0 0,0 1 0 0 0,-1-1 0 0 0,0 0 0 0 0,-5 7-51 0 0,6-9 17 0 0,0 0 1 0 0,1 1-1 0 0,0-1 1 0 0,0 1 0 0 0,1-1-1 0 0,0 1 1 0 0,-1 5-18 0 0,-4 23 30 0 0,-10 40 9 0 0,0 22-39 0 0,10-58 2 0 0,4-20-2 0 0,1 0 0 0 0,1 0 0 0 0,0 0 0 0 0,2 0 0 0 0,2 9 0 0 0,-1 3-1 0 0,-1-23 0 0 0,-1 0-1 0 0,2 0 1 0 0,-1-1-1 0 0,1 1 1 0 0,0 0 0 0 0,1-1-1 0 0,0 0 1 0 0,0 0-1 0 0,1 0 1 0 0,-1-1 0 0 0,2 1-1 0 0,-1-1 1 0 0,0 0-1 0 0,1 0 1 0 0,0-1-1 0 0,1 0 2 0 0,-4-3 2 0 0,0 0 0 0 0,1-1 0 0 0,-1 1-1 0 0,1-1 1 0 0,-1 0 0 0 0,1 0 0 0 0,0 0-1 0 0,-1-1 1 0 0,1 1 0 0 0,0-1 0 0 0,-1 0-1 0 0,1 0 1 0 0,0 0 0 0 0,0-1-1 0 0,-1 1 1 0 0,1-1 0 0 0,0 0 0 0 0,-1 0-1 0 0,1 0 1 0 0,-1 0 0 0 0,1-1 0 0 0,-1 1-1 0 0,1-2-1 0 0,9-7 495 0 0,-6 3-3384 0 0,-6 6-8940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3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6632 0 0,'0'0'1057'0'0,"6"2"1152"0"0,12 7-1390 0 0,-1 0 0 0 0,0 1 0 0 0,0 1 1 0 0,-1 1-1 0 0,13 12-819 0 0,74 73 71 0 0,-102-96-50 0 0,9 11 12 0 0,-1 0-1 0 0,-1 0 0 0 0,0 1 1 0 0,-1 0-1 0 0,0 0 0 0 0,3 10-32 0 0,-7-17 12 0 0,4 12 8 0 0,-2 1 0 0 0,0-1 0 0 0,-1 1 0 0 0,0-1-1 0 0,-2 3-19 0 0,4 17 37 0 0,-2-13 14 0 0,-1 0 0 0 0,-2 1 0 0 0,0-1 0 0 0,-2 0 0 0 0,-2 10-51 0 0,-5 26 439 0 0,-11 37-439 0 0,3-35 452 0 0,-3 18 588 0 0,18-80-995 0 0,1 1-1 0 0,-1-1 0 0 0,1 1 1 0 0,-1-1-1 0 0,0 1 1 0 0,0-1-1 0 0,1 1 1 0 0,-1-1-1 0 0,0 0 0 0 0,0 1 1 0 0,-2 0-45 0 0,3-1 44 0 0,-1 0 0 0 0,0 0 0 0 0,0 0 0 0 0,0 0 0 0 0,0 0 0 0 0,1 0 0 0 0,-1 1 0 0 0,0-1 0 0 0,1 0 0 0 0,-1 0 0 0 0,1 1 0 0 0,0-1 0 0 0,-1 0 0 0 0,1 1 0 0 0,0-1 0 0 0,0 1-44 0 0,-4 14-632 0 0,4-16-11639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6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 4120 0 0,'0'0'265'0'0,"0"0"6"0"0,0 0 0 0 0,0 0 22 0 0,0 0 112 0 0,0 0 32 0 0,0 0-2 0 0,0 0-22 0 0,0 0-98 0 0,0 0-22 0 0,0 0-2 0 0,0 0-12 0 0,0 0-65 0 0,2 6-19 0 0,1 7-81 0 0,-1-1 1 0 0,0 0-1 0 0,-1 1 0 0 0,0 3-114 0 0,-1-8 30 0 0,1 1-1 0 0,1-1 0 0 0,0 0 1 0 0,0 0-1 0 0,0 0 0 0 0,1-1 1 0 0,0 1-1 0 0,1 0-29 0 0,12 39 236 0 0,-13-31-104 0 0,0 0 0 0 0,-1-1 0 0 0,-1 1 0 0 0,0 1-132 0 0,2 12 323 0 0,-1-18 217 0 0,-1-10 291 0 0,-1-4 552 0 0,0-1-1332 0 0,-1 0 0 0 0,0 0 0 0 0,0 1 0 0 0,0-1-1 0 0,-1 0 1 0 0,1 1 0 0 0,-1-1 0 0 0,-2-2-51 0 0,-5-14 89 0 0,2-5 47 0 0,1 0 1 0 0,2 0-1 0 0,0 0 0 0 0,1-1 0 0 0,2 1 1 0 0,1-24-137 0 0,2 41 69 0 0,0 1 1 0 0,0 0-1 0 0,0-1 1 0 0,1 1 0 0 0,0 0-1 0 0,1 1 1 0 0,-1-1 0 0 0,1 0-1 0 0,1 1 1 0 0,-1 0 0 0 0,4-3-70 0 0,-2 0 48 0 0,-3 7-24 0 0,0 0 0 0 0,0 0 0 0 0,0 0 1 0 0,0 1-1 0 0,0-1 0 0 0,0 1 0 0 0,0 0 0 0 0,0 0 0 0 0,0 0 0 0 0,2 0-24 0 0,7-3 193 0 0,11-2-66 0 0,-23 6-127 0 0,1 0-1 0 0,0 0 1 0 0,0 0-1 0 0,0 0 1 0 0,0 0 0 0 0,0 0-1 0 0,0 1 1 0 0,-1-1 0 0 0,1 0-1 0 0,0 1 1 0 0,0-1 0 0 0,0 0-1 0 0,0 1 1 0 0,-1-1-1 0 0,1 1 1 0 0,0-1 0 0 0,0 1-1 0 0,-1-1 1 0 0,1 1 0 0 0,-1 0-1 0 0,1-1 1 0 0,0 1 0 0 0,-1 0-1 0 0,1 0 1 0 0,6 4-8 0 0,2 3-5 0 0,-5 0 10 0 0,-2-5-2 0 0,0-1 0 0 0,0 1 0 0 0,-1 0 0 0 0,1 0 0 0 0,-1 0 0 0 0,0 0 0 0 0,0 0 0 0 0,0 1 0 0 0,-1-1-1 0 0,1 0 1 0 0,-1 0 0 0 0,1 1 0 0 0,-1-1 0 0 0,0 0 0 0 0,0 0 0 0 0,-1 1 0 0 0,1-1 0 0 0,-1 0 0 0 0,0 3 5 0 0,-31 60-25 0 0,31-65 31 0 0,1-1 0 0 0,0 0 0 0 0,0 1 0 0 0,0-1 0 0 0,-1 1 0 0 0,1-1 0 0 0,0 1 0 0 0,0-1 0 0 0,0 1 0 0 0,0-1 0 0 0,0 0 0 0 0,0 1 0 0 0,0-1 0 0 0,0 1 0 0 0,0-1 0 0 0,0 1 0 0 0,0-1 0 0 0,0 1 0 0 0,0-1 0 0 0,0 1 1 0 0,0-1-1 0 0,1 1 0 0 0,-1-1 0 0 0,0 0 0 0 0,0 1 0 0 0,0-1 0 0 0,1 1 0 0 0,-1-1 0 0 0,0 0 0 0 0,1 1 0 0 0,-1-1 0 0 0,0 1 0 0 0,1-1 0 0 0,-1 0 0 0 0,0 0 0 0 0,1 1-6 0 0,19 1 269 0 0,0-1-203 0 0,6 6 5 0 0,-19-6-56 0 0,-1 1-1 0 0,0-1 1 0 0,0 1 0 0 0,0 0 0 0 0,0 1-1 0 0,0 0 1 0 0,0 0 0 0 0,-1 0 0 0 0,1 0-1 0 0,-1 1 1 0 0,1 1-15 0 0,-3-3 3 0 0,0 1-1 0 0,0-1 1 0 0,-1 1 0 0 0,1 0-1 0 0,-1 0 1 0 0,1 0 0 0 0,-1 1-1 0 0,0-1 1 0 0,-1 0-3 0 0,0-1 1 0 0,-1-1-1 0 0,1 1 1 0 0,-1 0 0 0 0,0-1-1 0 0,0 1 1 0 0,1-1 0 0 0,-1 1-1 0 0,0-1 1 0 0,-1 1 0 0 0,1-1 0 0 0,0 1-1 0 0,0-1 1 0 0,-1 1 0 0 0,1 0-1 0 0,-1-1 1 0 0,1 0 0 0 0,-1 1 0 0 0,1-1-1 0 0,-1 1 1 0 0,0-1 0 0 0,0 0-1 0 0,0 1 1 0 0,0-1 0 0 0,0 0-1 0 0,-1 1 0 0 0,-14 25 17 0 0,-10 1 22 0 0,24-25-24 0 0,0 0 0 0 0,0 0 0 0 0,0 0 0 0 0,-1 0 0 0 0,1-1 0 0 0,-1 1 0 0 0,0-1 0 0 0,0 0 0 0 0,0 1 0 0 0,0-1 0 0 0,0 0 0 0 0,-1-1 0 0 0,1 1 0 0 0,0-1 0 0 0,-1 1 0 0 0,1-1 0 0 0,-1 0 0 0 0,0 0 0 0 0,1-1 0 0 0,-1 1 0 0 0,0-1 0 0 0,0 0-15 0 0,2 0 17 0 0,0 0-1 0 0,0 0 1 0 0,1-1 0 0 0,-1 1-1 0 0,0-1 1 0 0,1 0 0 0 0,-1 1-1 0 0,1-1 1 0 0,-1 0 0 0 0,1 0-1 0 0,-1 0 1 0 0,1 0 0 0 0,0 0-1 0 0,-1 0 1 0 0,1-1 0 0 0,0 1-1 0 0,0 0 1 0 0,0 0 0 0 0,0-1-1 0 0,0 1 1 0 0,0-1 0 0 0,0 1-1 0 0,0-1 1 0 0,0 0-17 0 0,-2-6-624 0 0,-1 0 0 0 0,1 0 0 0 0,1-1 0 0 0,-1-3 624 0 0,-1-4-10505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6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4216 0 0,'14'17'1166'0'0,"2"11"-254"0"0,-15-25-848 0 0,1-1-1 0 0,0 1 1 0 0,-1-1-1 0 0,1 1 1 0 0,0-1-1 0 0,1 0 1 0 0,1 2-64 0 0,10 10 159 0 0,31 42 392 0 0,-34-42-326 0 0,-9-12-152 0 0,-1 0 1 0 0,0 0-1 0 0,1 0 0 0 0,-1-1 0 0 0,1 1 1 0 0,-1 0-1 0 0,1-1 0 0 0,0 1 0 0 0,0-1 1 0 0,0 0-1 0 0,0 1 0 0 0,1-1-73 0 0,8 4 1084 0 0,-8-8 1220 0 0,-3 2-2236 0 0,0 0 0 0 0,1 0 0 0 0,-1 0 0 0 0,0 0-1 0 0,1 0 1 0 0,-1 1 0 0 0,1-1 0 0 0,-1 0 0 0 0,1 0 0 0 0,0 0 0 0 0,-1 0 0 0 0,1 0 0 0 0,0 1 0 0 0,-1-1 0 0 0,2 0-68 0 0,1-3 97 0 0,0 1 0 0 0,-1-1 0 0 0,1 1 0 0 0,-1-1 0 0 0,0 0 0 0 0,0 0 0 0 0,0 0 0 0 0,0-1 0 0 0,-1 1 0 0 0,0-1-97 0 0,13-25 528 0 0,-11 25-394 0 0,0 0-1 0 0,0 0 0 0 0,-1-1 1 0 0,0 1-1 0 0,0 0 0 0 0,0-1 1 0 0,0 1-1 0 0,-1-1 0 0 0,0 0 1 0 0,0 1-1 0 0,-1-1 0 0 0,0-1-133 0 0,0 7 102 0 0,0-8-2022 0 0,0 7-8256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6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8136 0 0,'1'4'64'0'0,"-1"0"0"0"0,1 0 1 0 0,0 0-1 0 0,1 0 0 0 0,-1-1 1 0 0,1 1-1 0 0,-1 0 0 0 0,3 2-64 0 0,5 16 304 0 0,17 44-18 0 0,-19-39-92 0 0,-3-15 87 0 0,-2 0 0 0 0,1 1 0 0 0,-1-1-1 0 0,-1 0 1 0 0,0 6-281 0 0,0 1 428 0 0,0-13-256 0 0,-1 1-1 0 0,0-1 1 0 0,0 1 0 0 0,0-1 0 0 0,-2 4-172 0 0,2-10-8661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7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4720 0 0,'0'0'825'0'0,"0"0"6"0"0,0 0 1 0 0,0 0-56 0 0,0 0-226 0 0,0 0-59 0 0,24-9 1328 0 0,-17 5-1699 0 0,0 1 0 0 0,1 0 1 0 0,0 0-1 0 0,-1 1 0 0 0,1 0 1 0 0,0 0-1 0 0,0 0 0 0 0,0 1 1 0 0,0 1-1 0 0,0-1 0 0 0,1 1 1 0 0,5 1-121 0 0,-14-1 5 0 0,1 1 1 0 0,0-1 0 0 0,0 0 0 0 0,-1 1-1 0 0,1-1 1 0 0,0 1 0 0 0,-1-1 0 0 0,1 1-1 0 0,-1-1 1 0 0,1 1 0 0 0,0-1 0 0 0,-1 1-1 0 0,1-1 1 0 0,-1 1 0 0 0,0 0 0 0 0,1-1-1 0 0,-1 1 1 0 0,0 0 0 0 0,1 0 0 0 0,-1-1-1 0 0,0 1 1 0 0,0 0 0 0 0,1 0 0 0 0,-1-1-1 0 0,0 1 1 0 0,0 0 0 0 0,0 0 0 0 0,0 0-1 0 0,0-1 1 0 0,0 1 0 0 0,0 0-1 0 0,0 0 1 0 0,-1 0 0 0 0,1-1 0 0 0,0 1-6 0 0,-5 30 15 0 0,-5 21 8 0 0,9-43-21 0 0,0 0 0 0 0,-1 0 0 0 0,0 0 0 0 0,0 0 0 0 0,-1 0-1 0 0,-1-1 1 0 0,1 1 0 0 0,-2 1-2 0 0,-10 19 42 0 0,1 0 0 0 0,-2 13-42 0 0,5-15 52 0 0,-1-1 0 0 0,-1 0 0 0 0,-2 3-52 0 0,13-26 38 0 0,1 0 0 0 0,0 0 0 0 0,1 0 0 0 0,-1 1 0 0 0,0-1 0 0 0,1 0-1 0 0,0 0 1 0 0,0 1 0 0 0,0-1 0 0 0,0 0 0 0 0,1 3-38 0 0,-1 4 174 0 0,22-9 38 0 0,-17-2-194 0 0,0 0 0 0 0,-1 1 0 0 0,1-2 0 0 0,0 1 0 0 0,-1 0 0 0 0,5-3-18 0 0,13-3 19 0 0,81-22 595 0 0,-95 27-593 0 0,1-1 0 0 0,-1-1-1 0 0,0 1 1 0 0,3-3-21 0 0,4-1-1801 0 0,-12 6-7215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8.3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0 251 7024 0 0,'9'12'702'0'0,"-9"-11"-597"0"0,1 0 0 0 0,0 0 1 0 0,0 0-1 0 0,0 0 1 0 0,-1 0-1 0 0,1 0 0 0 0,0 0 1 0 0,-1 1-1 0 0,1-1 0 0 0,-1 0 1 0 0,0 0-1 0 0,1 1 1 0 0,-1-1-1 0 0,0 0-105 0 0,0 0 30 0 0,0-1 1 0 0,0 1-1 0 0,1-1 1 0 0,-1 1-1 0 0,0-1 0 0 0,0 1 1 0 0,0-1-1 0 0,1 1 0 0 0,-1-1 1 0 0,0 1-1 0 0,1-1 1 0 0,-1 1-1 0 0,0-1 0 0 0,1 0 1 0 0,-1 1-1 0 0,0-1 0 0 0,1 0 1 0 0,-1 1-1 0 0,1-1 1 0 0,-1 0-1 0 0,1 1 0 0 0,-1-1 1 0 0,1 0-1 0 0,-1 0 1 0 0,1 0-1 0 0,-1 1 0 0 0,1-1-30 0 0,-1 0 30 0 0,1 0 0 0 0,-1 0 0 0 0,1 0 0 0 0,-1 0 0 0 0,0 1 0 0 0,1-1 0 0 0,-1 0-1 0 0,1 0 1 0 0,-1 1 0 0 0,0-1 0 0 0,1 0 0 0 0,-1 0 0 0 0,0 1 0 0 0,1-1 0 0 0,-1 0 0 0 0,0 1-1 0 0,1-1 1 0 0,-1 1 0 0 0,0-1 0 0 0,0 0 0 0 0,1 1 0 0 0,-1-1 0 0 0,0 1 0 0 0,0-1 0 0 0,0 1-1 0 0,0-1 1 0 0,0 1 0 0 0,0-1 0 0 0,0 0 0 0 0,0 1 0 0 0,0-1 0 0 0,0 1 0 0 0,0 0-30 0 0,0-1 256 0 0,0 0-27 0 0,0 0-108 0 0,0 0-31 0 0,0 0-2 0 0,0 0 16 0 0,0 0 62 0 0,0 0 13 0 0,0-26 1205 0 0,-1-6-973 0 0,0 19-233 0 0,1 0 1 0 0,0 0 0 0 0,1-1-1 0 0,1-3-178 0 0,-2 16 13 0 0,0 0 0 0 0,1 1 0 0 0,-1-1 0 0 0,0 1-1 0 0,0-1 1 0 0,1 1 0 0 0,-1-1 0 0 0,0 1 0 0 0,1-1 0 0 0,-1 1-1 0 0,1-1 1 0 0,-1 1 0 0 0,1 0 0 0 0,-1-1 0 0 0,0 1 0 0 0,1 0-1 0 0,-1-1 1 0 0,1 1 0 0 0,0 0 0 0 0,-1-1 0 0 0,1 1-13 0 0,-1 0 14 0 0,1 0-1 0 0,-1 0 1 0 0,1 0 0 0 0,-1-1 0 0 0,0 1-1 0 0,1 0 1 0 0,-1 0 0 0 0,0 0 0 0 0,1-1-1 0 0,-1 1 1 0 0,0 0 0 0 0,0-1 0 0 0,1 1 0 0 0,-1 0-1 0 0,0 0 1 0 0,0-1 0 0 0,1 1 0 0 0,-1 0-1 0 0,0-1 1 0 0,0 1 0 0 0,0-1 0 0 0,0 1-1 0 0,1 0 1 0 0,-1-1 0 0 0,0 1 0 0 0,0 0 0 0 0,0-1-14 0 0,1 1 53 0 0,1-1 0 0 0,0 1 1 0 0,-1-1-1 0 0,1 1 0 0 0,-1 0 1 0 0,1 0-1 0 0,0 0 0 0 0,-1 0 1 0 0,1 0-1 0 0,0 0 0 0 0,-1 0 1 0 0,1 0-1 0 0,0 1 0 0 0,-1-1 1 0 0,1 0-1 0 0,-1 1 0 0 0,2 0-53 0 0,55 42 404 0 0,-44-35-372 0 0,-9-6-10 0 0,0 0 0 0 0,-1 1 1 0 0,1 0-1 0 0,-1 0 0 0 0,0 0 0 0 0,0 0 0 0 0,3 3-22 0 0,-6-4 16 0 0,1-1 0 0 0,-1 0 0 0 0,0 0 0 0 0,1 0 0 0 0,-1 0 0 0 0,1 0 0 0 0,0 0 0 0 0,-1-1 0 0 0,1 1 0 0 0,0-1 0 0 0,-1 1 0 0 0,1-1 0 0 0,0 1 0 0 0,0-1 1 0 0,-1 0-1 0 0,1 0-16 0 0,33 0 113 0 0,-18-1-77 0 0,-17 1-39 0 0,1-1-1 0 0,-1 1 1 0 0,1-1-1 0 0,-1 1 1 0 0,0-1-1 0 0,1 1 1 0 0,-1-1-1 0 0,0 1 1 0 0,1-1-1 0 0,-1 1 0 0 0,0-1 1 0 0,0 0-1 0 0,0 1 1 0 0,1-1-1 0 0,-1 1 1 0 0,0-1-1 0 0,0 0 1 0 0,0 1-1 0 0,0-1 1 0 0,0 0-1 0 0,0 1 0 0 0,0-1 1 0 0,-1 1-1 0 0,1-1 1 0 0,0 0 3 0 0,3-17-172 0 0,-1 13 164 0 0,0 1 0 0 0,0-1 0 0 0,-1 1 0 0 0,1-1 0 0 0,-1 0-1 0 0,0-1 9 0 0,7-20-24 0 0,-7 24 39 0 0,-1 0 0 0 0,1 0 0 0 0,-1 1 0 0 0,1-1 0 0 0,0 1 0 0 0,0-1 0 0 0,0 0-1 0 0,0 1 1 0 0,0-1 0 0 0,0 1 0 0 0,0 0 0 0 0,0-1 0 0 0,1 1 0 0 0,-1 0 0 0 0,0 0 0 0 0,1 0 0 0 0,-1 0 0 0 0,1 0 0 0 0,-1 0-1 0 0,1 0 1 0 0,0 1 0 0 0,-1-1 0 0 0,1 0 0 0 0,0 1 0 0 0,0-1 0 0 0,-1 1 0 0 0,1 0 0 0 0,0 0 0 0 0,0-1 0 0 0,-1 1 0 0 0,1 0-1 0 0,2 1-14 0 0,0-1 52 0 0,1 1 0 0 0,0-1 0 0 0,0 1 0 0 0,0 0 0 0 0,-1 1-1 0 0,1-1 1 0 0,0 1 0 0 0,-1 0 0 0 0,0 0 0 0 0,1 0 0 0 0,1 2-52 0 0,4 3 65 0 0,-1 0 1 0 0,0 0-1 0 0,0 1 0 0 0,2 2-65 0 0,12 9-921 0 0,-26-60 812 0 0,2 33 106 0 0,0 1 0 0 0,0 0-1 0 0,1-1 1 0 0,0 1 0 0 0,0-1-1 0 0,1 1 1 0 0,0-1 0 0 0,0 1-1 0 0,1-1 1 0 0,0 1 0 0 0,0 0-1 0 0,0 0 1 0 0,3-3 3 0 0,-4 7-3 0 0,1 0-1 0 0,-1 0 1 0 0,1 0-1 0 0,0 0 1 0 0,0 1-1 0 0,0-1 1 0 0,0 0-1 0 0,0 1 1 0 0,1 0-1 0 0,-1 0 1 0 0,1 0-1 0 0,0 0 1 0 0,-1 0-1 0 0,1 0 1 0 0,0 0-1 0 0,0 1 1 0 0,0 0 0 0 0,0-1-1 0 0,1 1 1 0 0,-1 1-1 0 0,0-1 1 0 0,0 0-1 0 0,3 0 4 0 0,8 0-11 0 0,-12 1 9 0 0,-1 0 0 0 0,1 0 0 0 0,0-1 0 0 0,0 1 0 0 0,0 0 0 0 0,0 1-1 0 0,0-1 1 0 0,0 0 0 0 0,0 0 0 0 0,0 1 0 0 0,-1-1 0 0 0,1 1 0 0 0,0 0 0 0 0,0 0 0 0 0,-1-1 0 0 0,1 1-1 0 0,1 1 3 0 0,5 4-6 0 0,0 0-1 0 0,0 0 1 0 0,-1 1-1 0 0,0 0 0 0 0,2 2 7 0 0,-7-7-1 0 0,-1 0 0 0 0,1 1 0 0 0,0-1-1 0 0,-1 0 1 0 0,0 1 0 0 0,1 0 0 0 0,-1-1 0 0 0,0 1-1 0 0,0 0 1 0 0,-1 0 0 0 0,1-1 0 0 0,0 1 0 0 0,-1 0-1 0 0,0 0 1 0 0,0 0 0 0 0,0 0 0 0 0,0 0 0 0 0,0 0-1 0 0,0-1 1 0 0,-1 2 1 0 0,1-4 0 0 0,0 3-1 0 0,0 1 1 0 0,-1-1-1 0 0,1 0 1 0 0,-1 0-1 0 0,0 0 0 0 0,0 0 1 0 0,0-1-1 0 0,0 1 0 0 0,0 0 1 0 0,-1 0-1 0 0,1 0 0 0 0,-1-1 1 0 0,0 1-1 0 0,0-1 1 0 0,0 0-1 0 0,0 1 0 0 0,0-1 1 0 0,0 0-1 0 0,-1 0 0 0 0,1 0 1 0 0,-1 0-1 0 0,1-1 0 0 0,-3 2 1 0 0,1-1 64 0 0,1 0 0 0 0,-1 1 0 0 0,1-1 0 0 0,-1 1 0 0 0,1 0 0 0 0,-1 2-64 0 0,-22 17-135 0 0,24-22 24 0 0,1 1 0 0 0,0-1 0 0 0,0 1 1 0 0,0-1-1 0 0,-1 1 0 0 0,1-1 0 0 0,0 0 0 0 0,-1 1 1 0 0,1-1-1 0 0,0 0 0 0 0,-1 0 0 0 0,1 0 0 0 0,0 0 1 0 0,-1 0-1 0 0,1 0 0 0 0,0-1 0 0 0,-1 1 0 0 0,1 0 1 0 0,0-1-1 0 0,-1 1 0 0 0,1 0 0 0 0,-1-1 111 0 0,2 0-10586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9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 8640 0 0,'0'0'433'0'0,"0"0"6"0"0,0 0 1 0 0,0 0-46 0 0,0 0-178 0 0,0 0-36 0 0,0 16 175 0 0,1-3-339 0 0,0 0 0 0 0,1-1 0 0 0,1 1-1 0 0,0-1 1 0 0,1 4-16 0 0,1 0 99 0 0,-1 0 0 0 0,1 16-99 0 0,1 23 284 0 0,2 12 1830 0 0,-3 37-2114 0 0,-5-73 584 0 0,0-30-492 0 0,0-3-31 0 0,0-19-45 0 0,1-79-19 0 0,-2-112-446 0 0,-1 190 180 0 0,1 10 47 0 0,0-1 1 0 0,1 1 0 0 0,1-8 221 0 0,-1 18-94 0 0,0 0 0 0 0,0 0 0 0 0,1 0 0 0 0,-1 0 0 0 0,1-1 0 0 0,-1 1 0 0 0,1 0 0 0 0,0 0 0 0 0,0 0 0 0 0,0 1 0 0 0,0-1 0 0 0,0 0 0 0 0,0 0 1 0 0,0 0-1 0 0,1 1 0 0 0,-1-1 0 0 0,1 0 0 0 0,-1 1 0 0 0,1 0 0 0 0,-1-1 0 0 0,1 1 0 0 0,0 0 94 0 0,-1-2-772 0 0,-1 3 745 0 0,0 0 1 0 0,0 0 0 0 0,0 0 0 0 0,0 0 0 0 0,0 0 0 0 0,0 0 0 0 0,0 0 0 0 0,0 0 0 0 0,0 1-1 0 0,0-1 1 0 0,1 0 0 0 0,-1 0 0 0 0,0 0 0 0 0,0 0 0 0 0,0 0 0 0 0,0 0 0 0 0,0 0-1 0 0,0 0 1 0 0,0 0 0 0 0,0 0 0 0 0,0 0 0 0 0,0 0 0 0 0,0 0 0 0 0,0 0 0 0 0,1 0 0 0 0,-1 0-1 0 0,0 0 1 0 0,0 0 0 0 0,0 0 0 0 0,0 0 0 0 0,0 0 0 0 0,0 0 0 0 0,0 0 0 0 0,0 0-1 0 0,0 0 1 0 0,0 0 0 0 0,0 0 0 0 0,0 0 0 0 0,1 0 0 0 0,-1 0 0 0 0,0 0 0 0 0,0 0 0 0 0,0 0-1 0 0,0 0 1 0 0,0 0 0 0 0,0-1 0 0 0,0 1 0 0 0,0 0 0 0 0,0 0 0 0 0,0 0 0 0 0,0 0-1 0 0,0 0 1 0 0,0 0 0 0 0,0 0 0 0 0,0 0 0 0 0,0 0 0 0 0,0 0 0 0 0,0 0 0 0 0,0 0-1 0 0,0 0 1 0 0,0-1 0 0 0,0 1 0 0 0,0 0 0 0 0,0 0 0 0 0,0 0 0 0 0,0 0 0 0 0,0 0 0 0 0,0 0-1 0 0,0 0 27 0 0,20 8 293 0 0,0 1-1 0 0,-1 1 1 0 0,0 1-1 0 0,-1 0 0 0 0,0 2 1 0 0,-1 0-1 0 0,8 9-292 0 0,-10-5 305 0 0,-12-14-260 0 0,-1 0 0 0 0,0-1 0 0 0,1 1 1 0 0,0 0-1 0 0,-1-1 0 0 0,1 0 0 0 0,0 1 1 0 0,0-1-1 0 0,2 0-45 0 0,-2 1 35 0 0,1-1-1 0 0,-1 0 1 0 0,0 1 0 0 0,0-1 0 0 0,0 1-1 0 0,0 0 1 0 0,0 0 0 0 0,0 1-1 0 0,-1-1 1 0 0,0 0 0 0 0,1 1 0 0 0,-1-1-1 0 0,-1 1 1 0 0,1 0 0 0 0,0 0-1 0 0,-1-1 1 0 0,0 1 0 0 0,0 0 0 0 0,0 0-1 0 0,0 1 1 0 0,-1 2-35 0 0,1-1 59 0 0,-1 0 0 0 0,1 1 0 0 0,-2-1 0 0 0,1 0-1 0 0,-1 1 1 0 0,0-1 0 0 0,0 0 0 0 0,0 0 0 0 0,-1 0 0 0 0,0 0 0 0 0,-1 0 0 0 0,1 0-1 0 0,-1-1 1 0 0,-1 2-59 0 0,-7 13 117 0 0,9-16-89 0 0,1-1-1 0 0,-1 0 0 0 0,0 0 0 0 0,0 0 1 0 0,0 0-1 0 0,0 0 0 0 0,-1 0 1 0 0,1-1-1 0 0,-1 1 0 0 0,1-1 1 0 0,-1 1-1 0 0,0-1 0 0 0,-2 1-27 0 0,-19 17 497 0 0,21-18-444 0 0,1 1 1 0 0,0-1 0 0 0,-1 0 0 0 0,1 0 0 0 0,-1 0-1 0 0,1 0 1 0 0,-1-1 0 0 0,0 1 0 0 0,0-1-1 0 0,0 1 1 0 0,-2 0-54 0 0,-1-1 50 0 0,0 0-1 0 0,-1 0 0 0 0,1-1 1 0 0,-1 1-1 0 0,1-1 0 0 0,-6-1-49 0 0,-10 0 231 0 0,21 0-281 0 0,0 0 1 0 0,0 0-1 0 0,-1 0 1 0 0,1 0-1 0 0,1 0 0 0 0,-1-1 1 0 0,0 1-1 0 0,0 0 1 0 0,0 0-1 0 0,1-1 0 0 0,-1 1 1 0 0,0 0-1 0 0,1-1 1 0 0,-1 1-1 0 0,1-1 1 0 0,0 1-1 0 0,0-1 0 0 0,-1 0 50 0 0,1 0-891 0 0,-1 0-8486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9.5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7432 0 0,'28'43'1913'0'0,"-4"14"-1114"0"0,-7-8-501 0 0,-11-33 44 0 0,0-1-1 0 0,-2 1 0 0 0,2 5-341 0 0,1 9 552 0 0,-5-23-358 0 0,0 0-1 0 0,0 0 1 0 0,-1 0 0 0 0,0 0-1 0 0,0 6-193 0 0,-1-12 48 0 0,0 0 0 0 0,0 0 0 0 0,0 1 0 0 0,1-1 0 0 0,-1 0 0 0 0,0 0-1 0 0,1 0 1 0 0,-1 0 0 0 0,1 0 0 0 0,-1 0 0 0 0,1 0 0 0 0,0 0 0 0 0,0 0-48 0 0,0 0 51 0 0,-1 1-1 0 0,1-1 1 0 0,0 0 0 0 0,-1 0 0 0 0,1 0 0 0 0,-1 0 0 0 0,1 0 0 0 0,-1 0 0 0 0,0 1 0 0 0,1-1-1 0 0,-1 0 1 0 0,0 0 0 0 0,0 2-51 0 0,0 12-398 0 0,0-14-9522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2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6224 0 0,'0'15'1905'0'0,"0"-2"-1351"0"0,-1 11-47 0 0,2-1 1 0 0,1 1-1 0 0,0 0 1 0 0,3 4-508 0 0,12 91 429 0 0,-15-104-407 0 0,0 0 0 0 0,-1 0 0 0 0,-1 0 0 0 0,0 0 0 0 0,-2 7-22 0 0,0 25 98 0 0,2 28 352 0 0,0-74-496 0 0,-1 0 0 0 0,1 0 1 0 0,0 0-1 0 0,0 0 1 0 0,-1 0-1 0 0,1 0 0 0 0,-1 0 1 0 0,1 0-1 0 0,-1 0 1 0 0,1 0-1 0 0,-1 0 0 0 0,1-1 1 0 0,-1 1-1 0 0,0 0 0 0 0,1 0 1 0 0,-1-1-1 0 0,0 1 1 0 0,0-1-1 0 0,0 1 46 0 0,1-1-7813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09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 46 9744 0 0,'0'0'272'0'0,"-6"-18"1344"0"0,-18-1-1399 0 0,22 18-173 0 0,1 0-1 0 0,-1 0 1 0 0,1 0-1 0 0,-1 0 1 0 0,0 1 0 0 0,1-1-1 0 0,-1 1 1 0 0,0-1-1 0 0,1 1 1 0 0,-1-1-1 0 0,0 1 1 0 0,0 0-1 0 0,0 0 1 0 0,1 0-1 0 0,-2 0-43 0 0,-1 1 80 0 0,0 0-1 0 0,1-1 1 0 0,-1 1 0 0 0,0-1-1 0 0,1 0 1 0 0,-1 0-1 0 0,0 0 1 0 0,-2-1-80 0 0,3 1 65 0 0,-1-1-1 0 0,1 1 1 0 0,-1 0-1 0 0,0 0 1 0 0,1 1-1 0 0,-1-1 1 0 0,1 1-1 0 0,-1 0 1 0 0,0 0-65 0 0,3-1 19 0 0,0 0 1 0 0,0 1 0 0 0,0 0 0 0 0,0-1-1 0 0,0 1 1 0 0,0 0 0 0 0,0-1 0 0 0,0 1-1 0 0,0 0 1 0 0,0 0 0 0 0,0 0 0 0 0,0 0-1 0 0,0 0 1 0 0,1 0 0 0 0,-1 0 0 0 0,0 0-1 0 0,1 0 1 0 0,-1 0 0 0 0,1 0 0 0 0,-1 0-1 0 0,1 1 1 0 0,-1-1 0 0 0,1 0 0 0 0,0 0-1 0 0,0 1 1 0 0,0-1 0 0 0,-1 0 0 0 0,1 0-1 0 0,0 1 1 0 0,1-1 0 0 0,-1 0 0 0 0,0 2-20 0 0,1-2 31 0 0,-1 0 1 0 0,1 0-1 0 0,-1 0 1 0 0,1 0-1 0 0,-1 0 1 0 0,0 1 0 0 0,0-1-1 0 0,1 0 1 0 0,-1 0-1 0 0,0 1 1 0 0,0-1-1 0 0,0 0 1 0 0,0 0 0 0 0,-1 1-32 0 0,1-1 6 0 0,0 0 0 0 0,0 0 1 0 0,0-1-1 0 0,0 1 0 0 0,0 0 1 0 0,0 0-1 0 0,0 0 0 0 0,0 0 1 0 0,1 0-1 0 0,-1 0 1 0 0,0 0-1 0 0,0-1 0 0 0,1 1 1 0 0,-1 0-1 0 0,0 0 0 0 0,1 0 1 0 0,-1-1-1 0 0,1 1 1 0 0,-1 0-1 0 0,1 0 0 0 0,-1-1 1 0 0,1 1-1 0 0,0-1 0 0 0,-1 1 1 0 0,1 0-1 0 0,0-1 0 0 0,0 1 1 0 0,-1-1-1 0 0,2 1-6 0 0,20 14 123 0 0,0 1 0 0 0,-1 1 0 0 0,0 1 0 0 0,-2 1 0 0 0,4 5-123 0 0,-21-21 6 0 0,1 0 0 0 0,-1 0-1 0 0,1 0 1 0 0,-1 0 0 0 0,0 1 0 0 0,0-1 0 0 0,-1 1-1 0 0,1 0 1 0 0,-1-1 0 0 0,1 1 0 0 0,-1 0 0 0 0,0 0 0 0 0,-1 0-1 0 0,1 0 1 0 0,-1 0 0 0 0,0 0 0 0 0,0 0 0 0 0,0 0 0 0 0,0 0-1 0 0,0-1 1 0 0,-1 1 0 0 0,0 0 0 0 0,0 0 0 0 0,0 0 0 0 0,0 0-1 0 0,-1-1 1 0 0,0 2-6 0 0,-7 15 2 0 0,8-18-3 0 0,1 0 0 0 0,-1 0 0 0 0,0 0 0 0 0,1 0 0 0 0,-1-1 1 0 0,0 1-1 0 0,0 0 0 0 0,0-1 0 0 0,-1 1 0 0 0,1-1 0 0 0,0 1 0 0 0,0-1 0 0 0,-1 1 0 0 0,1-1 0 0 0,-1 0 0 0 0,1 0 0 0 0,-1 0 1 0 0,-1 1 0 0 0,-5 3 4 0 0,-33 15-166 0 0,39-19 153 0 0,0 0-1 0 0,-1 0 1 0 0,1 0 0 0 0,-1 0-1 0 0,1-1 1 0 0,-1 1 0 0 0,1-1-1 0 0,-1 0 1 0 0,1 0 0 0 0,-1 0-1 0 0,1 0 1 0 0,-1 0 0 0 0,1 0 0 0 0,-2-1 9 0 0,0 0-147 0 0,-17-9 338 0 0,21 10-306 0 0,-1-1 0 0 0,0 0 0 0 0,1 0 0 0 0,-1 0 0 0 0,1 1 0 0 0,-1-1-1 0 0,1 0 1 0 0,-1 0 0 0 0,1 0 0 0 0,0 0 0 0 0,-1 0 0 0 0,1 0 0 0 0,0 0 0 0 0,0 0-1 0 0,0 0 1 0 0,0 0 0 0 0,0 0 0 0 0,0 0 0 0 0,0-1 115 0 0,0 1-9513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0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3312 0 0,'0'0'571'0'0,"0"0"9"0"0,0 0-2 0 0,0 0-42 0 0,0 0-185 0 0,0 0-46 0 0,0 0 4 0 0,0 0-23 0 0,0 0-81 0 0,0 0-16 0 0,0 0-2 0 0,0 0-16 0 0,0 0-78 0 0,0 0-16 0 0,0 26 723 0 0,0-24-712 0 0,-1 9 159 0 0,1-1 0 0 0,1 1 0 0 0,0-1 0 0 0,0 1 0 0 0,1-1 0 0 0,0 0-1 0 0,2 2-246 0 0,2 9 372 0 0,0 1-1 0 0,-2 0 0 0 0,0 0 1 0 0,-2 1-372 0 0,-1-11 161 0 0,-2-10-127 0 0,1-1 0 0 0,0 1 0 0 0,0 0 0 0 0,0-1-1 0 0,0 1 1 0 0,0-1 0 0 0,0 1 0 0 0,1-1 0 0 0,-1 1 0 0 0,1-1 0 0 0,-1 1 0 0 0,1-1 0 0 0,-1 1 0 0 0,1-1 0 0 0,0 0 0 0 0,-1 1 0 0 0,1-1 0 0 0,0 0 0 0 0,1 1-34 0 0,-2-1 26 0 0,1-1-1 0 0,-1 1 1 0 0,1-1 0 0 0,-1 1-1 0 0,1-1 1 0 0,-1 1-1 0 0,0 0 1 0 0,1-1-1 0 0,-1 1 1 0 0,0 0 0 0 0,1-1-1 0 0,-1 1 1 0 0,0 0-1 0 0,0-1 1 0 0,0 1-1 0 0,0 0 1 0 0,0-1 0 0 0,0 1-1 0 0,0 0 1 0 0,0 0-1 0 0,0-1 1 0 0,0 1-1 0 0,0 0 1 0 0,0 0 0 0 0,0-1-1 0 0,0 1 1 0 0,-1 0-1 0 0,1-1 1 0 0,0 1-1 0 0,-1 0 1 0 0,1-1 0 0 0,0 1-1 0 0,-1-1 1 0 0,1 1-1 0 0,-1 0 1 0 0,1-1-1 0 0,-1 1 1 0 0,1-1 0 0 0,-1 1-26 0 0,-4 9-1314 0 0,5-10-7500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0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89 7632 0 0,'0'0'633'0'0,"0"0"4"0"0,0 0-2 0 0,0 0-51 0 0,0 0-215 0 0,0 0-45 0 0,13 0 463 0 0,30-2-606 0 0,-1-2 1 0 0,0-2-1 0 0,1-2-181 0 0,-19 3 53 0 0,1 0 169 0 0,1-2 0 0 0,5-3-222 0 0,26-7 466 0 0,-24 7-266 0 0,-26 7-145 0 0,0 1 1 0 0,1 0-1 0 0,-1 0 0 0 0,0 1 0 0 0,1 0 1 0 0,3 0-56 0 0,4 0 137 0 0,-12 0-113 0 0,1 1 1 0 0,0-1 0 0 0,-1 1-1 0 0,1 0 1 0 0,-1 0-1 0 0,1 1 1 0 0,-1-1 0 0 0,1 1-1 0 0,-1 0 1 0 0,1 0 0 0 0,1 0-25 0 0,-4 2-1724 0 0,-1-2-7088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1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10544 0 0,'0'0'0'0'0,"0"0"0"0"0,2 0 0 0 0,5 0 464 0 0,1 0 8 0 0,-8 0-8 0 0,0 0 0 0 0,0 0-112 0 0,0 0 8 0 0,0 0-8 0 0,0 0 8 0 0,0 0-360 0 0,0 0 0 0 0,0 0 0 0 0,2 0 0 0 0,4 0-72 0 0,2 0 8 0 0,-8 0-10216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1.8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5720 0 0,'0'0'882'0'0,"0"12"1706"0"0,0-9-2401 0 0,0 0-1 0 0,0 0 0 0 0,1 0 1 0 0,0 0-1 0 0,0 0 0 0 0,-1 0 0 0 0,1-1 1 0 0,1 1-1 0 0,-1 0-186 0 0,1 0 66 0 0,-1 0 0 0 0,0 1 0 0 0,1-1 1 0 0,-2 0-1 0 0,1 0 0 0 0,0 1 0 0 0,-1-1 0 0 0,1 1 0 0 0,-1 1-66 0 0,0 312 914 0 0,0-315-871 0 0,1 0 0 0 0,-1 1 0 0 0,0-1 0 0 0,1 0 0 0 0,0 0 0 0 0,0 1 0 0 0,-1-1 0 0 0,1 0 0 0 0,1 2-43 0 0,6 17 205 0 0,-8-20-178 0 0,1 1 1 0 0,-1-1-1 0 0,0 1 1 0 0,1-1-1 0 0,0 0 1 0 0,-1 1-1 0 0,1-1 1 0 0,0 0 0 0 0,0 0-1 0 0,0 1 1 0 0,0-1-1 0 0,0 0 1 0 0,0 0-1 0 0,0 0 1 0 0,0 0-1 0 0,0 0 1 0 0,0 0-1 0 0,0 0 1 0 0,1-1 0 0 0,-1 1-1 0 0,0 0 1 0 0,1-1-1 0 0,-1 1 1 0 0,1-1-1 0 0,-1 1 1 0 0,0-1-1 0 0,1 0 1 0 0,-1 0 0 0 0,1 1-1 0 0,-1-1 1 0 0,1 0-1 0 0,0 0-27 0 0,4 0 100 0 0,1 0 0 0 0,0 0 0 0 0,-1-1 0 0 0,1 0 0 0 0,0 0 0 0 0,4-1-100 0 0,44-15 295 0 0,-52 16-495 0 0,-1 1 1 0 0,1-1 0 0 0,-1 0 0 0 0,1 0-1 0 0,-1-1 1 0 0,0 1 0 0 0,1-1 0 0 0,-1 1-1 0 0,1-1 200 0 0,-1 0-9254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2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1 412 6328 0 0,'0'-10'867'0'0,"-1"-8"-268"0"0,1-1 0 0 0,2 1 0 0 0,-1-1 0 0 0,2 1 0 0 0,2-6-599 0 0,3-27 729 0 0,-8 40-566 0 0,1 1-1 0 0,1-1 0 0 0,0 1 0 0 0,1-2-162 0 0,10-33 643 0 0,-11 32-414 0 0,2 0 0 0 0,0 0 0 0 0,0 0 0 0 0,1 1 0 0 0,1 0 0 0 0,0 0 0 0 0,2-1-229 0 0,-4 5 114 0 0,-3 7-27 0 0,0-1 1 0 0,0 0 0 0 0,0 1-1 0 0,-1 0 1 0 0,1-1 0 0 0,1 1-1 0 0,-1-1 1 0 0,0 1-1 0 0,0 0 1 0 0,0 0 0 0 0,1 0-1 0 0,-1 0 1 0 0,0 0 0 0 0,1 0-1 0 0,-1 0 1 0 0,1 0-1 0 0,-1 0 1 0 0,1 1 0 0 0,0-1-1 0 0,-1 0 1 0 0,1 1 0 0 0,1-1-88 0 0,7-1 524 0 0,-4 2-82 0 0,6 11-483 0 0,37 54-35 0 0,-33-53 28 0 0,-14-11 44 0 0,-1-1 0 0 0,1 2-1 0 0,0-1 1 0 0,-1 0 0 0 0,1 0-1 0 0,-1 0 1 0 0,1 1 0 0 0,-1-1 0 0 0,0 1-1 0 0,0-1 1 0 0,1 1 0 0 0,-1-1-1 0 0,0 1 1 0 0,-1 0 0 0 0,2 1 4 0 0,15 38-23 0 0,-10-23 11 0 0,0-1 1 0 0,-1 1-1 0 0,-1 1 12 0 0,5 4 0 0 0,-8-20 0 0 0,-1-1 0 0 0,0 0 0 0 0,0 1 0 0 0,0-1 0 0 0,0 1 0 0 0,0-1 0 0 0,0 1 0 0 0,-1-1 0 0 0,1 1 0 0 0,-1-1 0 0 0,0 1 0 0 0,1 0 0 0 0,-2-2 0 0 0,1-1 0 0 0,0 1 0 0 0,0-1 0 0 0,0 1 0 0 0,1-1 0 0 0,-1 1 0 0 0,0-1 0 0 0,0 1 0 0 0,0-1 0 0 0,0 0 0 0 0,0 1 0 0 0,0-1 0 0 0,1 1 0 0 0,-1-1 0 0 0,0 1 0 0 0,0-1 0 0 0,1 0 0 0 0,-1 1 0 0 0,0-1 0 0 0,1 1 0 0 0,-1-1 0 0 0,0 0 0 0 0,1 1 0 0 0,-1-1 0 0 0,1 0 0 0 0,-1 1 0 0 0,7 6 0 0 0,-8-3 517 0 0,0-4-3101 0 0,1 0-7756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2.7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0 127 10448 0 0,'17'-2'348'0'0,"0"1"0"0"0,-1-2 0 0 0,1 0 0 0 0,-1-1 0 0 0,0-1 0 0 0,0 0 0 0 0,11-7-348 0 0,10-1 333 0 0,37-8-254 0 0,-53 16-62 0 0,-1-1 0 0 0,1 0 0 0 0,-2-2 0 0 0,12-5-17 0 0,-23 9-220 0 0,-1 1 0 0 0,0 0 1 0 0,1 1-1 0 0,0 0 1 0 0,-1 0-1 0 0,1 1 0 0 0,2-1 220 0 0,-6 2-8458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3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1 110 7232 0 0,'0'0'360'0'0,"15"10"977"0"0,-15 1-867 0 0,0-10-453 0 0,-1-1 0 0 0,1 1-1 0 0,0-1 1 0 0,0 1-1 0 0,0-1 1 0 0,0 1 0 0 0,0 0-1 0 0,-1-1 1 0 0,1 1 0 0 0,0-1-1 0 0,0 1 1 0 0,1-1-1 0 0,-1 1 1 0 0,0 0 0 0 0,0-1-1 0 0,0 1 1 0 0,0-1 0 0 0,0 1-1 0 0,1-1 1 0 0,-1 1-1 0 0,0 0 1 0 0,0-1 0 0 0,1 1-1 0 0,-1-1-16 0 0,5 8 184 0 0,-1 0 0 0 0,0 0-1 0 0,0 0 1 0 0,-1 1 0 0 0,2 7-184 0 0,13 31 779 0 0,1-20-59 0 0,-15-22-507 0 0,0 0 0 0 0,-1 0 0 0 0,0 1 0 0 0,0-1 0 0 0,2 4-213 0 0,-4-6 138 0 0,1 1 0 0 0,0-1 0 0 0,1 0 0 0 0,-1-1 0 0 0,0 1 0 0 0,1 0 0 0 0,0 0 0 0 0,0-1 0 0 0,-1 0 0 0 0,1 0 0 0 0,1 1 0 0 0,-1-2 0 0 0,0 1 0 0 0,0 0 0 0 0,1-1 0 0 0,2 2-138 0 0,-5-3 233 0 0,-1 0-50 0 0,27 0 823 0 0,-12-14-406 0 0,-12 12-529 0 0,-1 0 0 0 0,1 0 0 0 0,0-1 0 0 0,-1 1 0 0 0,0-1 0 0 0,1 0 0 0 0,-1 0 0 0 0,0 0 0 0 0,-1 0 0 0 0,1 0 0 0 0,0 0 0 0 0,-1 0 0 0 0,1-3-71 0 0,-1 4 37 0 0,0 0 0 0 0,0-1-1 0 0,1 1 1 0 0,-1 0 0 0 0,1 0-1 0 0,-1 0 1 0 0,1 0 0 0 0,0 0 0 0 0,0 0-1 0 0,-1 0 1 0 0,1 1 0 0 0,1-1 0 0 0,-1 1-1 0 0,0-1 1 0 0,0 1 0 0 0,0 0-1 0 0,1 0 1 0 0,-1 0 0 0 0,1 0 0 0 0,-1 0-1 0 0,1 0 1 0 0,-1 1 0 0 0,3-1-37 0 0,-1 0 41 0 0,0 1 0 0 0,0-1 0 0 0,0 1 1 0 0,-1 0-1 0 0,1 0 0 0 0,0 0 0 0 0,0 0 0 0 0,0 1 1 0 0,0-1-1 0 0,0 1 0 0 0,-1 0 0 0 0,1 0 0 0 0,0 1 1 0 0,-1-1-1 0 0,2 2-41 0 0,5 2 74 0 0,-1 1-1 0 0,1-1 1 0 0,0 0 0 0 0,0-1 0 0 0,0 0 0 0 0,1-1 0 0 0,-1 0-1 0 0,6 0-73 0 0,-10-2 1 0 0,1 0-1 0 0,-1 0 0 0 0,1-1 0 0 0,-1 0 0 0 0,0 0 0 0 0,1-1 1 0 0,-1 0-1 0 0,1 0 0 0 0,-1 0 0 0 0,0-1 0 0 0,0 0 1 0 0,0 0-1 0 0,0 0 0 0 0,0-1 0 0 0,1-1 0 0 0,1-2 16 0 0,0 0 0 0 0,0 0 0 0 0,-1-1-1 0 0,1 0 1 0 0,-1 0 0 0 0,-1-1 0 0 0,0 0 0 0 0,1-1-16 0 0,12-35 304 0 0,-18 41-275 0 0,1 1 0 0 0,-1-1 0 0 0,0 0 0 0 0,0 0 1 0 0,0 0-1 0 0,-1 1 0 0 0,1-1 0 0 0,-1 0 0 0 0,1 0 0 0 0,-1 0 1 0 0,0 0-1 0 0,0-2-29 0 0,-7-39 155 0 0,1 3-11 0 0,6-17 420 0 0,0 58-497 0 0,0 0 3 0 0,0 0 2 0 0,0 0-9 0 0,0 0-38 0 0,0 0-2818 0 0,0 0-11237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5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68 4512 0 0,'0'0'520'0'0,"0"0"0"0"0,0 0 0 0 0,0 0-14 0 0,0 0-51 0 0,0 0-7 0 0,6 0 5 0 0,-2 0-283 0 0,-3 1-87 0 0,1-1 0 0 0,0 0 0 0 0,0 0 0 0 0,0 0 1 0 0,-1 0-1 0 0,1 0 0 0 0,0 0 0 0 0,0 0 1 0 0,0 0-1 0 0,0-1 0 0 0,-1 1 0 0 0,1-1 0 0 0,0 1 1 0 0,-1-1-1 0 0,1 0 0 0 0,0 0 0 0 0,1-1-83 0 0,16 1 1507 0 0,70-17-123 0 0,-75 15-1281 0 0,-1 0 1 0 0,1-1-1 0 0,2-1-103 0 0,-5 1 81 0 0,1 1-1 0 0,-1 0 0 0 0,1 1 1 0 0,-1 0-1 0 0,4 0-80 0 0,42-4 249 0 0,23 0 57 0 0,-56 6-1768 0 0,-23 0-7264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6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1 113 6328 0 0,'0'0'688'0'0,"0"0"1"0"0,0 0 4 0 0,0 0-59 0 0,0 0-226 0 0,0 0-56 0 0,19 0 412 0 0,56-14-736 0 0,-51 6 37 0 0,-2 2 134 0 0,-2-2 1 0 0,16-7-200 0 0,-31 13 46 0 0,0 0 0 0 0,0 1 1 0 0,0-1-1 0 0,0 1 0 0 0,1 0 1 0 0,-1 1-1 0 0,0-1 1 0 0,1 1-1 0 0,-1 0-46 0 0,2 0 111 0 0,1 0 1 0 0,-1-1-1 0 0,1 0 0 0 0,5-2-111 0 0,77-35 995 0 0,-78 35-871 0 0,2-2-1673 0 0,-13 4-6651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3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1 134 3208 0 0,'0'-1'10'0'0,"0"0"0"0"0,0 1-1 0 0,0-1 1 0 0,0 0 0 0 0,1 1 0 0 0,-1-1 0 0 0,0 1-1 0 0,0-1 1 0 0,1 0 0 0 0,-1 1 0 0 0,0-1 0 0 0,1 1-1 0 0,-1-1 1 0 0,1 1 0 0 0,-1-1 0 0 0,1 1 0 0 0,-1-1-1 0 0,1 1 1 0 0,-1 0 0 0 0,1-1 0 0 0,-1 1 0 0 0,1 0-1 0 0,0-1 1 0 0,-1 1 0 0 0,1 0 0 0 0,-1 0 0 0 0,1-1-1 0 0,0 1-9 0 0,22-5 928 0 0,-12 3-475 0 0,35-11 1196 0 0,50-13 324 0 0,-79 22-1802 0 0,0-2-1 0 0,-1 0 1 0 0,1-1-1 0 0,7-5-170 0 0,-6 3 184 0 0,-1 2 0 0 0,2 0-1 0 0,10-3-183 0 0,-15 8-110 0 0,-1 0-1 0 0,1 1 0 0 0,0 0 0 0 0,-1 2 0 0 0,1-1 0 0 0,-1 1 1 0 0,1 1-1 0 0,5 2 111 0 0,-16-3-6312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16.4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41 7024 0 0,'0'13'2665'0'0,"24"-14"-1161"0"0,48-13-654 0 0,-51 9-784 0 0,1 1 1 0 0,-1 1-1 0 0,1 0 0 0 0,5 2-66 0 0,-6 0 239 0 0,0-1 0 0 0,13-3-239 0 0,-13 1 279 0 0,1 2 0 0 0,14-1-279 0 0,14-2-1442 0 0,-45 4-7060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36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361 1 6016 0 0,'0'0'752'0'0,"0"0"0"0"0,0 0 0 0 0,0 0-42 0 0,0 0-163 0 0,0 0-38 0 0,0 0-2 0 0,0 0-22 0 0,0 0-98 0 0,0 0-22 0 0,0 0-2 0 0,0 0-22 0 0,0 0-99 0 0,0 0-26 0 0,0 0 1 0 0,0 0-24 0 0,0 0-114 0 0,0 0-24 0 0,0 0 1 0 0,0 0 5 0 0,0 0 23 0 0,0 0 9 0 0,0 0-1 0 0,-4 5-6 0 0,1-1-77 0 0,2-2-7 0 0,0 0 0 0 0,-1-1 0 0 0,1 1 0 0 0,0-1 0 0 0,0 1 0 0 0,-1-1 0 0 0,1 1 0 0 0,-1-1 0 0 0,0 0 0 0 0,1 0 0 0 0,-1 0 0 0 0,0 0 0 0 0,1 0 0 0 0,-1 0 0 0 0,0 0 0 0 0,0-1 0 0 0,0 1 0 0 0,0-1 0 0 0,0 1 0 0 0,0-1 0 0 0,0 0 0 0 0,0 1 0 0 0,0-1 0 0 0,-1 0-2 0 0,-8-1 30 0 0,-1 1-1 0 0,1 0 1 0 0,-1 1 0 0 0,1 1-1 0 0,0 0 1 0 0,0 0 0 0 0,0 1-1 0 0,-11 4-29 0 0,7-2 93 0 0,1 0 0 0 0,-1 1-1 0 0,1 1 1 0 0,-10 6-93 0 0,20-11 84 0 0,-1 0 0 0 0,0-1 0 0 0,0 0 0 0 0,0 1 0 0 0,0-1 0 0 0,0-1 0 0 0,-1 1 0 0 0,1-1 0 0 0,0 0 0 0 0,-2 0-84 0 0,7 0 55 0 0,-2 1-2 0 0,1-1-47 0 0,0 0 0 0 0,1 0 0 0 0,-1 0 0 0 0,1 1 0 0 0,-1-1 0 0 0,1 0-1 0 0,-1 1 1 0 0,1-1 0 0 0,-1 0 0 0 0,1 1 0 0 0,0-1 0 0 0,-1 0 0 0 0,1 1 0 0 0,-1-1 0 0 0,1 1 0 0 0,0-1 0 0 0,-1 0 0 0 0,1 1 0 0 0,0-1 0 0 0,0 1 0 0 0,-1-1 0 0 0,1 1-1 0 0,0 0 1 0 0,0-1 0 0 0,0 1 0 0 0,0-1 0 0 0,-1 1 0 0 0,1-1 0 0 0,0 1 0 0 0,0-1 0 0 0,0 1 0 0 0,0 0 0 0 0,0-1-6 0 0,-26 26 600 0 0,6 17-170 0 0,20-41-429 0 0,0-1-1 0 0,0 1 1 0 0,0 0-1 0 0,0 0 1 0 0,1-1-1 0 0,-1 1 0 0 0,1 0 1 0 0,-1-1-1 0 0,1 1 1 0 0,0 0-1 0 0,0-1 0 0 0,0 1 1 0 0,0-1-1 0 0,0 1 0 0 0,4 9 4 0 0,-6 8-2 0 0,0-18-3 0 0,1 0 1 0 0,0 1-1 0 0,-1-1 1 0 0,1 1-1 0 0,0-1 0 0 0,0 0 1 0 0,0 1-1 0 0,0-1 1 0 0,0 1-1 0 0,0-1 0 0 0,1 1 1 0 0,-1-1-1 0 0,0 0 1 0 0,1 1-1 0 0,-1-1 0 0 0,1 0 1 0 0,0 2 0 0 0,0 1-2 0 0,1-1 0 0 0,-1 1 0 0 0,0 0 0 0 0,0 0 0 0 0,0 0 0 0 0,0 0 0 0 0,-1 1 0 0 0,0-1 0 0 0,0 0 0 0 0,0 0-1 0 0,-1 3 3 0 0,1-2 3 0 0,0-1-1 0 0,0 1 0 0 0,0-1 0 0 0,0 0 0 0 0,1 1 0 0 0,-1-1 0 0 0,1 1 0 0 0,0-1 0 0 0,1 0 0 0 0,-1 1-2 0 0,6 8 12 0 0,-4-7 13 0 0,0-1 0 0 0,-1 1 0 0 0,0 0 0 0 0,0 0-1 0 0,1 4-24 0 0,2 8 87 0 0,-3-11-47 0 0,-1-1 0 0 0,1 1 0 0 0,-1 0 0 0 0,-1 0 0 0 0,1 0-40 0 0,0 6 8 0 0,0 0-1 0 0,1-1 0 0 0,0 1 1 0 0,2 1-8 0 0,3 19 3 0 0,0-1-2 0 0,-5-26-3 0 0,-1 0 0 0 0,1 0 1 0 0,-1 0-1 0 0,0 1 0 0 0,-1-1 1 0 0,0 1-1 0 0,0-1 0 0 0,0 0 1 0 0,-1 2 1 0 0,-1 12 2 0 0,1 1 1 0 0,1 16-3 0 0,0-19 23 0 0,0-18-9 0 0,0 0 0 0 0,0 1 1 0 0,0-1-1 0 0,0 1 0 0 0,0-1 0 0 0,0 1 1 0 0,0-1-1 0 0,0 0 0 0 0,0 1 0 0 0,0-1 0 0 0,-1 1 1 0 0,1-1-1 0 0,0 0 0 0 0,0 1 0 0 0,0-1 1 0 0,0 0-1 0 0,-1 1 0 0 0,1-1 0 0 0,0 0 1 0 0,0 1-1 0 0,-1-1 0 0 0,1 0 0 0 0,0 1 1 0 0,-1-1-1 0 0,1 0 0 0 0,0 0 0 0 0,-1 1 1 0 0,1-1-1 0 0,0 0 0 0 0,-1 0 0 0 0,1 0 1 0 0,0 0-1 0 0,-1 1 0 0 0,1-1 0 0 0,-1 0 1 0 0,1 0-1 0 0,0 0 0 0 0,-1 0 0 0 0,1 0 0 0 0,-1 0 1 0 0,1 0-1 0 0,0 0 0 0 0,-1 0 0 0 0,1 0-14 0 0,-5-3-2091 0 0,4 2-9201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36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5920 0 0,'0'0'49'0'0,"0"1"1"0"0,0 0 0 0 0,0 0-1 0 0,0-1 1 0 0,0 1 0 0 0,0 0-1 0 0,1 0 1 0 0,-1-1-1 0 0,0 1 1 0 0,0 0 0 0 0,1-1-1 0 0,-1 1 1 0 0,0 0-1 0 0,1-1 1 0 0,-1 1 0 0 0,1-1-1 0 0,-1 1 1 0 0,1-1 0 0 0,-1 1-1 0 0,1 0 1 0 0,-1-1-1 0 0,1 0 1 0 0,0 1 0 0 0,-1-1-1 0 0,1 1 1 0 0,-1-1 0 0 0,1 0-1 0 0,0 1 1 0 0,0-1-1 0 0,-1 0 1 0 0,1 0 0 0 0,0 0-1 0 0,-1 1 1 0 0,1-1-1 0 0,0 0 1 0 0,0 0 0 0 0,-1 0-1 0 0,1 0 1 0 0,0 0 0 0 0,0-1-1 0 0,-1 1 1 0 0,1 0-1 0 0,0 0 1 0 0,-1 0 0 0 0,2-1-50 0 0,4 1 303 0 0,-5 0 474 0 0,-1 0-281 0 0,0 0-67 0 0,29 0 2051 0 0,-13 1-2384 0 0,0 0 0 0 0,1 2 0 0 0,1 0-96 0 0,-6 0 29 0 0,1-1 0 0 0,-1-1 0 0 0,1 0-1 0 0,-1-1 1 0 0,9 0-29 0 0,-10-1 41 0 0,-1 0-1 0 0,1 1 1 0 0,0 0-1 0 0,-1 1 0 0 0,1 0 1 0 0,5 2-41 0 0,51 1 384 0 0,-57-2-269 0 0,-1-1-1 0 0,1 0 1 0 0,0-1 0 0 0,-1 0 0 0 0,4-1-115 0 0,11 1 305 0 0,-15 5-184 0 0,-8-4-110 0 0,-1-1 1 0 0,1 1-1 0 0,-1-1 0 0 0,1 1 1 0 0,-1-1-1 0 0,1 1 0 0 0,-1-1 1 0 0,1 1-1 0 0,-1-1 1 0 0,1 0-1 0 0,-1 1 0 0 0,1-1 1 0 0,0 0-1 0 0,-1 0 0 0 0,1 1 1 0 0,0-1-1 0 0,-1 0 0 0 0,1 0 1 0 0,0 0-1 0 0,-1 0 1 0 0,1 0-12 0 0,-1 22 41 0 0,0-21-1905 0 0,0-1-7513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41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5120 0 0,'-1'0'43'0'0,"1"1"1"0"0,0-1-1 0 0,0 0 1 0 0,0 1-1 0 0,0-1 1 0 0,0 1-1 0 0,0-1 1 0 0,-1 0-1 0 0,1 1 0 0 0,0-1 1 0 0,0 1-1 0 0,0-1 1 0 0,0 0-1 0 0,1 1 1 0 0,-1-1-1 0 0,0 1 1 0 0,0-1-1 0 0,0 1 1 0 0,0-1-1 0 0,0 0 0 0 0,0 1 1 0 0,1-1-1 0 0,-1 0 1 0 0,0 1-1 0 0,0-1 1 0 0,1 0-1 0 0,-1 1 1 0 0,0-1-1 0 0,0 0 1 0 0,1 1-1 0 0,-1-1 0 0 0,0 0 1 0 0,1 0-1 0 0,-1 1 1 0 0,0-1-1 0 0,1 0 1 0 0,-1 0-1 0 0,1 0 1 0 0,-1 0-1 0 0,0 1 1 0 0,1-1-1 0 0,-1 0 1 0 0,1 0-1 0 0,-1 0 0 0 0,0 0 1 0 0,1 0-1 0 0,-1 0 1 0 0,1 0-1 0 0,-1 0 1 0 0,1 0-1 0 0,-1 0 1 0 0,1 0-44 0 0,-1-1 63 0 0,1 1 0 0 0,-1 0 0 0 0,1 0 0 0 0,-1 0 0 0 0,1 0 0 0 0,-1 0 0 0 0,0 0 0 0 0,1 0 1 0 0,-1 0-1 0 0,1 0 0 0 0,-1 0 0 0 0,1 1 0 0 0,-1-1 0 0 0,1 0 0 0 0,-1 0 0 0 0,1 0 0 0 0,-1 1 0 0 0,1-1 1 0 0,-1 0-1 0 0,0 0 0 0 0,1 1 0 0 0,-1-1 0 0 0,1 0 0 0 0,-1 1 0 0 0,0-1 0 0 0,1 0 0 0 0,-1 1 0 0 0,0-1 1 0 0,0 1-1 0 0,1-1 0 0 0,-1 1-63 0 0,1-4 1205 0 0,6 5-600 0 0,7 3 47 0 0,-13-4-362 0 0,2-1-205 0 0,0 1 0 0 0,0-1 0 0 0,0 1 0 0 0,0 0 0 0 0,-1 0 0 0 0,1 0 0 0 0,0 1 0 0 0,-1-1 0 0 0,1 1 0 0 0,-1-1 0 0 0,0 1 0 0 0,1 0 0 0 0,-1 0 0 0 0,0 0 0 0 0,0 0 0 0 0,0 0 0 0 0,0 1 0 0 0,0 0-85 0 0,3 3 19 0 0,-1 0 0 0 0,0 0 0 0 0,-1 0 0 0 0,0 0 0 0 0,0 0-1 0 0,0 1 1 0 0,1 3-19 0 0,-2-6 24 0 0,0 1-1 0 0,0 0 1 0 0,1-1-1 0 0,-1 0 1 0 0,1 0-1 0 0,0 0 0 0 0,0 0 1 0 0,1 0-1 0 0,1 1-23 0 0,0 0 16 0 0,0 0-1 0 0,-1 1 0 0 0,0-1 1 0 0,0 1-1 0 0,1 2-15 0 0,0 0 13 0 0,0 0-1 0 0,0-1 1 0 0,1 0-1 0 0,0 0 1 0 0,1 0-1 0 0,-1-1 1 0 0,2 1-13 0 0,25 27 178 0 0,1 3 156 0 0,-20-22-73 0 0,-1 1 0 0 0,12 16-261 0 0,-12-16 44 0 0,3 8 16 0 0,-15-23-47 0 0,0 1 0 0 0,0 0 0 0 0,1-1 0 0 0,-1 1 0 0 0,0-1 1 0 0,0 1-1 0 0,1-1 0 0 0,-1 0 0 0 0,1 1 0 0 0,-1-1 0 0 0,1 0 1 0 0,1 1-14 0 0,14 13 202 0 0,-11-8 91 0 0,-2-10 515 0 0,1-18 860 0 0,-3 9-1839 0 0,19-23 266 0 0,-16 28-47 0 0,-1 0 1 0 0,1 0-1 0 0,-1-1 1 0 0,0 0-1 0 0,1-6-48 0 0,-1 6 65 0 0,-1-1 0 0 0,2 1-1 0 0,-1 0 1 0 0,1 0 0 0 0,0 1-1 0 0,0-1 1 0 0,3-1-65 0 0,-3 3 5 0 0,1-1 1 0 0,-2 0-1 0 0,1 0 1 0 0,-1 0-1 0 0,0 0 1 0 0,0-1-1 0 0,-1 0 0 0 0,1-3-5 0 0,-3 6 2 0 0,0 3 0 0 0,-1 0-1 0 0,1 0 0 0 0,-1-1 1 0 0,1 1-1 0 0,0 0 1 0 0,0 0-1 0 0,0 0 0 0 0,0 0 1 0 0,0 0-1 0 0,0 0 0 0 0,1 0 1 0 0,-1 0-1 0 0,1 0 1 0 0,-1 0-1 0 0,1 1 0 0 0,1-2-1 0 0,-2 2 7 0 0,-1 0 0 0 0,1 0 0 0 0,0 0-1 0 0,0 0 1 0 0,0 0 0 0 0,-1 0 0 0 0,1-1 0 0 0,-1 1-1 0 0,1 0 1 0 0,-1-1 0 0 0,1 1 0 0 0,-1 0-1 0 0,0-1 1 0 0,1 1 0 0 0,-1-1 0 0 0,0 1-7 0 0,6-20 113 0 0,-4 17-94 0 0,0-1 1 0 0,0 1 0 0 0,0-1 0 0 0,0 0-1 0 0,-1 0 1 0 0,0 1 0 0 0,0-5-20 0 0,3-8 7 0 0,3 7 7 0 0,-7 9-12 0 0,1 1 1 0 0,0-1-1 0 0,-1 1 0 0 0,1-1 1 0 0,-1 1-1 0 0,0-1 0 0 0,1 1 1 0 0,-1-1-1 0 0,1 0 0 0 0,-1 1 1 0 0,0-1-1 0 0,1 0 0 0 0,-1 1 1 0 0,0-1-1 0 0,0 0 0 0 0,0 1 1 0 0,1-1-1 0 0,-1 0 0 0 0,0 1 1 0 0,0-1-1 0 0,0 0 0 0 0,0 0-2 0 0,0-3-184 0 0,0-10 795 0 0,0 6-3218 0 0,0 7-9780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42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0 5016 0 0,'0'1'97'0'0,"0"0"0"0"0,0-1-1 0 0,0 1 1 0 0,0 0 0 0 0,0-1 0 0 0,0 1 0 0 0,0-1-1 0 0,0 1 1 0 0,0 0 0 0 0,0-1 0 0 0,0 1 0 0 0,1-1 0 0 0,-1 1-1 0 0,0 0 1 0 0,0-1 0 0 0,1 1 0 0 0,-1-1 0 0 0,0 1 0 0 0,1-1-1 0 0,-1 1 1 0 0,1-1 0 0 0,-1 1 0 0 0,1-1 0 0 0,-1 0 0 0 0,1 1-1 0 0,-1-1 1 0 0,1 1-97 0 0,17 0 3685 0 0,-11-1-3296 0 0,-6 0-392 0 0,-1 1 0 0 0,1-1 1 0 0,-1 0-1 0 0,0 1 0 0 0,1-1 1 0 0,-1 0-1 0 0,1 1 0 0 0,-1-1 0 0 0,0 1 1 0 0,0-1-1 0 0,1 1 0 0 0,-1-1 1 0 0,0 1-1 0 0,0-1 0 0 0,0 1 1 0 0,0-1-1 0 0,1 1 0 0 0,-1-1 1 0 0,0 1-1 0 0,0-1 0 0 0,0 1 0 0 0,0-1 1 0 0,0 1-1 0 0,0-1 0 0 0,0 1 1 0 0,0-1-1 0 0,-1 1 0 0 0,1-1 1 0 0,0 1-1 0 0,0-1 0 0 0,0 1 1 0 0,0-1-1 0 0,-1 1 0 0 0,1-1 1 0 0,0 1 2 0 0,-8 25-45 0 0,7-21 48 0 0,-24 63-11 0 0,14-46 53 0 0,9-20-32 0 0,0 1 0 0 0,0 0-1 0 0,1 0 1 0 0,-1 0 0 0 0,1 0 0 0 0,0 0-1 0 0,-1 0 1 0 0,2 0 0 0 0,-2 2-13 0 0,1 6 42 0 0,-1 0 1 0 0,0 0 0 0 0,-1 0-1 0 0,-4 9-42 0 0,2 11 17 0 0,1 1-6 0 0,2-21-8 0 0,0-1 0 0 0,0 1 0 0 0,1 0 0 0 0,0 0 0 0 0,2 7-3 0 0,-3 22 21 0 0,2-28 18 0 0,0 0 0 0 0,0 0 0 0 0,2 5-39 0 0,-1-8 29 0 0,0 0 0 0 0,-1 0-1 0 0,0 0 1 0 0,0 0 0 0 0,-1 0 0 0 0,0 0-29 0 0,0-4 16 0 0,1 1 1 0 0,0-1 0 0 0,0 0 0 0 0,0 1 0 0 0,0-1 0 0 0,1 0 0 0 0,0 1-1 0 0,0-1 1 0 0,0 0 0 0 0,2 4-17 0 0,4 22 78 0 0,-6-25-66 0 0,1-1 1 0 0,-1 1-1 0 0,1-1 0 0 0,0 0 0 0 0,0 1 0 0 0,1-1 0 0 0,0 0 1 0 0,0 0-1 0 0,3 4-12 0 0,15 29 182 0 0,-1 0 78 0 0,-5-12-92 0 0,-12-22-141 0 0,-1 0-1 0 0,1 0 1 0 0,0 0-1 0 0,0-1 1 0 0,1 1-1 0 0,-1-1 1 0 0,1 0-1 0 0,0 0 1 0 0,-1 0-1 0 0,4 1-26 0 0,43 23 174 0 0,-42-24-105 0 0,1 0 1 0 0,0 0-1 0 0,-1-1 1 0 0,1 0 0 0 0,0 0-1 0 0,0-1 1 0 0,2 0-70 0 0,4 5 329 0 0,-14-5-406 0 0,0-1-1 0 0,0 1 1 0 0,0-1 0 0 0,0 1 0 0 0,0-1 0 0 0,0 1-1 0 0,-1-1 1 0 0,1 0 0 0 0,0 1 0 0 0,0-1 0 0 0,0 0-1 0 0,0 0 1 0 0,0 0 0 0 0,1 0 0 0 0,-1 0 0 0 0,0 0-1 0 0,0 0 1 0 0,0 0 0 0 0,0 0 0 0 0,0 0-1 0 0,0 0 1 0 0,0-1 77 0 0,0 1-9126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43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7632 0 0,'3'10'267'0'0,"11"7"769"0"0,12 4 422 0 0,-21-19-1347 0 0,-1 0-1 0 0,1 1 1 0 0,-1-1 0 0 0,1-1 0 0 0,0 1-1 0 0,0-1 1 0 0,0 1 0 0 0,0-2-1 0 0,0 1 1 0 0,3 0-111 0 0,4-1 37 0 0,1-1 0 0 0,-1 0-1 0 0,7-2-36 0 0,-3 1 127 0 0,-8 2-48 0 0,1-1-1 0 0,-1 2 1 0 0,1-1 0 0 0,7 3-79 0 0,18 0 180 0 0,-5-2-19 0 0,-19 0-53 0 0,-1-1-1 0 0,1 0 1 0 0,0-1 0 0 0,1 0-108 0 0,-4 1 125 0 0,1 0 1 0 0,0 0 0 0 0,0 1-1 0 0,0 0 1 0 0,0 0 0 0 0,0 0 0 0 0,-1 1-126 0 0,3 1 234 0 0,15 2 1856 0 0,-25 14-2033 0 0,0-16-43 0 0,1 1-1 0 0,-1-1 1 0 0,1 0 0 0 0,0 0 0 0 0,0 0 0 0 0,0 1 0 0 0,0-1-1 0 0,1 0 1 0 0,-1 0 0 0 0,1 0 0 0 0,0-1-14 0 0,0 2 14 0 0,-1-1 0 0 0,1 0 0 0 0,0 1 0 0 0,-1-1 0 0 0,0 1 0 0 0,1-1-1 0 0,-2 1 1 0 0,1 0 0 0 0,0-1 0 0 0,-1 1 0 0 0,1 1-14 0 0,-1 6 50 0 0,1-1 0 0 0,0 1-1 0 0,0-1 1 0 0,1 1 0 0 0,1-1 0 0 0,0 1-50 0 0,12 28 193 0 0,-15-36-158 0 0,1 0 1 0 0,-1-1-1 0 0,1 1 0 0 0,-1 0 1 0 0,0 0-1 0 0,0-1 0 0 0,0 1 0 0 0,-1 2-35 0 0,1 3 122 0 0,0-7-55 0 0,0-1 2 0 0,0 0-5 0 0,0 0-5 0 0,0 16-2104 0 0,0-15-9031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43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7024 0 0,'-1'1'152'0'0,"1"0"1"0"0,0 1 0 0 0,0-1 0 0 0,0 1-1 0 0,0-1 1 0 0,0 0 0 0 0,0 1-1 0 0,1-1 1 0 0,-1 0 0 0 0,0 1-1 0 0,1-1 1 0 0,-1 0 0 0 0,1 1-1 0 0,-1-1 1 0 0,1 0 0 0 0,0 0-1 0 0,-1 0 1 0 0,1 0 0 0 0,0 0 0 0 0,0 1-1 0 0,0-1 1 0 0,0 0 0 0 0,0-1-1 0 0,0 1 1 0 0,0 0 0 0 0,0 0-1 0 0,1 0-152 0 0,-2 0 52 0 0,1 1-1 0 0,-1-1 0 0 0,1 0 0 0 0,-1 0 0 0 0,0 1 1 0 0,0-1-1 0 0,0 0 0 0 0,1 1 0 0 0,-1-1 0 0 0,-1 0 1 0 0,1 1-1 0 0,0-1 0 0 0,0 1-51 0 0,0 9 162 0 0,2 2-141 0 0,1-1 0 0 0,0 1-1 0 0,4 8-20 0 0,8 32 36 0 0,-11-31 32 0 0,1-1 0 0 0,1 1 1 0 0,0-1-1 0 0,3 3-68 0 0,-3-9 148 0 0,-2 1 1 0 0,0-1-1 0 0,0 1 1 0 0,-2 0-1 0 0,1 12-148 0 0,0 81 733 0 0,-3-83-595 0 0,-1-11 262 0 0,0-13 146 0 0,1-10-326 0 0,-1-10-110 0 0,-1 0 1 0 0,-4-18-111 0 0,-2-17 95 0 0,7 41-50 0 0,-1 0 1 0 0,-1 1 0 0 0,-3-12-46 0 0,-1-4 100 0 0,-6-52 197 0 0,11 65-294 0 0,1 0-1 0 0,0 1 1 0 0,1-1-1 0 0,0 0 1 0 0,2-3-3 0 0,-1-28-10 0 0,-1 28 0 0 0,-1 12-9 0 0,1 0 0 0 0,-1 0 0 0 0,1 0 0 0 0,1 0 0 0 0,-1 0 0 0 0,1-1 0 0 0,0 1 0 0 0,0 0 0 0 0,0 0 0 0 0,2-4 19 0 0,1 2-28 0 0,-1-1 1 0 0,1 1-1 0 0,1 0 1 0 0,-1 0-1 0 0,1 1 1 0 0,0-1-1 0 0,1 1 1 0 0,-1 0-1 0 0,1 0 1 0 0,1 1-1 0 0,3-3 28 0 0,3-1-24 0 0,-7 5 9 0 0,0 0-1 0 0,1 0 1 0 0,0 0 0 0 0,0 1 0 0 0,0-1 0 0 0,0 2 0 0 0,0-1 0 0 0,2 0 15 0 0,13-3-42 0 0,-19 5 38 0 0,0 0 0 0 0,0 0 0 0 0,0 0 1 0 0,0 0-1 0 0,0 1 0 0 0,0-1 0 0 0,1 1 0 0 0,-1 0 0 0 0,0 0 1 0 0,0 0-1 0 0,0 0 0 0 0,2 1 4 0 0,8 1-7 0 0,-2 0 1 0 0,-1 0-1 0 0,0 0 0 0 0,11 4 7 0 0,-18-4-4 0 0,1 0 0 0 0,0 0 1 0 0,-1 0-1 0 0,1 0 0 0 0,-1 0 0 0 0,1 1 1 0 0,-1-1-1 0 0,0 1 0 0 0,0 0 0 0 0,0 0 1 0 0,-1 0-1 0 0,2 2 4 0 0,1 1-10 0 0,-1 0 0 0 0,0 1 1 0 0,0-1-1 0 0,-1 1 0 0 0,0 0 0 0 0,1 2 10 0 0,-3-7 0 0 0,-1 1 0 0 0,1-1 0 0 0,-1 1-1 0 0,0-1 1 0 0,1 1 0 0 0,-1-1-1 0 0,0 1 1 0 0,0-1 0 0 0,-1 1 0 0 0,1-1-1 0 0,-1 1 1 0 0,1-1 0 0 0,-1 1 0 0 0,0-1-1 0 0,1 1 1 0 0,-1-1 0 0 0,-1 0-1 0 0,1 0 1 0 0,0 1 0 0 0,-2 0 0 0 0,-14 25 20 0 0,12-19-8 0 0,-1 0 0 0 0,0 0 1 0 0,-1 0-1 0 0,0-1 0 0 0,-2 2-12 0 0,6-7 6 0 0,-6 6 15 0 0,-1 0 0 0 0,0 0 0 0 0,-1-2 0 0 0,1 1 0 0 0,-6 2-21 0 0,2-2 14 0 0,-8 3 25 0 0,20-10-25 0 0,0-1 0 0 0,-1 1 1 0 0,1 0-1 0 0,0-1 0 0 0,0 1 0 0 0,-1 0 0 0 0,1 0 0 0 0,0 0 0 0 0,0 1 1 0 0,0-1-1 0 0,0 0 0 0 0,0 1 0 0 0,1 0 0 0 0,-1-1 0 0 0,-1 2-14 0 0,3-3-45 0 0,-1 1 0 0 0,0-1 1 0 0,1 1-1 0 0,-1-1 0 0 0,1 0 0 0 0,-1 1 0 0 0,0-1 0 0 0,0 0 1 0 0,1 0-1 0 0,-1 1 0 0 0,0-1 0 0 0,1 0 0 0 0,-1 0 0 0 0,0 0 0 0 0,0 0 1 0 0,1 0-1 0 0,-1 0 0 0 0,0 0 0 0 0,0 0 0 0 0,1-1 0 0 0,-1 1 0 0 0,0 0 1 0 0,1 0-1 0 0,-1 0 0 0 0,0-1 0 0 0,0 1 0 0 0,1 0 0 0 0,-1-1 0 0 0,1 1 1 0 0,-1-1-1 0 0,0 1 0 0 0,1-1 0 0 0,-1 1 0 0 0,1-1 0 0 0,-1 1 0 0 0,1-1 1 0 0,-1 1-1 0 0,1-1 0 0 0,-1 0 45 0 0,1 0-9877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44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1 380 8136 0 0,'1'0'41'0'0,"-1"0"-1"0"0,1 0 1 0 0,0 0 0 0 0,-1 0 0 0 0,1 0 0 0 0,-1 0-1 0 0,1 0 1 0 0,0 0 0 0 0,-1 1 0 0 0,1-1-1 0 0,0 0 1 0 0,-1 0 0 0 0,1 1 0 0 0,-1-1 0 0 0,1 1-1 0 0,-1-1 1 0 0,1 0 0 0 0,-1 1 0 0 0,1-1 0 0 0,-1 1-1 0 0,1-1 1 0 0,-1 1 0 0 0,0-1 0 0 0,1 1 0 0 0,-1-1-1 0 0,0 1 1 0 0,1-1 0 0 0,-1 1 0 0 0,0 0 0 0 0,0-1-1 0 0,1 1 1 0 0,-1-1 0 0 0,0 1 0 0 0,0 0-1 0 0,0-1 1 0 0,0 1 0 0 0,0 0 0 0 0,0-1 0 0 0,0 1-41 0 0,0 1 80 0 0,0-1 1 0 0,1 0 0 0 0,-1 1-1 0 0,0-1 1 0 0,1 0 0 0 0,-1 1 0 0 0,1-1-1 0 0,-1 0 1 0 0,1 0 0 0 0,0 1-1 0 0,0-1 1 0 0,-1 0 0 0 0,2 0-81 0 0,1 13 1132 0 0,-3-9-572 0 0,0-6-14 0 0,0 0-456 0 0,21-12 608 0 0,-16 5-604 0 0,-1 0-1 0 0,0 0 0 0 0,0 0 1 0 0,0 0-1 0 0,-1-1 1 0 0,-1 1-1 0 0,1-1 0 0 0,-1 0 1 0 0,-1 0-1 0 0,1-8-93 0 0,8-31 286 0 0,5-28 42 0 0,-12 57-120 0 0,1 0 1 0 0,0 0-1 0 0,2 0 1 0 0,4-12-209 0 0,-4 16 149 0 0,-5 11-92 0 0,0 1 1 0 0,0 0 0 0 0,0-1 0 0 0,0 1-1 0 0,1 0 1 0 0,-1 0 0 0 0,1 0 0 0 0,0 0-1 0 0,0 0 1 0 0,0 0 0 0 0,0 1 0 0 0,0-1 0 0 0,1 1-1 0 0,-1-1 1 0 0,1 1 0 0 0,2-2-58 0 0,-4-3 297 0 0,-1 7-291 0 0,0 0 0 0 0,-1-1 0 0 0,1 1 0 0 0,0 0 1 0 0,0-1-1 0 0,0 1 0 0 0,0 0 0 0 0,0-1 0 0 0,0 1 0 0 0,0 0 1 0 0,0-1-1 0 0,0 1 0 0 0,0-1 0 0 0,0 1 0 0 0,0 0 0 0 0,0-1 1 0 0,0 1-1 0 0,0 0 0 0 0,0-1 0 0 0,0 1 0 0 0,1 0 0 0 0,-1-1 1 0 0,0 1-1 0 0,0 0 0 0 0,0-1 0 0 0,1 1 0 0 0,-1 0 0 0 0,0-1 1 0 0,0 1-1 0 0,1 0 0 0 0,-1 0 0 0 0,0-1 0 0 0,0 1 0 0 0,1 0 1 0 0,-1 0-1 0 0,0 0 0 0 0,1 0 0 0 0,-1-1 0 0 0,0 1 1 0 0,1 0-1 0 0,-1 0 0 0 0,0 0 0 0 0,1 0 0 0 0,-1 0 0 0 0,1 0 1 0 0,-1 0-1 0 0,0 0 0 0 0,1 0 0 0 0,-1 0 0 0 0,0 0 0 0 0,1 0 1 0 0,-1 0-1 0 0,1 0-6 0 0,0 1 4 0 0,0 0 1 0 0,-1 0-1 0 0,1 0 1 0 0,0 0 0 0 0,0 0-1 0 0,0 0 1 0 0,-1 0-1 0 0,1 1 1 0 0,0-1-1 0 0,-1 0 1 0 0,0 0-1 0 0,1 1 1 0 0,-1 0-5 0 0,7 12 27 0 0,1-3-30 0 0,1 0 0 0 0,0-1 0 0 0,1-1-1 0 0,4 4 4 0 0,-3-3-3 0 0,1 2-1 0 0,-1-1 0 0 0,0 3 4 0 0,9 11 16 0 0,-11-15-3 0 0,-2 0 0 0 0,1 0 0 0 0,-2 0-1 0 0,1 1 1 0 0,2 7-13 0 0,13 28 14 0 0,-14-29-2 0 0,0 0 1 0 0,0 1-1 0 0,-2 0 0 0 0,0 2-12 0 0,3 26 347 0 0,-8-13-1467 0 0,-1-33-11249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45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7232 0 0,'0'0'638'0'0,"12"-4"1236"0"0,2 1-1536 0 0,-1 1 0 0 0,1 0 0 0 0,0 1-1 0 0,0 1 1 0 0,-1 0 0 0 0,1 1 0 0 0,6 1-338 0 0,34 1 475 0 0,-39-4-356 0 0,-10 1-80 0 0,1-1 1 0 0,-1 1-1 0 0,0 1 0 0 0,0-1 1 0 0,0 1-1 0 0,1-1 0 0 0,-1 1 1 0 0,0 1-1 0 0,0-1 0 0 0,0 1 1 0 0,1 1-40 0 0,17 3 383 0 0,-22-6-359 0 0,1 0 0 0 0,0 1 0 0 0,-1-1 0 0 0,1 0 0 0 0,-1 0 0 0 0,1 1 0 0 0,-1-1 0 0 0,1 1 0 0 0,0 0 1 0 0,-1-1-1 0 0,0 1 0 0 0,1 0 0 0 0,-1 0 0 0 0,1 0 0 0 0,-1 0 0 0 0,0 0 0 0 0,0 0 0 0 0,0 0 0 0 0,1 0 0 0 0,-1 0 0 0 0,0 1 0 0 0,-1-1 0 0 0,1 0-24 0 0,0 1 89 0 0,-1-2-5 0 0,0 0-40 0 0,0 29 349 0 0,0-27-387 0 0,0 0 0 0 0,0 0 1 0 0,0-1-1 0 0,0 1 0 0 0,1 0 0 0 0,-1 0 0 0 0,1 0 0 0 0,-1 0 0 0 0,1-1 0 0 0,0 1 1 0 0,-1 0-1 0 0,1-1 0 0 0,0 1 0 0 0,0 0 0 0 0,0-1 0 0 0,1 1 0 0 0,-1-1 0 0 0,0 0 1 0 0,1 1-1 0 0,0 0-6 0 0,12 13 49 0 0,3 28 67 0 0,-11-31-81 0 0,0 0 0 0 0,-1 1 1 0 0,0-1-1 0 0,-1 1 0 0 0,1 10-35 0 0,3 5 139 0 0,-2 11 246 0 0,-7-28-265 0 0,1-11-113 0 0,0 1 0 0 0,0-1 1 0 0,0 1-1 0 0,-1-1 0 0 0,1 1 1 0 0,0-1-1 0 0,0 1 0 0 0,0-1 1 0 0,0 1-1 0 0,0 0 0 0 0,0-1 1 0 0,0 1-1 0 0,0-1 0 0 0,0 1 1 0 0,0-1-1 0 0,1 1 0 0 0,-1-1 1 0 0,0 1-1 0 0,0-1 0 0 0,0 1 1 0 0,1-1-1 0 0,-1 1 0 0 0,0-1-7 0 0,4 16 445 0 0,-4-15-492 0 0,0-1-1 0 0,0 1 1 0 0,0-1-1 0 0,0 1 1 0 0,0-1 0 0 0,0 0-1 0 0,0 1 1 0 0,0-1 0 0 0,1 1-1 0 0,-1-1 1 0 0,0 1-1 0 0,0-1 1 0 0,0 0 0 0 0,0 1-1 0 0,1-1 1 0 0,-1 1 0 0 0,0-1-1 0 0,0 0 1 0 0,1 1 0 0 0,-1-1-1 0 0,0 0 1 0 0,0 1-1 0 0,1-1 1 0 0,-1 0 0 0 0,1 1-1 0 0,-1-1 1 0 0,0 0 0 0 0,1 0-1 0 0,-1 1 1 0 0,0-1 0 0 0,1 0-1 0 0,-1 0 1 0 0,1 0-1 0 0,-1 0 1 0 0,1 0 0 0 0,-1 0-1 0 0,1 0 1 0 0,-1 1 0 0 0,0-1-1 0 0,1 0 1 0 0,-1-1 47 0 0,2 2-10333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45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31 4720 0 0,'4'-4'694'0'0,"3"0"-45"0"0,5-6 1530 0 0,-9 3-81 0 0,-3 2-54 0 0,0 7-1960 0 0,0 0 0 0 0,0 0 1 0 0,0 0-1 0 0,-1 0 1 0 0,1-1-1 0 0,-1 1 1 0 0,0 0-1 0 0,1 0 0 0 0,-1 0 1 0 0,0 0-1 0 0,0 0 1 0 0,0-1-1 0 0,0 1 1 0 0,0 0-1 0 0,-1-1 0 0 0,1 1 1 0 0,0-1-1 0 0,-1 0 1 0 0,1 1-1 0 0,-1-1 1 0 0,0 0-85 0 0,-5 7 77 0 0,-26 18 323 0 0,26-22-320 0 0,0 1 0 0 0,1 1 0 0 0,-1-1 0 0 0,1 1 0 0 0,0 0 0 0 0,0 1-80 0 0,-7 10 44 0 0,9-13-26 0 0,1 0 0 0 0,0 0 0 0 0,0 0 1 0 0,0 1-1 0 0,0-1 0 0 0,0 1 1 0 0,1 0-1 0 0,0 0 0 0 0,0 0 0 0 0,1 0 1 0 0,-1 0-1 0 0,0 5-18 0 0,-3 10 63 0 0,4-18-57 0 0,0 0-1 0 0,0 0 0 0 0,0 0 1 0 0,1 0-1 0 0,-1 0 1 0 0,1 0-1 0 0,-1 0 0 0 0,1 0 1 0 0,0 1-1 0 0,0-1 0 0 0,0 0 1 0 0,0 0-1 0 0,0 0 0 0 0,0 0 1 0 0,0 0-1 0 0,1 0 0 0 0,-1 0 1 0 0,1 0-1 0 0,0 0 0 0 0,-1 0 1 0 0,1 0-1 0 0,0 0 0 0 0,0 0 1 0 0,0 0-1 0 0,1 0 1 0 0,-1-1-1 0 0,1 2-5 0 0,-1-2 0 0 0,0 1 0 0 0,0-1 1 0 0,1 0-1 0 0,-1 1 0 0 0,0-1 0 0 0,0 0 1 0 0,1 0-1 0 0,-1 0 0 0 0,1 0 0 0 0,-1 0 1 0 0,1 0-1 0 0,-1 0 0 0 0,1-1 0 0 0,0 1 1 0 0,-1-1-1 0 0,1 1 0 0 0,0-1 0 0 0,-1 1 1 0 0,1-1-1 0 0,0 0 0 0 0,0 0 0 0 0,-1 0 1 0 0,1 0-1 0 0,0 0 0 0 0,0 0 0 0 0,-1 0 1 0 0,3-1-1 0 0,13 1 0 0 0,-15 0 0 0 0,0 1 0 0 0,0-1 0 0 0,0 0 0 0 0,0 0 0 0 0,0 0 0 0 0,1 0 0 0 0,-1-1 0 0 0,0 1 0 0 0,1-1 0 0 0,3-1-1 0 0,0-1 1 0 0,0 1 0 0 0,0-1 0 0 0,-1 0 0 0 0,0-1 0 0 0,1 1 0 0 0,-1-1 0 0 0,0 0 0 0 0,0-2 0 0 0,15-10 21 0 0,-14 10 150 0 0,-1 0 0 0 0,1-1 0 0 0,-1 1 0 0 0,-1-1 0 0 0,1 0 0 0 0,-1-1 0 0 0,-1 1 0 0 0,1-1 0 0 0,1-5-171 0 0,-4 0 732 0 0,-2 22 232 0 0,1 10-831 0 0,0 28 70 0 0,-3 12-203 0 0,3-3 70 0 0,1-41-32 0 0,-1 0 1 0 0,0 0 0 0 0,-2 4-39 0 0,1-3 53 0 0,0-1 1 0 0,1 1 0 0 0,1-1-1 0 0,1 10-53 0 0,2 15 63 0 0,-4-6-15 0 0,0-20-44 0 0,0-1 0 0 0,1 1 0 0 0,1-1 0 0 0,1 6-4 0 0,-1 12-8 0 0,-3-27-3 0 0,1 0-1 0 0,0 1 0 0 0,0-1 1 0 0,1 0-1 0 0,0 1 0 0 0,-1-1 0 0 0,1 0 1 0 0,1 1 11 0 0,3 17-71 0 0,-5-19 49 0 0,0 0-1 0 0,1 0 0 0 0,0 0 0 0 0,-1 0 0 0 0,1 0 0 0 0,0 0 1 0 0,0 0-1 0 0,1-1 0 0 0,-1 1 0 0 0,0 0 0 0 0,1-1 23 0 0,4 9-69 0 0,-6-10 68 0 0,0-1 1 0 0,0 1-1 0 0,0-1 0 0 0,0 1 1 0 0,0-1-1 0 0,0 1 0 0 0,0-1 1 0 0,0 1-1 0 0,1-1 0 0 0,-1 1 0 0 0,0-1 1 0 0,0 1-1 0 0,1-1 0 0 0,-1 0 1 0 0,0 1-1 0 0,1-1 0 0 0,-1 1 1 0 0,0-1-1 0 0,1 0 0 0 0,-1 1 0 0 0,0-1 1 0 0,1 0-1 0 0,-1 0 0 0 0,1 1 1 0 0,-1-1-1 0 0,1 0 0 0 0,-1 0 1 0 0,1 1-1 0 0,-1-1 0 0 0,1 0 0 0 0,-1 0 1 0 0,1 0-1 0 0,-1 0 0 0 0,1 0 1 0 0,-1 0-1 0 0,1 0 0 0 0,-1 0 0 0 0,1 0 1 0 0,-1 0-1 0 0,1 0 1 0 0,24-5-14 0 0,-21 4 12 0 0,1 0-1 0 0,0 1 0 0 0,-1-2 0 0 0,1 1 0 0 0,-1 0 0 0 0,3-2 3 0 0,4-2 119 0 0,24-14 109 0 0,-14 1-3015 0 0,2-11-9156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3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7232 0 0,'1'-1'53'0'0,"0"0"0"0"0,-1 0-1 0 0,1 1 1 0 0,0-1 0 0 0,0 0 0 0 0,0 1 0 0 0,0-1 0 0 0,0 1 0 0 0,0-1 0 0 0,0 1 0 0 0,0 0-1 0 0,0-1 1 0 0,0 1 0 0 0,0 0 0 0 0,0 0 0 0 0,0 0 0 0 0,1 0 0 0 0,-1-1 0 0 0,0 2 0 0 0,0-1 0 0 0,0 0-1 0 0,1 0-52 0 0,29 1 1262 0 0,-30 0-1235 0 0,0 0 1 0 0,0 0-1 0 0,-1 0 0 0 0,1 0 0 0 0,-1 0 0 0 0,1 0 1 0 0,-1 0-1 0 0,1 0 0 0 0,-1 0 0 0 0,0 0 1 0 0,1 0-1 0 0,-1 0 0 0 0,0 0 0 0 0,0 1 1 0 0,0-1-1 0 0,0 0 0 0 0,0 0 0 0 0,0 0 0 0 0,0 0 1 0 0,0 1-28 0 0,2 13 86 0 0,3 3-44 0 0,0 0 0 0 0,-1 0 0 0 0,-1 0 0 0 0,0 1 0 0 0,-2-1 0 0 0,0 14-42 0 0,5 35 92 0 0,-2-31 101 0 0,1-1 1 0 0,3-1-1 0 0,0 1 1 0 0,3-1-1 0 0,0 0 1 0 0,15 26-194 0 0,-24-55 79 0 0,-1 0 1 0 0,1 0-1 0 0,-1 0 1 0 0,0 0-1 0 0,0 0 0 0 0,-1 0 1 0 0,0 1-1 0 0,0-1 1 0 0,0 0-1 0 0,-1 4-79 0 0,1 7 229 0 0,15-5 41 0 0,-13-6-1704 0 0,-1-5-6890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7:46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7632 0 0,'9'-5'2195'0'0,"7"12"-430"0"0,-15-5-1576 0 0,1-1 0 0 0,0 0-1 0 0,0 0 1 0 0,0 0-1 0 0,0 0 1 0 0,0-1 0 0 0,0 1-1 0 0,0 0 1 0 0,0-1-1 0 0,0 0 1 0 0,0 1 0 0 0,0-1-189 0 0,1 1 70 0 0,0 0 0 0 0,0 0 1 0 0,1 0-1 0 0,-2 1 1 0 0,1-1-1 0 0,0 1 1 0 0,0-1-1 0 0,0 1 0 0 0,-1 0 1 0 0,1 0-1 0 0,-1 1 1 0 0,1-1-1 0 0,-1 0 1 0 0,0 1-1 0 0,0 0 1 0 0,0-1-71 0 0,14 15 217 0 0,-1-3-221 0 0,0 0 0 0 0,-1 2 1 0 0,-1 0-1 0 0,-1 0 0 0 0,0 1 1 0 0,-1 0-1 0 0,0 1 0 0 0,-2 1 1 0 0,0 0-1 0 0,-1 0 0 0 0,-1 0 1 0 0,-1 1-1 0 0,-1 0 1 0 0,-1 0-1 0 0,2 21 4 0 0,4 20-6 0 0,-6-44 6 0 0,-1-1 1 0 0,-1 1 0 0 0,-1 0 0 0 0,0-1 0 0 0,-1 1 0 0 0,-1 4-1 0 0,-3 10 85 0 0,-1 1 0 0 0,-7 21-85 0 0,7-39 133 0 0,0 1 0 0 0,0-1 0 0 0,-1 0 1 0 0,-1-1-1 0 0,-1 1 0 0 0,-6 9-133 0 0,-46 65 1310 0 0,19-31-164 0 0,26-46-2833 0 0,15-11-10379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3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2808 0 0,'0'0'503'0'0,"0"0"-5"0"0,0 0 5 0 0,0 0-24 0 0,0 0-102 0 0,0 0-27 0 0,0 0-2 0 0,0 0-16 0 0,0 0-97 0 0,0 0-20 0 0,3 6 1 0 0,-1-1-137 0 0,-2-2-46 0 0,1-1-1 0 0,0 0 1 0 0,0 0 0 0 0,-1 0 0 0 0,1 0-1 0 0,1 0 1 0 0,-1 0 0 0 0,0 0-1 0 0,0-1 1 0 0,1 1 0 0 0,-1 0 0 0 0,1-1-1 0 0,-1 1 1 0 0,1-1 0 0 0,0 1-1 0 0,0-1-32 0 0,0 1 71 0 0,0 0-1 0 0,-1 1 0 0 0,1-1 0 0 0,-1 1 0 0 0,1-1 0 0 0,-1 1 0 0 0,0-1 0 0 0,0 1 0 0 0,0-1 0 0 0,0 1 0 0 0,-1 0 0 0 0,1 0 0 0 0,-1 0 0 0 0,1-1 0 0 0,-1 1 1 0 0,0 0-1 0 0,0 1-70 0 0,2 13 19 0 0,13 87 226 0 0,-4-20 393 0 0,-3-20 563 0 0,-8-62-1156 0 0,1 0 1 0 0,-1 0-1 0 0,0-1 1 0 0,0 1-1 0 0,0 0 0 0 0,0-1 1 0 0,0 1-1 0 0,0 0 1 0 0,-1-1-1 0 0,1 1 1 0 0,0 0-1 0 0,-1 1-45 0 0,0-2 40 0 0,1 0-1 0 0,-1 0 1 0 0,1 1-1 0 0,0-1 1 0 0,0 0-1 0 0,-1 1 1 0 0,1-1 0 0 0,0 0-1 0 0,0 1 1 0 0,1-1-1 0 0,-1 0 1 0 0,0 1-1 0 0,0-1 1 0 0,1 0 0 0 0,-1 2-40 0 0,0-3 18 0 0,0 0 0 0 0,0 1 0 0 0,0-1 0 0 0,0 1-1 0 0,1-1 1 0 0,-2 0 0 0 0,1 1 0 0 0,0-1 0 0 0,0 0 0 0 0,0 1 0 0 0,0-1 0 0 0,0 0 0 0 0,0 1 0 0 0,0-1 0 0 0,0 0 0 0 0,0 1 0 0 0,-1-1 0 0 0,1 0 0 0 0,0 1 0 0 0,0-1 0 0 0,-1 0 0 0 0,1 0 0 0 0,0 1 0 0 0,0-1 0 0 0,-1 0 0 0 0,1 0 0 0 0,0 1 0 0 0,0-1 0 0 0,-1 0 0 0 0,1 0-18 0 0,-1 1 217 0 0,-13-36 544 0 0,5-13-572 0 0,6 34-165 0 0,0 0 0 0 0,1 0 0 0 0,1 0 0 0 0,0 0 0 0 0,1 0 0 0 0,1-6-24 0 0,1-14 45 0 0,-2 23-17 0 0,1 0 0 0 0,0 0 0 0 0,1 0 0 0 0,0 1 0 0 0,0-1 0 0 0,1 0 1 0 0,1-1-29 0 0,0 5 56 0 0,-1 0 0 0 0,1 1 1 0 0,1-1-1 0 0,-1 1 0 0 0,1 0 1 0 0,0 1-1 0 0,1-1 1 0 0,2-2-57 0 0,1 0 6 0 0,-4 3 21 0 0,1 1 0 0 0,0-1 1 0 0,0 1-1 0 0,1 1 0 0 0,-1-1 0 0 0,1 1 1 0 0,2-1-28 0 0,-2 2 48 0 0,1-1 0 0 0,-1 1 0 0 0,1 0 0 0 0,-1 0 0 0 0,1 1 0 0 0,0 0 0 0 0,0 0 0 0 0,0 1 0 0 0,0 0-48 0 0,-6 1 5 0 0,0 0 1 0 0,0 0 0 0 0,0 0-1 0 0,1 0 1 0 0,-1 0 0 0 0,0 1 0 0 0,0-1-1 0 0,0 1 1 0 0,-1-1 0 0 0,1 1-1 0 0,0 0 1 0 0,-1 0 0 0 0,1 0-1 0 0,-1 0 1 0 0,1 0 0 0 0,-1 0 0 0 0,0 0-1 0 0,0 0 1 0 0,0 0 0 0 0,0 1-1 0 0,0-1 1 0 0,-1 0 0 0 0,1 1-6 0 0,1 3 10 0 0,-1 0 0 0 0,0 0 1 0 0,0 0-1 0 0,-1 0 0 0 0,1 0 0 0 0,-1 0 1 0 0,0 0-1 0 0,-1 3-10 0 0,0-1 6 0 0,1-3 8 0 0,-1 1-1 0 0,0-1 1 0 0,1 0 0 0 0,-2 1 0 0 0,1-1 0 0 0,0 0 0 0 0,-1 0 0 0 0,0 0 0 0 0,0 0 0 0 0,-1 0 0 0 0,0-1 0 0 0,1 1 0 0 0,-2 0 0 0 0,1-1 0 0 0,0 0 0 0 0,-1 0 0 0 0,-1 1-14 0 0,4-4 0 0 0,0 0 0 0 0,0 0 0 0 0,0 0 0 0 0,0 1 0 0 0,0-1 0 0 0,0 0 0 0 0,1 0 0 0 0,-1 0 0 0 0,0 1 0 0 0,1-1 0 0 0,-1 0 0 0 0,1 1 0 0 0,-1-1 0 0 0,1 1 0 0 0,-1 1 0 0 0,2-4 1 0 0,-1 0 0 0 0,1 0 0 0 0,-1 0 0 0 0,1 0 0 0 0,0 0 0 0 0,0 0 0 0 0,0 0 1 0 0,0 0-1 0 0,0 0 0 0 0,0 1 0 0 0,0-1 0 0 0,0 0 0 0 0,0 1 0 0 0,0-1 1 0 0,0 1-1 0 0,0-1 0 0 0,0 1 0 0 0,1-1 0 0 0,-1 1 0 0 0,0 0 0 0 0,0-1 1 0 0,0 1-1 0 0,1 0 0 0 0,-1 0 0 0 0,0 0 0 0 0,1 0-1 0 0,19-6 31 0 0,-17 3-18 0 0,0 1 1 0 0,0 0 0 0 0,1 0 0 0 0,-1 1 0 0 0,0-1 0 0 0,1 1-1 0 0,-1 0 1 0 0,1 0 0 0 0,-1 0 0 0 0,1 1 0 0 0,-1 0 0 0 0,1 0 0 0 0,0 0-1 0 0,-1 0 1 0 0,1 1 0 0 0,-1-1 0 0 0,4 2-14 0 0,-2 0 22 0 0,0 0 0 0 0,0 0 0 0 0,0 0 1 0 0,0 1-1 0 0,0 0 0 0 0,-1 0 0 0 0,0 1 0 0 0,1-1 0 0 0,-1 1 1 0 0,-1 0-1 0 0,1 1 0 0 0,2 2-22 0 0,-4-4 15 0 0,-1 1 0 0 0,0-1 0 0 0,0 1 0 0 0,0 0 0 0 0,-1-1 1 0 0,1 1-1 0 0,-1 0 0 0 0,0 0 0 0 0,0 0 0 0 0,0 0 0 0 0,-1 0 0 0 0,1 0 0 0 0,-1 0 0 0 0,0 0 1 0 0,0 0-1 0 0,0 0 0 0 0,-1 0 0 0 0,0 0 0 0 0,1 0 0 0 0,-1 0 0 0 0,-1 0 0 0 0,1 0 0 0 0,0-1 0 0 0,-1 1 1 0 0,0 0-1 0 0,0-1 0 0 0,0 1 0 0 0,0-1 0 0 0,-1 0 0 0 0,1 1 0 0 0,-1-1 0 0 0,0-1 0 0 0,0 1 1 0 0,0 0-1 0 0,0-1 0 0 0,-3 2-15 0 0,-11 6 46 0 0,-29 16-22 0 0,-10 3-24 0 0,49-26-7 0 0,5-2-6 0 0,-1 1-1 0 0,0-1 1 0 0,1 0 0 0 0,-1 0-1 0 0,0 0 1 0 0,0 0-1 0 0,1 0 1 0 0,-1-1 0 0 0,0 1-1 0 0,0-1 1 0 0,0 0 0 0 0,0 0 12 0 0,2 0-1 0 0,0 0 0 0 0,1 0 0 0 0,-1-1 0 0 0,1 1 0 0 0,-1 0 0 0 0,1-1 0 0 0,-1 1 0 0 0,0 0 0 0 0,1-1 0 0 0,0 1 0 0 0,-1-1 0 0 0,1 1 0 0 0,-1-1-1 0 0,1 1 1 0 0,0-1 0 0 0,-1 1 0 0 0,1-1 0 0 0,0 0 0 0 0,-1 0 2 0 0,-6-6-2383 0 0,7 6-7714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4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6328 0 0,'3'0'178'0'0,"0"1"0"0"0,0-1 0 0 0,0 0 0 0 0,0 1 0 0 0,-1-1 1 0 0,1 1-1 0 0,0 0 0 0 0,0 0 0 0 0,0 0 0 0 0,-1 1 0 0 0,1-1 0 0 0,0 0 1 0 0,-1 1-1 0 0,0 0 0 0 0,1 0 0 0 0,-1 0 0 0 0,0 0 0 0 0,0 0 0 0 0,0 0 1 0 0,0 0-1 0 0,0 1-178 0 0,7 6-37 0 0,9 8 157 0 0,-12-12-8 0 0,0 1 1 0 0,-1-1 0 0 0,0 1 0 0 0,0 0-1 0 0,0 1 1 0 0,-1-1 0 0 0,2 4-113 0 0,0 1 66 0 0,-1-2 35 0 0,0 0-1 0 0,0 0 0 0 0,1 0 0 0 0,0-1 0 0 0,1 2-100 0 0,-4-8 54 0 0,-1 1-1 0 0,0-1 1 0 0,1 0 0 0 0,0 0-1 0 0,-1 0 1 0 0,1-1-1 0 0,0 1 1 0 0,0 0 0 0 0,0-1-1 0 0,0 0 1 0 0,0 0-1 0 0,0 0 1 0 0,0 0 0 0 0,0 0-1 0 0,1-1 1 0 0,-1 1-1 0 0,0-1 1 0 0,3 0-54 0 0,-4 0 58 0 0,1 0-1 0 0,-1-1 1 0 0,1 1-1 0 0,-1 0 1 0 0,1-1-1 0 0,-1 0 1 0 0,1 0 0 0 0,-1 0-1 0 0,0 0 1 0 0,1 0-1 0 0,-1 0 1 0 0,0 0-1 0 0,0-1 1 0 0,0 1 0 0 0,0-1-1 0 0,1-1-57 0 0,3-3 160 0 0,0-1-1 0 0,-1 1 1 0 0,1-1-1 0 0,0-2-159 0 0,7-10 149 0 0,-11 15-102 0 0,0 1 1 0 0,0-1-1 0 0,0 0 1 0 0,-1 1-1 0 0,0-1 1 0 0,1 0-1 0 0,-1 0 1 0 0,-1 0-1 0 0,1 0 1 0 0,0 0-1 0 0,-1-4-47 0 0,0-2 220 0 0,0-1 0 0 0,0 1-1 0 0,-1-1 1 0 0,-1-1-220 0 0,2 11-45 0 0,0 0 1 0 0,0 0-1 0 0,0 0 0 0 0,0 1 1 0 0,0-1-1 0 0,-1 0 0 0 0,1 0 1 0 0,0 0-1 0 0,-1 0 0 0 0,1 0 0 0 0,0 1 1 0 0,-1-1-1 0 0,1 0 0 0 0,-1 0 1 0 0,1 1-1 0 0,-1-1 0 0 0,0 0 0 0 0,1 1 1 0 0,-1-1-1 0 0,0 1 0 0 0,1-1 1 0 0,-1 1-1 0 0,0-1 0 0 0,0 1 1 0 0,0-1-1 0 0,1 1 0 0 0,-1 0 0 0 0,0-1 1 0 0,0 1-1 0 0,0 0 0 0 0,0 0 1 0 0,0-1 44 0 0,1 1-10120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4.4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7432 0 0,'1'0'34'0'0,"1"0"1"0"0,-1 0 0 0 0,0 0-1 0 0,1 0 1 0 0,-1 0-1 0 0,1 0 1 0 0,-1 1-1 0 0,1-1 1 0 0,-1 1 0 0 0,0-1-1 0 0,1 1 1 0 0,-1-1-1 0 0,0 1 1 0 0,0 0 0 0 0,0 0-1 0 0,1-1 1 0 0,0 2-35 0 0,0 1 95 0 0,0-1 1 0 0,-1 1-1 0 0,1 0 0 0 0,0-1 1 0 0,-1 1-1 0 0,1 0 1 0 0,0 3-96 0 0,6 15 131 0 0,-1 1 1 0 0,0 0 0 0 0,-1 1 0 0 0,-2-1 0 0 0,0 4-132 0 0,0 20 411 0 0,-1 0 1 0 0,-3 3-412 0 0,6 96 3407 0 0,-2-145-5062 0 0,-3 0-6867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5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91 5520 0 0,'2'0'178'0'0,"1"0"0"0"0,0 0 0 0 0,-1-1 0 0 0,1 1-1 0 0,0-1 1 0 0,-1 1 0 0 0,1-1 0 0 0,-1 0 0 0 0,1 0 0 0 0,-1 0 0 0 0,1 0 0 0 0,-1-1 0 0 0,0 1 0 0 0,0-1 0 0 0,1 1 0 0 0,-1-1-1 0 0,0 0 1 0 0,1-1-178 0 0,6-6 495 0 0,2 0 0 0 0,-1 0 0 0 0,1 1-1 0 0,0 1 1 0 0,1 0-495 0 0,-7 4 90 0 0,1 0 1 0 0,-1 0-1 0 0,0 1 1 0 0,1 0-1 0 0,0 0 0 0 0,-1 0 1 0 0,1 1-1 0 0,0 0 1 0 0,0 0-1 0 0,0 0 1 0 0,0 1-1 0 0,5 0-90 0 0,4 5 251 0 0,-14-4-212 0 0,1 0 0 0 0,0 0 0 0 0,-1 0-1 0 0,1-1 1 0 0,0 1 0 0 0,-1 0 0 0 0,1-1 0 0 0,0 0 0 0 0,0 1 0 0 0,0-1 0 0 0,0 0-39 0 0,-1 0 11 0 0,0 0 0 0 0,-1 0 0 0 0,1 0 1 0 0,0 0-1 0 0,-1 0 0 0 0,1 0 0 0 0,0 1 1 0 0,-1-1-1 0 0,1 0 0 0 0,0 0 0 0 0,-1 1 0 0 0,1-1 1 0 0,0 0-1 0 0,-1 1 0 0 0,1-1 0 0 0,-1 1 1 0 0,1-1-1 0 0,-1 1 0 0 0,1-1 0 0 0,-1 1 1 0 0,1-1-1 0 0,-1 1 0 0 0,1-1 0 0 0,-1 1 1 0 0,0 0-1 0 0,1-1 0 0 0,-1 1 0 0 0,0-1 1 0 0,0 1-1 0 0,1 0 0 0 0,-1-1 0 0 0,0 1 0 0 0,0 0 1 0 0,0 0-1 0 0,0-1 0 0 0,0 1-11 0 0,-2 32 196 0 0,0-16-158 0 0,1-4-21 0 0,-1-1 0 0 0,-1 0 0 0 0,0 1 0 0 0,0-1 0 0 0,-1 0-1 0 0,-1 0 1 0 0,-5 10-17 0 0,1-2 13 0 0,-13 24 44 0 0,16-34-23 0 0,0 0 0 0 0,1 1-1 0 0,0-1 1 0 0,0 3-34 0 0,-2 8 49 0 0,4-14-46 0 0,1 1 0 0 0,-1 0 0 0 0,1 0 0 0 0,1 0 0 0 0,-1 6-3 0 0,1-10 2 0 0,1-1-1 0 0,-1 0 1 0 0,0 0 0 0 0,0 0 0 0 0,0 0-1 0 0,-1 0 1 0 0,1 0 0 0 0,-2 2-2 0 0,-8 23 39 0 0,1 12 31 0 0,7-31-41 0 0,1-1-1 0 0,0 0 1 0 0,0 1 0 0 0,1 0-1 0 0,0-1 1 0 0,0 2-29 0 0,1-9 4 0 0,0 1 0 0 0,0-1 0 0 0,0 0 0 0 0,0 1 0 0 0,0-1 0 0 0,0 0 0 0 0,1 0 0 0 0,-1 1 1 0 0,0-1-1 0 0,1 0 0 0 0,-1 1 0 0 0,1-1 0 0 0,0 0 0 0 0,-1 0 0 0 0,1 0 0 0 0,0 0 0 0 0,0 0 0 0 0,-1 0 1 0 0,2 1-5 0 0,0 0 2 0 0,1-1-1 0 0,0 1 1 0 0,-1-1 0 0 0,1 0 0 0 0,0 0 0 0 0,0 0 0 0 0,0 0 0 0 0,0 0-2 0 0,6 2 9 0 0,-1-1-8 0 0,-1 0-1 0 0,1-1 0 0 0,0 0 1 0 0,0-1-1 0 0,8 1 0 0 0,26 2 0 0 0,-37-3 0 0 0,-1 1 0 0 0,1-1 0 0 0,-1 0 0 0 0,0-1 0 0 0,1 1 0 0 0,-1-1 0 0 0,0 0 0 0 0,1 0 0 0 0,-1 0 0 0 0,2-2 0 0 0,22-3 0 0 0,-26 5-164 0 0,0 1 0 0 0,0 0 1 0 0,-1-1-1 0 0,1 1 0 0 0,0-1 1 0 0,0 1-1 0 0,-1-1 1 0 0,1 0-1 0 0,0 1 0 0 0,-1-1 1 0 0,2-1 163 0 0,-1 1-9000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6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0 126 5624 0 0,'0'1'81'0'0,"1"0"0"0"0,-1 0-1 0 0,0 0 1 0 0,1 0 0 0 0,-1 0 0 0 0,0 0 0 0 0,1 0 0 0 0,-1 0-1 0 0,1 0 1 0 0,-1-1 0 0 0,1 1 0 0 0,0 0 0 0 0,-1 0 0 0 0,1 0-1 0 0,0-1 1 0 0,-1 1 0 0 0,1 0 0 0 0,0-1 0 0 0,0 1 0 0 0,0-1-1 0 0,0 1-80 0 0,11 12 1256 0 0,-3 7-249 0 0,-9-15-896 0 0,5 7 716 0 0,11-10 227 0 0,-15-2-846 0 0,-4-29 1048 0 0,1 17-1059 0 0,1-1 0 0 0,1 1 0 0 0,0 0 0 0 0,1-3-197 0 0,0-13 664 0 0,-1 27-639 0 0,0 0 0 0 0,1 1 0 0 0,-1-1 1 0 0,1 1-1 0 0,-1-1 0 0 0,0 0 1 0 0,1 1-1 0 0,-1-1 0 0 0,1 1 1 0 0,-1-1-1 0 0,1 1 0 0 0,-1-1 0 0 0,1 1 1 0 0,0-1-1 0 0,-1 1 0 0 0,1-1 1 0 0,0 1-1 0 0,-1 0 0 0 0,1-1 1 0 0,0 1-1 0 0,-1 0 0 0 0,1 0 0 0 0,0 0 1 0 0,0 0-1 0 0,-1-1 0 0 0,1 1 1 0 0,0 0-1 0 0,0 0 0 0 0,-1 0 1 0 0,1 0-26 0 0,0 0 23 0 0,0 0 0 0 0,0 0 0 0 0,0 0 0 0 0,0 0 1 0 0,-1 0-1 0 0,1 0 0 0 0,0 0 0 0 0,0 0 0 0 0,0 0 0 0 0,0 0 1 0 0,0 0-1 0 0,0 0 0 0 0,-1 1 0 0 0,1-1 0 0 0,0 0 1 0 0,0 1-1 0 0,0-1 0 0 0,0 1 0 0 0,-1-1 0 0 0,1 1 1 0 0,0-1-1 0 0,-1 1-23 0 0,2 2 37 0 0,-1 1 0 0 0,1 0-1 0 0,0-1 1 0 0,-1 1 0 0 0,2-1 0 0 0,-1 0 0 0 0,0 1 0 0 0,1-1 0 0 0,-1 0-1 0 0,1-1 1 0 0,0 1 0 0 0,0 0 0 0 0,0-1 0 0 0,0 1 0 0 0,1-1-37 0 0,51 32 165 0 0,24 4-33 0 0,-53-32-84 0 0,-26-6-46 0 0,1 0-1 0 0,0 1 1 0 0,0-1-1 0 0,0 0 1 0 0,0 0-1 0 0,0 0 1 0 0,0 0-1 0 0,0 0 1 0 0,0-1-1 0 0,0 1 1 0 0,-1 0-1 0 0,1 0 1 0 0,0-1-1 0 0,0 1 1 0 0,0 0-1 0 0,0-1 1 0 0,0 1-1 0 0,-1-1 1 0 0,1 1-1 0 0,0-1 1 0 0,-1 1-1 0 0,1-1 1 0 0,0 0-1 0 0,-1 1 1 0 0,2-2-2 0 0,-2-1 6 0 0,0 0-5 0 0,-1-7 2 0 0,1-1-1 0 0,1 1 0 0 0,0 0 0 0 0,0 0 0 0 0,1-1 0 0 0,0 1 0 0 0,2-2-2 0 0,0-1 40 0 0,-3 9 8 0 0,0 0 0 0 0,0 0 0 0 0,1 0 0 0 0,0 0 0 0 0,0 0 0 0 0,1-2-48 0 0,-2 6 21 0 0,0-1 0 0 0,-1 1 0 0 0,1-1 0 0 0,0 1 0 0 0,0-1 0 0 0,0 1 0 0 0,0-1 0 0 0,-1 1 0 0 0,1 0 0 0 0,0 0 0 0 0,0-1 0 0 0,0 1 0 0 0,0 0 0 0 0,0 0 0 0 0,0 0 0 0 0,0 0 0 0 0,0 0 0 0 0,0 0 0 0 0,0 0 0 0 0,0 0 0 0 0,0 1 0 0 0,0-1 0 0 0,0 0 0 0 0,0 0-1 0 0,0 1-19 0 0,1 0 2 0 0,-1-1 1 0 0,1 1 0 0 0,0-1 0 0 0,-1 1 0 0 0,1 0 0 0 0,-1-1 0 0 0,1 1 0 0 0,-1 0 0 0 0,0 0 0 0 0,1 0-1 0 0,-1 0 1 0 0,0 1 0 0 0,0-1 0 0 0,1 0-4 0 0,0 3 5 0 0,1 0 0 0 0,0 0 0 0 0,0-1 0 0 0,0 1 0 0 0,0-1 0 0 0,1 0 0 0 0,-1 0 0 0 0,1 0 0 0 0,0-1 0 0 0,2 2-5 0 0,18 14-50 0 0,-16-11 14 0 0,-8-7 28 0 0,0 0 0 0 0,1 0 1 0 0,-1 1-1 0 0,1-1 0 0 0,-1 0 0 0 0,1 0 1 0 0,-1 1-1 0 0,0-1 0 0 0,1 0 1 0 0,-1 1-1 0 0,0-1 0 0 0,1 1 0 0 0,-1-1 1 0 0,0 0-1 0 0,0 1 0 0 0,1-1 1 0 0,-1 1-1 0 0,0-1 0 0 0,0 1 1 0 0,0-1-1 0 0,0 1 0 0 0,0-1 0 0 0,0 1 1 0 0,1-1-1 0 0,-1 1 0 0 0,0-1 1 0 0,0 1-1 0 0,0-1 0 0 0,-1 1 8 0 0,1-1-77 0 0,0 0 7 0 0,0 0 21 0 0,0 0 12 0 0,0 0-6 0 0,0 0 6 0 0,0 0-9 0 0,0 0 0 0 0,0 0 3 0 0,0 0 2 0 0,0 0 19 0 0,0 0 5 0 0,3-14-38 0 0,34-84-206 0 0,-36 96 247 0 0,0 0-1 0 0,1 1 1 0 0,-1-1 0 0 0,1 0-1 0 0,-1 1 1 0 0,1-1-1 0 0,0 1 1 0 0,-1-1 0 0 0,1 1-1 0 0,0 0 1 0 0,0 0-1 0 0,0-1 1 0 0,0 1 0 0 0,0 1-1 0 0,0-1 1 0 0,0 0 0 0 0,0 0-1 0 0,1 1 1 0 0,-1 0-1 0 0,0-1 1 0 0,0 1 0 0 0,1 0 14 0 0,2-1-23 0 0,0 1 0 0 0,0 0 0 0 0,0 0 1 0 0,0 1-1 0 0,0-1 0 0 0,0 1 0 0 0,0 0 1 0 0,0 0-1 0 0,2 1 23 0 0,16 5-31 0 0,-19-7 27 0 0,-1 1 1 0 0,1 0 0 0 0,-1 0 0 0 0,0 0-1 0 0,0 0 1 0 0,0 0 0 0 0,0 1-1 0 0,0 0 1 0 0,0-1 0 0 0,0 1-1 0 0,0 0 1 0 0,1 1 3 0 0,5 5-1 0 0,16 16 5 0 0,-23-22 4 0 0,-1-1-1 0 0,0 1 1 0 0,0 0-1 0 0,1-1 1 0 0,-1 1-1 0 0,0 0 1 0 0,-1 0-1 0 0,1 0 1 0 0,0 0-1 0 0,0 0 1 0 0,-1 0-1 0 0,1 0 1 0 0,-1 0-1 0 0,0 2-7 0 0,0 0 25 0 0,-1 0 1 0 0,0 0-1 0 0,0 1 0 0 0,0-1 1 0 0,-1 0-1 0 0,1 0 0 0 0,-1 0 0 0 0,0 0 1 0 0,0-1-1 0 0,-1 1 0 0 0,1 0 1 0 0,-1-1-1 0 0,0 0 0 0 0,0 0 0 0 0,0 1 1 0 0,0-2-1 0 0,0 1 0 0 0,-1 0 1 0 0,1-1-1 0 0,-1 1 0 0 0,0-1 0 0 0,1 0 1 0 0,-1 0-1 0 0,0-1 0 0 0,0 1 0 0 0,-1-1-25 0 0,0 0-160 0 0,2 0 7 0 0,0 0 0 0 0,0 0 0 0 0,0 0-1 0 0,0-1 1 0 0,0 0 0 0 0,0 1 0 0 0,0-1 0 0 0,0 0-1 0 0,-1-1 1 0 0,1 1 0 0 0,0 0 0 0 0,0-1 0 0 0,0 0 153 0 0,1 1-10400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7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20 356 7136 0 0,'0'0'3634'0'0,"2"-3"-2084"0"0,-8-8-806 0 0,4 9-705 0 0,1-1 0 0 0,0 1 0 0 0,0-1 0 0 0,0 0 0 0 0,0 1 0 0 0,0-1 0 0 0,0 0 0 0 0,1 0 0 0 0,0 0 0 0 0,-1 1 0 0 0,1-1 0 0 0,0 0 0 0 0,0 0 0 0 0,0 0 0 0 0,1-2-39 0 0,-1-23 175 0 0,-1 26-164 0 0,-1-8 46 0 0,1 0-1 0 0,0 0 0 0 0,0-1 1 0 0,1 1-1 0 0,0 0 0 0 0,1 0 1 0 0,0 0-1 0 0,1-3-56 0 0,11-50 488 0 0,-13 61-463 0 0,1 1 0 0 0,0-1 0 0 0,0 1 0 0 0,0-1-1 0 0,0 1 1 0 0,0-1 0 0 0,0 1 0 0 0,1 0 0 0 0,-1-1 0 0 0,0 1-1 0 0,1 0-24 0 0,-1 0 19 0 0,0 1-1 0 0,0-1 0 0 0,0 0 0 0 0,-1 0 0 0 0,1 1 0 0 0,0-1 1 0 0,0 0-1 0 0,-1 0 0 0 0,1 0 0 0 0,0 0 0 0 0,-1 0 1 0 0,1 0-1 0 0,-1 0 0 0 0,1 0 0 0 0,-1 0 0 0 0,0-1 1 0 0,0 1-1 0 0,1 0 0 0 0,-1 0 0 0 0,0 0 0 0 0,0 0 1 0 0,0-1-19 0 0,0 1 24 0 0,0 0 1 0 0,0 0-1 0 0,0 1 0 0 0,0-1 1 0 0,0 0-1 0 0,0 0 1 0 0,0 0-1 0 0,1 0 1 0 0,-1 1-1 0 0,0-1 1 0 0,1 0-1 0 0,-1 0 1 0 0,0 0-1 0 0,1 1 1 0 0,-1-1-1 0 0,1 0 1 0 0,-1 1-1 0 0,1-1 1 0 0,-1 0-1 0 0,1 1 1 0 0,0-1-1 0 0,-1 0 1 0 0,1 1-1 0 0,0-1 1 0 0,-1 1-1 0 0,1 0 1 0 0,0-1-1 0 0,0 1 1 0 0,0-1-1 0 0,0 1-24 0 0,12-8 457 0 0,-13 7-441 0 0,1 1-1 0 0,-1-1 0 0 0,1 1 0 0 0,-1 0 0 0 0,1 0 0 0 0,-1-1 0 0 0,1 1 1 0 0,0 0-1 0 0,-1 0 0 0 0,1-1 0 0 0,0 1 0 0 0,-1 0 0 0 0,1 0 0 0 0,0 0 0 0 0,-1 0 1 0 0,1 0-1 0 0,-1 0 0 0 0,1 0 0 0 0,0 0 0 0 0,-1 1 0 0 0,1-1 0 0 0,0 0 0 0 0,-1 0 1 0 0,1 0-1 0 0,-1 1 0 0 0,1-1 0 0 0,0 0 0 0 0,-1 1 0 0 0,1-1-15 0 0,18 14 140 0 0,-10-7-32 0 0,1 0-41 0 0,-1 0 0 0 0,0 1 0 0 0,0 0 0 0 0,-1 1 0 0 0,0 0 0 0 0,4 6-67 0 0,18 19 111 0 0,-19-21-121 0 0,-1 1-1 0 0,0 0 0 0 0,7 14 11 0 0,11 16-25 0 0,42 49-270 0 0,-47-70 193 0 0,-23-22 102 0 0,0-1 0 0 0,1 0 0 0 0,-1 1 0 0 0,0-1 0 0 0,0 0 0 0 0,1 0 0 0 0,-1 1 0 0 0,0-1 0 0 0,1 0 0 0 0,-1 0 0 0 0,0 0 0 0 0,1 0 0 0 0,-1 1 0 0 0,0-1 0 0 0,1 0 0 0 0,-1 0 0 0 0,1 0 0 0 0,-1 0 0 0 0,0 0 0 0 0,1 0 0 0 0,-1 0 0 0 0,1 0 0 0 0,-1 0 0 0 0,0 0 0 0 0,1 0 1 0 0,-1 0-1 0 0,0 0 0 0 0,1 0 0 0 0,-1-1 0 0 0,1 1 0 0 0,-1 0 0 0 0,0 0 0 0 0,1 0 0 0 0,-1-1 0 0 0,0 1 0 0 0,0 0 0 0 0,1 0 0 0 0,2-13 62 0 0,-2 9-7 0 0,6-31 50 0 0,-2 0 0 0 0,0-1 0 0 0,-2-8-105 0 0,-1-17 75 0 0,-1 31-19 0 0,0 0 1 0 0,-3-8-57 0 0,2 36 4 0 0,0 0 0 0 0,0 0 0 0 0,1 0 0 0 0,-1-1 0 0 0,0 1 0 0 0,1 0 1 0 0,0 0-1 0 0,-1 0 0 0 0,1 0 0 0 0,0 0 0 0 0,0 0 0 0 0,0 0 0 0 0,0 1 0 0 0,1-2-4 0 0,2-4 24 0 0,5 0 68 0 0,-9 7-91 0 0,1 0 1 0 0,-1 0 0 0 0,1 0 0 0 0,-1 0 0 0 0,0 0-1 0 0,1-1 1 0 0,-1 1 0 0 0,1 0 0 0 0,-1 0 0 0 0,0 0-1 0 0,1-1 1 0 0,-1 1 0 0 0,0 0 0 0 0,1-1 0 0 0,-1 1-1 0 0,0 0 1 0 0,0-1 0 0 0,1 1 0 0 0,-1 0-1 0 0,0-1 1 0 0,0 1 0 0 0,0 0 0 0 0,1-1 0 0 0,-1 1-1 0 0,0-1-1 0 0,17-8-2273 0 0,-16 8-9133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7.4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328 15 7024 0 0,'-6'-3'77'0'0,"1"1"1"0"0,-1 0 0 0 0,0 0-1 0 0,0 0 1 0 0,0 1 0 0 0,0 0-1 0 0,-1 0 1 0 0,1 1-1 0 0,0-1 1 0 0,0 2 0 0 0,-1-1-1 0 0,1 0 1 0 0,0 1 0 0 0,0 1-1 0 0,0-1 1 0 0,0 1-1 0 0,-1 0-77 0 0,-4 2 180 0 0,0 0-1 0 0,1 2 0 0 0,-1-1 0 0 0,1 1 0 0 0,0 0 1 0 0,0 1-1 0 0,1 0 0 0 0,-5 6-179 0 0,-43 27 1104 0 0,49-30-982 0 0,1 0 1 0 0,-1 0-1 0 0,2 1 0 0 0,-1 0 1 0 0,2 0-1 0 0,-1 1 1 0 0,2 0-1 0 0,-1-1 0 0 0,1 5-122 0 0,3-11 50 0 0,0 0 0 0 0,0 0-1 0 0,0 0 1 0 0,1 0-1 0 0,0 0 1 0 0,0 0 0 0 0,0 3-50 0 0,0 22 188 0 0,0-24-147 0 0,0 0 0 0 0,0-1 0 0 0,1 1 0 0 0,-1 0 0 0 0,1 0 0 0 0,1-1 0 0 0,-1 1 0 0 0,3 3-41 0 0,2 17 138 0 0,-4-20-108 0 0,0 0 1 0 0,0 0 0 0 0,1 0 0 0 0,0-1 0 0 0,0 1-1 0 0,0-1 1 0 0,1 1 0 0 0,-1-1 0 0 0,4 3-31 0 0,14 24 65 0 0,-17-25-51 0 0,0-1 0 0 0,0 1 1 0 0,0-1-1 0 0,1 0 0 0 0,0 0 0 0 0,0 0 0 0 0,1-1 0 0 0,-1 0 0 0 0,1 0 0 0 0,0 0 0 0 0,1-1 0 0 0,-1 0 0 0 0,1 0 0 0 0,0-1 1 0 0,0 1-1 0 0,6 1-14 0 0,28 11 70 0 0,-22-7 26 0 0,1-2 0 0 0,8 2-96 0 0,-20-9-1692 0 0,-7 0-6966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7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 7528 0 0,'0'-2'0'0'0,"0"-2"0"0"0,0 2 0 0 0,0 2 632 0 0,0 0-8 0 0,0 0 8 0 0,2 0 0 0 0,6 0-536 0 0,-2 2 0 0 0,-4 8-8 0 0,13-3 8 0 0,1-7-96 0 0,3 0 16 0 0,1 0-16 0 0,11-7 8 0 0,13 3-208 0 0,1 2 0 0 0,0-2-7336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8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8 8032 0 0,'0'0'37'0'0,"-1"-1"0"0"0,1 1 0 0 0,0-1 0 0 0,0 1 0 0 0,0 0 0 0 0,0-1 0 0 0,0 1 0 0 0,-1 0 0 0 0,1-1 0 0 0,0 1 0 0 0,0 0 0 0 0,-1-1 0 0 0,1 1 0 0 0,0 0 0 0 0,-1-1 0 0 0,1 1 1 0 0,0 0-1 0 0,-1 0 0 0 0,1-1 0 0 0,0 1 0 0 0,-1 0 0 0 0,1 0 0 0 0,0 0 0 0 0,-1 0 0 0 0,1 0 0 0 0,-1-1 0 0 0,1 1 0 0 0,-1 0 0 0 0,1 0 0 0 0,0 0 0 0 0,-1 0 0 0 0,1 0 0 0 0,-1 0 0 0 0,1 0 0 0 0,0 0 0 0 0,-1 0 0 0 0,1 1 1 0 0,-1-1-1 0 0,1 0 0 0 0,0 0 0 0 0,-1 0 0 0 0,1 0-37 0 0,-21 8 1660 0 0,3 4-1417 0 0,1 2 0 0 0,0 0 1 0 0,-3 4-244 0 0,-1 1 183 0 0,15-14-119 0 0,0 1 1 0 0,0 0-1 0 0,1 0 1 0 0,0 0-1 0 0,0 1 1 0 0,0-1-1 0 0,1 1 1 0 0,0 0-1 0 0,0 1 1 0 0,1-1-1 0 0,0 0 1 0 0,0 1-1 0 0,1 0 1 0 0,0 1-65 0 0,-3 14 148 0 0,4-15-122 0 0,-1-1 0 0 0,1 0-1 0 0,0 1 1 0 0,1-1 0 0 0,0 0 0 0 0,0 1 0 0 0,1 3-26 0 0,0-3 21 0 0,-1-1 12 0 0,1 0 0 0 0,0 1 0 0 0,1-1 0 0 0,-1 0 0 0 0,1 0 0 0 0,1 0 0 0 0,-1-1-1 0 0,1 1 1 0 0,0 0 0 0 0,1-1 0 0 0,0 0 0 0 0,2 3-33 0 0,-1-3 38 0 0,0 0 0 0 0,1 0 0 0 0,0 0 0 0 0,1-1-1 0 0,-1 0 1 0 0,1 0 0 0 0,6 2-38 0 0,14 14 80 0 0,-23-18-69 0 0,0 1 1 0 0,0-1 0 0 0,1 0 0 0 0,-1 0 0 0 0,1 0-1 0 0,-1-1 1 0 0,1 1 0 0 0,0-1 0 0 0,0 0 0 0 0,1 0-12 0 0,22 5 28 0 0,13 3 22 0 0,-24-5 46 0 0,-16-5-193 0 0,0 1 0 0 0,0-1 0 0 0,0 1 0 0 0,0-1 0 0 0,0 0 0 0 0,0 0 0 0 0,0 1 0 0 0,0-1 0 0 0,0 0 0 0 0,0 0 0 0 0,0 0-1 0 0,0 0 1 0 0,1 0 0 0 0,-1 0 0 0 0,0-1 0 0 0,0 1 0 0 0,0 0 0 0 0,0 0 0 0 0,0-1 97 0 0,0 1-9010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3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6632 0 0,'0'0'72'0'0,"25"1"409"0"0,-23 1-461 0 0,-1-1-1 0 0,1 0 1 0 0,-1 0-1 0 0,0 1 1 0 0,0-1-1 0 0,0 1 1 0 0,0-1 0 0 0,0 1-1 0 0,0 0 1 0 0,0-1-1 0 0,0 1 1 0 0,-1 0-1 0 0,1-1 1 0 0,0 1-1 0 0,-1 1-19 0 0,7 34 246 0 0,-5-23-190 0 0,21 92 7 0 0,-14-68 127 0 0,0 0 1 0 0,-3 1-1 0 0,-1 0 0 0 0,-2 10-190 0 0,0 12 972 0 0,4 16-972 0 0,-2-20 174 0 0,-2 15-174 0 0,-3-73-6974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8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1 421 7936 0 0,'0'0'241'0'0,"0"0"7"0"0,0 30 1999 0 0,0-30-2226 0 0,1 0 0 0 0,-1 1 0 0 0,0-1 0 0 0,0 0 1 0 0,1 0-1 0 0,-1 1 0 0 0,0-1 0 0 0,1 0 0 0 0,-1 1 1 0 0,0-1-1 0 0,1 0 0 0 0,-1 0 0 0 0,0 0 0 0 0,1 0 1 0 0,-1 1-1 0 0,0-1 0 0 0,1 0 0 0 0,-1 0 0 0 0,0 0 1 0 0,1 0-1 0 0,-1 0 0 0 0,1 0 0 0 0,-1 0 0 0 0,0 0 1 0 0,1 0-1 0 0,-1 0 0 0 0,1 0 0 0 0,-1 0 0 0 0,0 0 1 0 0,1 0-1 0 0,-1 0 0 0 0,1 0 0 0 0,-1-1 0 0 0,0 1 1 0 0,1 0-1 0 0,-1 0 0 0 0,0 0 0 0 0,1-1 0 0 0,-1 1 1 0 0,0 0-1 0 0,0 0 0 0 0,1-1 0 0 0,-1 1 0 0 0,0 0 1 0 0,0-1-1 0 0,1 1 0 0 0,-1 0 0 0 0,0-1 0 0 0,0 1 1 0 0,0 0-1 0 0,1-1 0 0 0,-1 1 0 0 0,0 0 0 0 0,0-1-21 0 0,11-23 780 0 0,-10 21-728 0 0,1-1 46 0 0,-1 0 0 0 0,0 0 0 0 0,-1-1 0 0 0,1 1 0 0 0,-1 0 0 0 0,0-1 1 0 0,0 1-1 0 0,-1-5-98 0 0,1-5 116 0 0,1-64 1065 0 0,7-37-1181 0 0,-5 75 267 0 0,-3 32-223 0 0,0 0 0 0 0,1 0 1 0 0,-1 1-1 0 0,1-1 0 0 0,1 1 0 0 0,0-1 0 0 0,0 1 1 0 0,0-1-1 0 0,1 1 0 0 0,0 0 0 0 0,1 0 1 0 0,2-4-45 0 0,1 0 9 0 0,-7 9 33 0 0,1 1-1 0 0,-1 0 0 0 0,1 0 1 0 0,0 0-1 0 0,-1 0 0 0 0,1 0 1 0 0,0 0-1 0 0,0 1 0 0 0,-1-1 0 0 0,1 0 1 0 0,0 0-1 0 0,0 0 0 0 0,0 1 1 0 0,0-1-1 0 0,0 0 0 0 0,0 1 1 0 0,0-1-1 0 0,0 1 0 0 0,0 0 1 0 0,0-1-1 0 0,1 1 0 0 0,-1 0 1 0 0,0-1-1 0 0,0 1 0 0 0,0 0 1 0 0,0 0-1 0 0,1 0 0 0 0,-1 0 1 0 0,0 0-1 0 0,0 0 0 0 0,1 0-41 0 0,0 0 36 0 0,-1 0 0 0 0,1 0 0 0 0,0 0-1 0 0,0 0 1 0 0,0 1 0 0 0,0-1 0 0 0,0 0 0 0 0,0 1 0 0 0,0 0-1 0 0,-1-1 1 0 0,1 1 0 0 0,0 0 0 0 0,0 0 0 0 0,0 0-36 0 0,0 1 13 0 0,0 1 0 0 0,0-1 0 0 0,0 1 1 0 0,0-1-1 0 0,0 1 0 0 0,0 0 0 0 0,1 3-13 0 0,-3-5 2 0 0,17 31 58 0 0,6 22-60 0 0,7 14 31 0 0,-19-44 22 0 0,-1 0-1 0 0,-1 0 1 0 0,5 21-53 0 0,-13-41 8 0 0,9 27 115 0 0,-7-24-109 0 0,0 0-1 0 0,-1 1 0 0 0,0-1 1 0 0,0 0-1 0 0,0 1 0 0 0,-1 0 0 0 0,0 6-13 0 0,-1-12-5 0 0,0-1-1 0 0,0 1 0 0 0,0 0 1 0 0,0 0-1 0 0,1-1 0 0 0,-1 1 0 0 0,0 0 1 0 0,1-1-1 0 0,0 1 0 0 0,-1 0 0 0 0,1-1 1 0 0,0 1-1 0 0,0-1 0 0 0,0 1 0 0 0,0-1 1 0 0,0 0-1 0 0,0 1 0 0 0,1 0 6 0 0,8 10-103 0 0,-10-12 23 0 0,0 1-1 0 0,0-1 1 0 0,1 1 0 0 0,-1 0-1 0 0,0-1 1 0 0,0 1 0 0 0,0-1 0 0 0,0 1-1 0 0,0-1 1 0 0,0 1 0 0 0,0 0 0 0 0,0-1-1 0 0,0 1 1 0 0,0-1 0 0 0,0 1 0 0 0,0 0-1 0 0,0-1 1 0 0,0 1 0 0 0,0-1 0 0 0,-1 1-1 0 0,1-1 1 0 0,0 1 0 0 0,0-1-1 0 0,-1 1 1 0 0,1-1 0 0 0,0 1 0 0 0,-1-1-1 0 0,1 1 1 0 0,-1-1 0 0 0,1 1 80 0 0,-1-1-10913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8.9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3912 0 0,'0'0'633'0'0,"0"0"6"0"0,0 0-1 0 0,0 0-54 0 0,0 0-198 0 0,0 0-52 0 0,0 0-3 0 0,0 0-15 0 0,0 0-72 0 0,0 0-15 0 0,0 0-2 0 0,0 0-27 0 0,0 0-121 0 0,0 0-31 0 0,10 10 234 0 0,-1-3 11 0 0,-8-5-240 0 0,0-1 1 0 0,1 1-1 0 0,0-1 0 0 0,-1 1 0 0 0,1-1 1 0 0,0 0-1 0 0,0 0 0 0 0,0 0 0 0 0,0 0 0 0 0,0 0 1 0 0,0 0-1 0 0,0 0 0 0 0,0-1 0 0 0,0 1 1 0 0,0-1-1 0 0,0 0 0 0 0,0 1 0 0 0,0-1 0 0 0,1 0 1 0 0,-1 0-54 0 0,80 8 736 0 0,-40-1-144 0 0,-41-7-576 0 0,0 1 1 0 0,0-1 0 0 0,0 1-1 0 0,0 0 1 0 0,0-1-1 0 0,0 1 1 0 0,0 0 0 0 0,-1 0-1 0 0,1 0 1 0 0,0 0 0 0 0,0 0-1 0 0,-1 0 1 0 0,1 0-1 0 0,-1 0 1 0 0,1 0 0 0 0,-1 0-1 0 0,1 0 1 0 0,-1 0 0 0 0,0 0-17 0 0,6 23 97 0 0,-13 21-56 0 0,3 88-1521 0 0,4-133-6198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9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8744 0 0,'2'0'203'0'0,"0"1"1"0"0,-1-1-1 0 0,1 1 1 0 0,0 0-1 0 0,-1 0 1 0 0,1 0 0 0 0,-1 0-1 0 0,1 0 1 0 0,-1 0-1 0 0,0 0 1 0 0,1 0-1 0 0,-1 1-203 0 0,9 5 940 0 0,-7-2-796 0 0,-1-1 0 0 0,1 1 0 0 0,-1 0 0 0 0,0 0 0 0 0,0 0 0 0 0,0 0 0 0 0,-1 0 0 0 0,1 3-144 0 0,-1-5 50 0 0,9 40-2 0 0,-3 0 0 0 0,-1 0 1 0 0,-2 1-1 0 0,-2 10-48 0 0,-1-50 5 0 0,4 45 31 0 0,-2-37-17 0 0,-2 0 1 0 0,1 0-1 0 0,-2 1 1 0 0,0-1-1 0 0,0 0 0 0 0,-2 6-19 0 0,2-14 8 0 0,0 0-1 0 0,0-1 1 0 0,0 1 0 0 0,0-1-1 0 0,1 1 1 0 0,-1 0-1 0 0,2 1-7 0 0,-2-2 3 0 0,1-1-1 0 0,-1 1 1 0 0,1 0-1 0 0,-1-1 0 0 0,0 1 1 0 0,0 0-1 0 0,0-1 1 0 0,0 1-1 0 0,0-1 0 0 0,-1 1 1 0 0,1 0-1 0 0,-1-1 1 0 0,0 1-1 0 0,1-1 1 0 0,-2 2-3 0 0,-1 16 164 0 0,0-1-2044 0 0,3-18-6740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39.8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9040 0 0,'3'-2'108'0'0,"1"1"0"0"0,0-1 0 0 0,0 1 1 0 0,0-1-1 0 0,0 1 0 0 0,0 0 0 0 0,2 0-108 0 0,18-5 613 0 0,-13 2-429 0 0,0 1-1 0 0,1 0 1 0 0,-1 0 0 0 0,1 1-1 0 0,0 1 1 0 0,0 0-184 0 0,-7 0 73 0 0,1 0 1 0 0,-1 0-1 0 0,0 0 0 0 0,1-1 1 0 0,-1 0-1 0 0,0 0 1 0 0,0 0-1 0 0,0-1 1 0 0,4-2-74 0 0,-4 2 49 0 0,0 1 1 0 0,0-1-1 0 0,0 1 1 0 0,0 0-1 0 0,0 0 1 0 0,1 0-1 0 0,-1 1 1 0 0,1 0-1 0 0,3 0-49 0 0,113-6 542 0 0,-24 7 864 0 0,-97 0-1404 0 0,0 1 0 0 0,0-1 0 0 0,0 0-1 0 0,0 1 1 0 0,0-1 0 0 0,0 1 0 0 0,0-1 0 0 0,0 1-1 0 0,0-1 1 0 0,-1 1 0 0 0,1 0 0 0 0,0-1 0 0 0,0 1-1 0 0,-1 0 1 0 0,1 0 0 0 0,0-1 0 0 0,-1 1 0 0 0,1 0-1 0 0,-1 0 1 0 0,1 0 0 0 0,0 1-2 0 0,9 22-3 0 0,-7-18 3 0 0,4 15-1 0 0,0 0-1 0 0,-2-1 1 0 0,0 2 0 0 0,-1-1-1 0 0,-1 1 1 0 0,-1-1 0 0 0,-1 4 1 0 0,-2 7-2 0 0,0-25 1 0 0,1 1 0 0 0,0-1-1 0 0,0 0 1 0 0,1 0 0 0 0,-1 0 0 0 0,2 0 0 0 0,-1 1 1 0 0,1-2-1 0 0,-1 0-1 0 0,0 0 0 0 0,0 1 1 0 0,-1-1-1 0 0,0 1 0 0 0,0-1 1 0 0,0 1-1 0 0,-1 2 2 0 0,0 65-9 0 0,1-73-11 0 0,0-1 0 0 0,0 0 0 0 0,0 0 0 0 0,0 1 0 0 0,0-1 0 0 0,0 0 0 0 0,0 0 0 0 0,0 1 0 0 0,-1-1 0 0 0,1 0 0 0 0,0 0 0 0 0,0 1 0 0 0,0-1 0 0 0,-1 0 0 0 0,1 0 1 0 0,0 0-1 0 0,0 1 0 0 0,0-1 0 0 0,-1 0 0 0 0,1 0 0 0 0,0 0 0 0 0,0 0 0 0 0,-1 0 0 0 0,1 0 0 0 0,0 1 0 0 0,-1-1 0 0 0,1 0 0 0 0,0 0 0 0 0,0 0 0 0 0,-1 0 0 0 0,1 0 0 0 0,0 0 1 0 0,-1 0-1 0 0,1 0 0 0 0,0 0 0 0 0,0 0 0 0 0,-1 0 0 0 0,1-1 0 0 0,0 1 0 0 0,0 0 0 0 0,-1 0 0 0 0,1 0 20 0 0,-1 0-1001 0 0,1 0-8088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0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0 103 4616 0 0,'14'0'1063'0'0,"-1"-2"0"0"0,1 0 0 0 0,-1 0 1 0 0,7-3-1064 0 0,11-2 1059 0 0,20-5-861 0 0,-21 4-97 0 0,1 1 1 0 0,1 2-102 0 0,38-4 231 0 0,5-5-231 0 0,40 1 0 0 0,-62 2-1322 0 0,-27 5-5284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0.7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2 8840 0 0,'-16'0'525'0'0,"12"-1"-464"0"0,0 0 0 0 0,-1 1-1 0 0,1 0 1 0 0,0 0 0 0 0,0 0-1 0 0,-1 1 1 0 0,1 0 0 0 0,0-1 0 0 0,0 1-1 0 0,0 1 1 0 0,0-1 0 0 0,0 0-1 0 0,0 1 1 0 0,0 0 0 0 0,0 0-1 0 0,1 0 1 0 0,-1 1 0 0 0,1-1-1 0 0,-2 2-60 0 0,-32 26 45 0 0,31-27-45 0 0,1 0-1 0 0,0 1 1 0 0,1 0 0 0 0,-1 0-1 0 0,1 0 1 0 0,0 0 0 0 0,-1 1 0 0 0,2-1-1 0 0,-1 1 1 0 0,1 0 0 0 0,-3 5 0 0 0,-3 13-5 0 0,1 1 1 0 0,1 1 0 0 0,2 0 0 0 0,-1 6 4 0 0,1-8-1 0 0,5-18 1 0 0,-1 1-1 0 0,1 0 0 0 0,0 0 1 0 0,1 0-1 0 0,-1 0 0 0 0,1 0 1 0 0,1-1-1 0 0,-1 1 0 0 0,1 0 1 0 0,0-1-1 0 0,0 1 1 0 0,2 4 0 0 0,1 1 1 0 0,0-1-1 0 0,0 0 1 0 0,1 0-1 0 0,2 2 0 0 0,-3-7 3 0 0,-1 0 1 0 0,1 0-1 0 0,0 0 1 0 0,1-1-1 0 0,-1 1 1 0 0,1-1-1 0 0,0-1 1 0 0,0 1-1 0 0,0-1 0 0 0,0 0 1 0 0,0-1-1 0 0,1 1 1 0 0,-1-1-1 0 0,1 0 1 0 0,0-1-1 0 0,0 0 0 0 0,1 0-3 0 0,9 2 40 0 0,0-2-1 0 0,1 0 1 0 0,6-2-40 0 0,25-2 172 0 0,-41 3-126 0 0,-1-1-1 0 0,1 0 0 0 0,-1-1 0 0 0,1 0 1 0 0,-1 0-1 0 0,6-3-45 0 0,-9 4 22 0 0,-1-1 0 0 0,0 0 0 0 0,0 0 1 0 0,0 0-1 0 0,0 0 0 0 0,0 0 0 0 0,-1 0 0 0 0,1-1 0 0 0,-1 0 1 0 0,0 1-1 0 0,1-1 0 0 0,-1 0 0 0 0,0 0 0 0 0,-1 0 0 0 0,2-3-22 0 0,1 1 75 0 0,-1-1 0 0 0,0-1 0 0 0,-1 1 0 0 0,1 0 0 0 0,-1-1 0 0 0,0 1 0 0 0,-1-1 0 0 0,0 0 0 0 0,0 0-1 0 0,0 1 1 0 0,-1-1 0 0 0,0 0 0 0 0,0 0 0 0 0,-1 0 0 0 0,1 1 0 0 0,-3-7-75 0 0,0-2 91 0 0,-2 0-1 0 0,0 1 1 0 0,0 0 0 0 0,-1 0-1 0 0,-1 0 1 0 0,0 1 0 0 0,-1 0-1 0 0,-1 0 1 0 0,0 1 0 0 0,0 0-1 0 0,-1 0 1 0 0,-1 1-91 0 0,-7-14-1557 0 0,17 24-7175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1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18 408 6328 0 0,'9'9'1129'0'0,"-9"-10"-1089"0"0,0 1-1 0 0,0 0 0 0 0,1 0 0 0 0,-1 0 0 0 0,0 0 0 0 0,0 0 0 0 0,1-1 0 0 0,-1 1 0 0 0,0 0 0 0 0,0 0 1 0 0,1 0-1 0 0,-1 0 0 0 0,0-1 0 0 0,0 1 0 0 0,0 0 0 0 0,0 0 0 0 0,1-1 0 0 0,-1 1 0 0 0,0 0 0 0 0,0 0 1 0 0,0-1-1 0 0,0 1 0 0 0,0 0 0 0 0,0-1 0 0 0,0 1 0 0 0,0 0 0 0 0,0 0 0 0 0,0-1 0 0 0,0 1 0 0 0,0 0 1 0 0,0 0-1 0 0,0-1 0 0 0,0 1 0 0 0,0 0 0 0 0,0-1 0 0 0,0 1-39 0 0,0 0 495 0 0,0 0-30 0 0,-3-23 1828 0 0,-5-7-1956 0 0,2-1 0 0 0,1 0 0 0 0,1 0 0 0 0,1 0 0 0 0,2 0 0 0 0,1-5-337 0 0,0-3 291 0 0,0 29-171 0 0,-1 0 1 0 0,2 0 0 0 0,-1 0-1 0 0,2 0 1 0 0,1-8-121 0 0,0 2 111 0 0,5-9 333 0 0,-7 24-422 0 0,0 0-1 0 0,-1 0 0 0 0,1 0 1 0 0,0 0-1 0 0,0 1 0 0 0,0-1 1 0 0,-1 0-1 0 0,1 1 0 0 0,0-1 0 0 0,0 0 1 0 0,0 1-1 0 0,0-1 0 0 0,0 1 1 0 0,0 0-1 0 0,0-1 0 0 0,0 1 1 0 0,0 0-1 0 0,0 0 0 0 0,1-1 1 0 0,-1 1-1 0 0,0 0 0 0 0,0 0 1 0 0,1 0-22 0 0,5-2 263 0 0,-6 2-252 0 0,-1 0 0 0 0,1 0 0 0 0,-1 0 1 0 0,0-1-1 0 0,1 1 0 0 0,-1 0 1 0 0,1 0-1 0 0,-1 0 0 0 0,0 0 0 0 0,1 0 1 0 0,-1 0-1 0 0,1 0 0 0 0,-1 0 0 0 0,1 0 1 0 0,-1 0-1 0 0,1 0 0 0 0,-1 0 1 0 0,0 0-1 0 0,1 0 0 0 0,-1 0 0 0 0,1 0 1 0 0,-1 1-1 0 0,1-1 0 0 0,-1 0 0 0 0,0 0 1 0 0,1 0-1 0 0,-1 1 0 0 0,0-1 1 0 0,1 0-1 0 0,-1 1 0 0 0,0-1 0 0 0,1 0 1 0 0,-1 1-1 0 0,0-1 0 0 0,1 0 0 0 0,-1 1 1 0 0,0-1-1 0 0,0 0 0 0 0,0 1 1 0 0,1-1-1 0 0,-1 1-11 0 0,12 22 302 0 0,0 0 0 0 0,5 17-302 0 0,-8-19 55 0 0,0 0 1 0 0,1 0-1 0 0,6 7-55 0 0,-6-14 34 0 0,44 66 201 0 0,-46-71-181 0 0,0 0 0 0 0,0 0 0 0 0,1 0 0 0 0,0-1 0 0 0,0-1-1 0 0,10 7-53 0 0,-9-7 45 0 0,9 4 79 0 0,0 0-1 0 0,17 7-123 0 0,-30-16 37 0 0,0 0-1 0 0,0 0 1 0 0,0 0-1 0 0,0-1 1 0 0,0 0-1 0 0,1 0 1 0 0,-1 0-1 0 0,0-1 0 0 0,0 0 1 0 0,1 0-1 0 0,-1-1 1 0 0,2 0-37 0 0,-6 1 29 0 0,-1 0 0 0 0,0 0 0 0 0,1-1 0 0 0,-1 1 0 0 0,0 0 0 0 0,1-1 1 0 0,-1 0-1 0 0,0 1 0 0 0,0-1 0 0 0,1 0 0 0 0,-1 1 0 0 0,0-1 0 0 0,0 0 0 0 0,0 0 1 0 0,0 0-1 0 0,0 0 0 0 0,0 0 0 0 0,0-1-29 0 0,0 0 4 0 0,0 0 1 0 0,0 0-1 0 0,-1 0 1 0 0,1 1-1 0 0,-1-1 1 0 0,0 0-1 0 0,1 0 1 0 0,-1 0-1 0 0,0 0 1 0 0,0 0-1 0 0,0 0 1 0 0,-1 0-1 0 0,1-1-4 0 0,-8-56 135 0 0,-3 0 0 0 0,-12-34-135 0 0,22 88 11 0 0,0 0 1 0 0,0 1-1 0 0,1-1 1 0 0,0 1-1 0 0,-1-1 1 0 0,2 1 0 0 0,-1-1-1 0 0,0 0 1 0 0,2-2-12 0 0,1-20 84 0 0,-7 7-40 0 0,3 19-43 0 0,1 1 0 0 0,0-1 0 0 0,-1 0 0 0 0,1 0 0 0 0,0 0 0 0 0,-1 0 0 0 0,1 1 1 0 0,0-1-1 0 0,0 0 0 0 0,0 0 0 0 0,-1 0 0 0 0,1 0 0 0 0,0 0 0 0 0,0 0 0 0 0,1 0 0 0 0,-1 0 1 0 0,0 0-1 0 0,0 1 0 0 0,0-1 0 0 0,1 0 0 0 0,-1 0 0 0 0,0 0 0 0 0,1 0 0 0 0,-1 0 0 0 0,0 1 1 0 0,1-1-1 0 0,0 0 0 0 0,-1 0 0 0 0,1 1 0 0 0,-1-1 0 0 0,1 0 0 0 0,0 1 0 0 0,-1-1 1 0 0,1 1-1 0 0,0-1 0 0 0,0 0-1 0 0,5-3 533 0 0,-4 2-3580 0 0,-1 2-9460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1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0 9536 0 0,'0'0'688'0'0,"4"16"1334"0"0,-4 5-1617 0 0,0 0 0 0 0,-2 1 1 0 0,0-1-1 0 0,-2-1 0 0 0,0 1 0 0 0,-4 8-405 0 0,2-5 22 0 0,0 1-1 0 0,1 5-21 0 0,-11 47-8 0 0,15-70 8 0 0,-1 0 0 0 0,1 0 0 0 0,1 0 0 0 0,-1 0 0 0 0,1 0 0 0 0,0 0 0 0 0,2 7 0 0 0,-1 23 0 0 0,-1-33 0 0 0,0-1 1 0 0,1 0-1 0 0,-1 1 1 0 0,1-1-1 0 0,0 0 0 0 0,0 1 1 0 0,0-1-1 0 0,0 0 1 0 0,0 0-1 0 0,1 0 1 0 0,0 2-1 0 0,23 32 10 0 0,-22-32-9 0 0,1-2 8 0 0,-1 1 1 0 0,1 0-1 0 0,-1 0 1 0 0,1-1-1 0 0,0 0 1 0 0,0 0-1 0 0,1 0 1 0 0,-1-1-1 0 0,1 1 1 0 0,-1-1-1 0 0,1 0 1 0 0,0 0-1 0 0,0 0 1 0 0,0-1-1 0 0,4 1-9 0 0,-4-1 51 0 0,1 0 0 0 0,-1-1 0 0 0,1 0 0 0 0,-1 1-1 0 0,1-2 1 0 0,0 1 0 0 0,-1-1 0 0 0,1 0 0 0 0,2-1-51 0 0,11-2 67 0 0,18-7-1866 0 0,-34 10-7917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1.9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1 431 9440 0 0,'6'0'84'0'0,"31"-2"2591"0"0,-35 2-2553 0 0,0-1-1 0 0,-1 1 0 0 0,1-1 0 0 0,0 1 1 0 0,0-1-1 0 0,-1 0 0 0 0,1 0 1 0 0,-1 0-1 0 0,1 0 0 0 0,-1 0 0 0 0,1 0 1 0 0,-1 0-1 0 0,0 0 0 0 0,1 0 0 0 0,-1-1 1 0 0,0 1-1 0 0,0-1 0 0 0,0 1 1 0 0,0-1-122 0 0,13-27 280 0 0,-1 0 0 0 0,-1-1 1 0 0,3-17-281 0 0,22-97 872 0 0,-33 126-736 0 0,8-17 171 0 0,-9 29-260 0 0,-1 0 1 0 0,0 0-1 0 0,0 0 1 0 0,-1 0-1 0 0,0 0 1 0 0,0-2-48 0 0,0 7 15 0 0,-1 0 0 0 0,0 0 1 0 0,0-1-1 0 0,0 1 0 0 0,1 0 1 0 0,-1 0-1 0 0,1 0 0 0 0,-1-1 0 0 0,1 1 1 0 0,-1 0-1 0 0,1 0 0 0 0,0 0 1 0 0,0 0-1 0 0,-1 0 0 0 0,1 0 0 0 0,1 0-15 0 0,5-9 242 0 0,-7 10-216 0 0,1-1-1 0 0,-1 1 0 0 0,1-1 0 0 0,-1 1 0 0 0,1 0 0 0 0,0 0 0 0 0,-1-1 0 0 0,1 1 1 0 0,-1 0-1 0 0,1 0 0 0 0,0 0 0 0 0,-1 0 0 0 0,1 0 0 0 0,-1-1 0 0 0,1 1 0 0 0,0 0 1 0 0,-1 0-1 0 0,1 1 0 0 0,-1-1 0 0 0,1 0 0 0 0,0 0 0 0 0,-1 0 0 0 0,1 0 0 0 0,-1 0 1 0 0,1 1-1 0 0,0-1 0 0 0,-1 0 0 0 0,1 0 0 0 0,-1 1 0 0 0,1-1 0 0 0,-1 1 1 0 0,1-1-1 0 0,-1 0-25 0 0,17 12 201 0 0,15 35-112 0 0,-25-35-62 0 0,0-1 0 0 0,1 0-1 0 0,8 8-26 0 0,-5-6 2 0 0,-1 1 0 0 0,0-1-1 0 0,6 13-1 0 0,15 22 3 0 0,54 73 7 0 0,-85-119-8 0 0,1-1-1 0 0,0 1 1 0 0,-1 0 0 0 0,1-1 0 0 0,-1 1-1 0 0,1 0 1 0 0,-1 0 0 0 0,0-1 0 0 0,0 1-1 0 0,0 0 1 0 0,0 0 0 0 0,0-1 0 0 0,0 1-2 0 0,0 0 2 0 0,0-1 1 0 0,0 0-1 0 0,-1 0 1 0 0,1 1 0 0 0,1-1-1 0 0,-1 0 1 0 0,0 0 0 0 0,0 0-1 0 0,0 1 1 0 0,1-1 0 0 0,-1 0-1 0 0,0 0 1 0 0,1 0 0 0 0,-1 0-1 0 0,1 1 1 0 0,0-1 0 0 0,-1 0-1 0 0,1 0 1 0 0,0 0-3 0 0,-1-1 1 0 0,0 0 1 0 0,0 0-1 0 0,1 0 0 0 0,-1 0 1 0 0,0 1-1 0 0,0-1 1 0 0,0 0-1 0 0,1 0 0 0 0,-1 0 1 0 0,0 0-1 0 0,0 1 0 0 0,0-1 1 0 0,0 0-1 0 0,0 0 0 0 0,0 0 1 0 0,1 1-1 0 0,-1-1 0 0 0,0 0 1 0 0,0 0-1 0 0,0 0 0 0 0,0 1 1 0 0,0-1-1 0 0,0 0 0 0 0,0 0 1 0 0,0 1-1 0 0,0-1 0 0 0,0 0 1 0 0,0 0-1 0 0,0 0 1 0 0,0 1-1 0 0,0-1 0 0 0,0 0 1 0 0,0 0-1 0 0,0 1 0 0 0,0-1 1 0 0,-1 0-1 0 0,1 0 0 0 0,0 0 1 0 0,0 1-1 0 0,0-1 0 0 0,0 0 1 0 0,0 0-1 0 0,-1 0-1 0 0,-4 2-2562 0 0,5-2-9024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2.2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0 153 10848 0 0,'0'-2'193'0'0,"1"1"0"0"0,-1 0 0 0 0,1 0 0 0 0,0-1 1 0 0,-1 1-1 0 0,1 0 0 0 0,0 0 0 0 0,0 0 0 0 0,0 0 0 0 0,-1 0 1 0 0,1 0-1 0 0,0 0 0 0 0,0 0 0 0 0,1 0 0 0 0,0 0-193 0 0,23-17 655 0 0,-16 12-598 0 0,8-5 1 0 0,2 0 1 0 0,-1 2-1 0 0,1 0 0 0 0,1 1-58 0 0,-10 4 6 0 0,32-9-6 0 0,-33 11 0 0 0,0-1-1 0 0,-1 1 0 0 0,0-2 1 0 0,1 1-1 0 0,6-5 1 0 0,-10 5-232 0 0,0 1 0 0 0,0-1 0 0 0,0 1 0 0 0,0 0 0 0 0,0 0 0 0 0,1 1 0 0 0,-1-1 0 0 0,1 1 232 0 0,20-5-9181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4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9440 0 0,'20'-1'299'0'0,"-1"-1"0"0"0,1-1 1 0 0,-1-1-1 0 0,1 0 0 0 0,1-2-299 0 0,8-2 217 0 0,-19 6-130 0 0,1 0 0 0 0,-1 1 0 0 0,1 0 0 0 0,6 1-87 0 0,31-4 124 0 0,-5-3-132 0 0,0 1 0 0 0,0 2 0 0 0,30 2 8 0 0,-43 0-1497 0 0,-23 1-5727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2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2 138 7432 0 0,'0'10'276'0'0,"0"-9"-188"0"0,-1 0-1 0 0,1 0 1 0 0,0 0 0 0 0,0 0-1 0 0,0 0 1 0 0,0 0-1 0 0,0 1 1 0 0,0-1-1 0 0,0 0 1 0 0,0 0 0 0 0,0 0-1 0 0,0 0 1 0 0,1 0-1 0 0,-1 0 1 0 0,0 0-1 0 0,1 1 1 0 0,-1-1-1 0 0,1 0 1 0 0,-1 0 0 0 0,1 0-1 0 0,0-1 1 0 0,-1 1-1 0 0,1 0 1 0 0,0 0-1 0 0,0 0 1 0 0,0 0 0 0 0,-1-1-1 0 0,1 1 1 0 0,0 0-88 0 0,1 0 44 0 0,-1 1 1 0 0,0-1-1 0 0,1 1 1 0 0,-1-1 0 0 0,0 1-1 0 0,0 0 1 0 0,0 0-1 0 0,0-1 1 0 0,-1 1 0 0 0,1 0-1 0 0,0 0 1 0 0,-1 0-1 0 0,0 0 1 0 0,1 0 0 0 0,-1 1-45 0 0,3 7 52 0 0,46 129 451 0 0,-46-130-418 0 0,1-1 0 0 0,0 0 0 0 0,0 1 1 0 0,1-2-1 0 0,0 1 0 0 0,1-1 0 0 0,-1 1 1 0 0,1-1-1 0 0,1-1 0 0 0,-1 1 0 0 0,1-1 0 0 0,0-1 1 0 0,1 1-1 0 0,5 3-85 0 0,-9-7 154 0 0,-1 0 0 0 0,0 0 0 0 0,1-1 0 0 0,0 1 0 0 0,-1-1 0 0 0,1 0 0 0 0,0 0-1 0 0,0 0 1 0 0,0 0 0 0 0,0-1 0 0 0,-1 1 0 0 0,1-1 0 0 0,0 0 0 0 0,0-1 0 0 0,0 1-154 0 0,-1 0 167 0 0,-2 0-118 0 0,0 0 1 0 0,0 0 0 0 0,1-1-1 0 0,-1 1 1 0 0,0 0-1 0 0,0-1 1 0 0,0 1 0 0 0,0-1-1 0 0,1 0 1 0 0,-1 1-1 0 0,0-1 1 0 0,0 0-1 0 0,0 1 1 0 0,0-1 0 0 0,-1 0-1 0 0,1 0 1 0 0,0 0-1 0 0,0 0 1 0 0,0 0-1 0 0,-1 0 1 0 0,1 0 0 0 0,0 0-1 0 0,-1 0 1 0 0,1 0-1 0 0,-1 0 1 0 0,1-1-50 0 0,8-34 324 0 0,-7 30-269 0 0,11-50 695 0 0,5-4-750 0 0,-11 34 168 0 0,-6 22-126 0 0,1 0-1 0 0,-1 0 0 0 0,0 0 1 0 0,1 0-1 0 0,0 1 0 0 0,0-1 1 0 0,0 0-1 0 0,0 1 0 0 0,1 0 1 0 0,-1-1-1 0 0,1 1 0 0 0,1-1-41 0 0,-3 4 31 0 0,-1-1 0 0 0,1 1 0 0 0,0-1 0 0 0,0 1 0 0 0,0-1 0 0 0,0 1-1 0 0,0 0 1 0 0,0-1 0 0 0,0 1 0 0 0,0 0 0 0 0,-1 0 0 0 0,1 0 0 0 0,0 0-1 0 0,0 0 1 0 0,0 0-31 0 0,12-3 288 0 0,9 15 97 0 0,-20-9-372 0 0,0-1 0 0 0,0 1-1 0 0,0 0 1 0 0,0 0-1 0 0,0 0 1 0 0,0 0-1 0 0,-1 1 1 0 0,0-1-1 0 0,1 0 1 0 0,-1 1 0 0 0,-1-1-1 0 0,1 0 1 0 0,0 1-1 0 0,-1-1 1 0 0,1 3-13 0 0,1 6 18 0 0,1 3-7 0 0,2 0 0 0 0,0 0 0 0 0,0 0 0 0 0,5 8-11 0 0,-1 2 8 0 0,-9-23-8 0 0,1 0 1 0 0,-1 0 0 0 0,1 0-1 0 0,-1 1 1 0 0,1-1-1 0 0,0 0 1 0 0,0 0 0 0 0,0 0-1 0 0,0 0 1 0 0,0 0 0 0 0,0-1-1 0 0,1 1 1 0 0,-1 0-1 0 0,0 0 1 0 0,1-1 0 0 0,0 1-1 0 0,-1-1 1 0 0,1 1 0 0 0,0-1-1 0 0,0 0 1 0 0,0 0-1 0 0,0 0 0 0 0,1 1-3 0 0,-1-2-1 0 0,1 1 0 0 0,0 0 0 0 0,0 0 0 0 0,0-1 0 0 0,0 0 1 0 0,0 1-1 0 0,0-1 0 0 0,0 0 0 0 0,0-1 0 0 0,0 1 0 0 0,0 0 0 0 0,-1-1 1 0 0,1 0-1 0 0,3 0 4 0 0,10-3-13 0 0,-15 4 11 0 0,1-1 1 0 0,-1 1 0 0 0,1-1-1 0 0,-1 1 1 0 0,1-1 0 0 0,-1 1-1 0 0,1-1 1 0 0,-1 0-1 0 0,0 1 1 0 0,1-1 0 0 0,-1 0-1 0 0,0 0 1 0 0,0 0 0 0 0,0 0-1 0 0,1 0 1 0 0,-1 0 0 0 0,0 0-1 0 0,-1-1 1 0 0,1 1-1 0 0,0 0 2 0 0,6-8 9 0 0,-1 2 9 0 0,-1 0 0 0 0,-1 0 0 0 0,1-1 0 0 0,-1 0 0 0 0,-1 0 0 0 0,1 0-1 0 0,-1 0 1 0 0,-1 0 0 0 0,2-6-18 0 0,8-25 207 0 0,-5 21-79 0 0,-1-1 0 0 0,-2 1 0 0 0,0-1 0 0 0,0 0 0 0 0,-1-17-128 0 0,-2 23 99 0 0,-1 1 0 0 0,0-1 0 0 0,-1 1 0 0 0,0 0 1 0 0,-1-1-1 0 0,-1 1 0 0 0,0 0 0 0 0,-1 0 0 0 0,-3-9-99 0 0,0 3-2637 0 0,5 1-10792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4.9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4008 0 0,'0'0'720'0'0,"0"0"-1"0"0,0 0-5 0 0,0 0-6 0 0,0 0-41 0 0,0 0-11 0 0,0 0 0 0 0,0 0-38 0 0,0 0-148 0 0,7 2-40 0 0,-2 0-319 0 0,0-1-1 0 0,0 0 0 0 0,0 0 0 0 0,0 0 1 0 0,0 0-1 0 0,0-1 0 0 0,1 0 0 0 0,-1 0 1 0 0,0 0-1 0 0,0-1 0 0 0,0 0 0 0 0,0 0 1 0 0,5-1-111 0 0,13-4 192 0 0,0 2 1 0 0,0 0 0 0 0,1 2 0 0 0,-1 1-1 0 0,1 0 1 0 0,1 2-193 0 0,-13-1 36 0 0,19-4 48 0 0,-28 3-53 0 0,1 0 1 0 0,-1 0-1 0 0,1 0 1 0 0,0 1 0 0 0,-1 0-1 0 0,1-1 1 0 0,0 1-1 0 0,-1 1 1 0 0,1-1-1 0 0,0 1 1 0 0,-1-1-1 0 0,2 1-31 0 0,0 1 34 0 0,0-1 0 0 0,1 0 0 0 0,-1-1 0 0 0,0 0 0 0 0,1 1 1 0 0,-1-2-1 0 0,2 1-34 0 0,-3 0 25 0 0,0-1 1 0 0,0 1 0 0 0,1 0 0 0 0,-1 1 0 0 0,0-1 0 0 0,0 1 0 0 0,1 0-1 0 0,-1 0 1 0 0,0 0 0 0 0,0 0 0 0 0,3 2-26 0 0,-4-2 21 0 0,-1 0 1 0 0,1 0-1 0 0,0 0 1 0 0,0 0-1 0 0,0-1 0 0 0,-1 1 1 0 0,1-1-1 0 0,1 0-21 0 0,19 5 237 0 0,-17 4-1961 0 0,-6-8-7321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5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5320 0 0,'0'0'657'0'0,"0"0"6"0"0,0 0 1 0 0,0 0-50 0 0,0 0-195 0 0,0 0-46 0 0,0 0-2 0 0,0 0-10 0 0,0 0-51 0 0,0 0-14 0 0,0 0 0 0 0,0 0-18 0 0,0 0-67 0 0,0 0-15 0 0,10 12 361 0 0,-9-10-514 0 0,0-1 1 0 0,0 0-1 0 0,0 0 0 0 0,0 0 0 0 0,0 0 0 0 0,0 0 0 0 0,0 0 0 0 0,0 0 0 0 0,0 0 0 0 0,0 0 1 0 0,0 0-1 0 0,1-1 0 0 0,-1 1 0 0 0,0 0 0 0 0,1-1 0 0 0,-1 1 0 0 0,1-1-43 0 0,1 1 116 0 0,1-1-1 0 0,-1 0 0 0 0,0 0 0 0 0,0 0 0 0 0,0-1 1 0 0,0 1-1 0 0,0-1 0 0 0,2 0-115 0 0,33-8 625 0 0,-16 3-176 0 0,0 1 1 0 0,16-1-450 0 0,-31 5 92 0 0,-1 0 0 0 0,1 0 1 0 0,-1-1-1 0 0,0 0 0 0 0,0-1 0 0 0,1 0-92 0 0,0 0 99 0 0,0 1 1 0 0,-1 0-1 0 0,1 0 0 0 0,0 0 0 0 0,1 0-99 0 0,64-2 729 0 0,-41-1-429 0 0,-26 4-261 0 0,-1-1 1 0 0,1 2-1 0 0,0-1 1 0 0,0 1-1 0 0,-1-1 0 0 0,3 1-39 0 0,1 0-393 0 0,1 0 0 0 0,-1-1 0 0 0,0 0-1 0 0,1 0 1 0 0,6-3 393 0 0,-14 3-10801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45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3112 0 0,'-1'1'124'0'0,"1"0"1"0"0,0-1-1 0 0,0 1 1 0 0,0 0-1 0 0,0 0 1 0 0,0 0-1 0 0,0 0 1 0 0,0-1-1 0 0,0 1 1 0 0,1 0-1 0 0,-1 0 1 0 0,0 0-1 0 0,0 0 1 0 0,1-1-1 0 0,-1 1 1 0 0,0 0-1 0 0,1-1 1 0 0,-1 1-1 0 0,1 0 1 0 0,-1 0-1 0 0,1-1 1 0 0,-1 1-1 0 0,1-1 1 0 0,0 1 0 0 0,0 0-125 0 0,7 7 1248 0 0,-5-1 988 0 0,-3-7-2181 0 0,0 0 1 0 0,0 0-1 0 0,1 0 1 0 0,-1 1-1 0 0,0-1 1 0 0,0 0-1 0 0,0 0 1 0 0,0 0-1 0 0,1 1 1 0 0,-1-1-1 0 0,0 0 1 0 0,0 0-1 0 0,0 0 1 0 0,1 0-1 0 0,-1 0 1 0 0,0 1-1 0 0,0-1 1 0 0,0 0-1 0 0,1 0 1 0 0,-1 0-1 0 0,0 0 1 0 0,0 0-1 0 0,1 0 1 0 0,-1 0-1 0 0,0 0 1 0 0,0 0-1 0 0,1 0 1 0 0,-1 0-1 0 0,0 0 1 0 0,0 0-1 0 0,1 0 1 0 0,-1 0-1 0 0,0 0 1 0 0,0 0-1 0 0,1 0 1 0 0,-1 0-1 0 0,0-1 1 0 0,0 1-1 0 0,0 0 1 0 0,1 0-56 0 0,17 0 342 0 0,26 0 465 0 0,-1 1 1 0 0,17 5-808 0 0,-53-6 94 0 0,-1 1 0 0 0,1-1 0 0 0,-1-1 0 0 0,0 1 0 0 0,1-1 0 0 0,-1 0-94 0 0,-1 0 87 0 0,0 0 0 0 0,0 0-1 0 0,0 1 1 0 0,0 0 0 0 0,0 0-1 0 0,0 0 1 0 0,0 0 0 0 0,0 1-1 0 0,1 0-86 0 0,-2 0 77 0 0,-1-1 1 0 0,1 1-1 0 0,0-1 0 0 0,0 0 0 0 0,0-1 1 0 0,0 1-1 0 0,0-1 0 0 0,-1 1 0 0 0,4-2-77 0 0,20-2 291 0 0,5 5 82 0 0,-22 0-304 0 0,1 0 0 0 0,-1-1 1 0 0,1 0-1 0 0,-1-1 0 0 0,7-2-69 0 0,-7-2-2105 0 0,-9 5-8493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56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1 4616 0 0,'0'0'371'0'0,"0"0"7"0"0,0 0-6 0 0,0 0-33 0 0,0 0-142 0 0,0 0-32 0 0,0 0-1 0 0,0 0 55 0 0,0 0 184 0 0,0 0 45 0 0,0 0 0 0 0,0 0-50 0 0,0 0-196 0 0,0 0-50 0 0,0 0 2 0 0,0 0-8 0 0,0 0-77 0 0,0 0-14 0 0,0 0 2 0 0,0 0 32 0 0,0 0 109 0 0,0 0 26 0 0,0 0 1 0 0,0 0 3 0 0,0 0-9 0 0,0 0-3 0 0,0 0 1 0 0,-6 9-2 0 0,-10 13-13 0 0,0 1 1 0 0,2 1 0 0 0,1 0-1 0 0,1 1 1 0 0,-4 12-203 0 0,11-13 152 0 0,0 0 0 0 0,1 1-1 0 0,1-1 1 0 0,2 1 0 0 0,0 10-152 0 0,-2 29 165 0 0,3-42-92 0 0,1-1 0 0 0,0 1 0 0 0,2-1 0 0 0,0 1 0 0 0,2-1 0 0 0,0 0 0 0 0,3 4-73 0 0,-1 1 42 0 0,-5-20-30 0 0,0-1-1 0 0,1 0 1 0 0,-1 0-1 0 0,1 0 1 0 0,0-1 0 0 0,1 1-1 0 0,-1 0 1 0 0,1-1-1 0 0,0 0 1 0 0,0 0-1 0 0,0 0 1 0 0,3 1-12 0 0,4 8 50 0 0,-11-11-45 0 0,1-1-1 0 0,0 0 1 0 0,0 0-1 0 0,-1 1 1 0 0,1-1 0 0 0,0 0-1 0 0,0 0 1 0 0,0 0-1 0 0,0 0 1 0 0,0 0-1 0 0,0-1 1 0 0,1 1-1 0 0,-1 0 1 0 0,0 0-1 0 0,0-1 1 0 0,0 1-1 0 0,1-1 1 0 0,-1 1-1 0 0,0-1 1 0 0,1 1 0 0 0,-1-1-1 0 0,0 0 1 0 0,1 0-5 0 0,-1 0 3 0 0,0 1 1 0 0,0-1 0 0 0,0 0 0 0 0,0 0 0 0 0,1 1 0 0 0,-1-1 0 0 0,0 0 0 0 0,0 1 0 0 0,0-1 0 0 0,0 1-1 0 0,0-1 1 0 0,0 1 0 0 0,0 0-4 0 0,0 0 3 0 0,0 0 0 0 0,0-1-1 0 0,0 1 1 0 0,0 0 0 0 0,1-1-1 0 0,-1 1 1 0 0,0-1 0 0 0,0 0-1 0 0,0 1 1 0 0,0-1 0 0 0,1 0-1 0 0,-1 0 1 0 0,1 1-3 0 0,2-1-175 0 0,0-1 0 0 0,0 1 0 0 0,1-1 0 0 0,-1 0 0 0 0,-1 0 0 0 0,1 0-1 0 0,0 0 1 0 0,0 0 0 0 0,0-1 0 0 0,1-1 175 0 0,-3 2-8798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56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5320 0 0,'0'0'585'0'0,"0"0"1431"0"0,43 1 254 0 0,-16 0-1890 0 0,-1-1-1 0 0,14-3-379 0 0,-17-4 181 0 0,-20 6-132 0 0,-1 0 1 0 0,1 0 0 0 0,0 0-1 0 0,0 0 1 0 0,0 1 0 0 0,0-1-1 0 0,3 1-49 0 0,-2-1 58 0 0,-1 1 0 0 0,0-1 0 0 0,1 0 0 0 0,-1 0 0 0 0,1 0 0 0 0,-1 0 0 0 0,3-1-58 0 0,-3 0 70 0 0,1 1 1 0 0,-1-1 0 0 0,1 1-1 0 0,0 0 1 0 0,-1 1 0 0 0,1-1-1 0 0,3 0-70 0 0,-5 1 59 0 0,-1 0 0 0 0,1 0 0 0 0,-1 0 0 0 0,0 1-1 0 0,1-1 1 0 0,-1 0 0 0 0,0 1 0 0 0,1-1 0 0 0,-1 1 0 0 0,0-1-1 0 0,1 1 1 0 0,-1-1 0 0 0,0 1 0 0 0,0 0 0 0 0,0 0 0 0 0,0 0-1 0 0,0-1 1 0 0,0 1 0 0 0,0 0 0 0 0,0 0 0 0 0,0 1 0 0 0,0-1-1 0 0,0 0 1 0 0,-1 0 0 0 0,1 0-59 0 0,1 3 61 0 0,-1-1 0 0 0,0 0-1 0 0,0 0 1 0 0,0 0 0 0 0,-1 0 0 0 0,1 1 0 0 0,-1-1-1 0 0,1 0 1 0 0,-1 1 0 0 0,0-1-61 0 0,0-2 17 0 0,0 0 1 0 0,0-1-1 0 0,1 1 1 0 0,-1-1-1 0 0,0 1 1 0 0,0 0-1 0 0,1-1 1 0 0,-1 1-1 0 0,0-1 1 0 0,1 1-1 0 0,-1-1 1 0 0,1 1-1 0 0,-1-1 1 0 0,1 1-1 0 0,-1-1 0 0 0,1 1 1 0 0,-1-1-1 0 0,1 1 1 0 0,-1-1-1 0 0,1 0 1 0 0,0 0-1 0 0,-1 1 1 0 0,1-1-18 0 0,0 0 20 0 0,0 1 0 0 0,0-1 0 0 0,0 1 0 0 0,-1-1 0 0 0,1 1 0 0 0,0-1 0 0 0,0 1 0 0 0,0 0 0 0 0,-1-1 0 0 0,1 1 0 0 0,0 0-1 0 0,-1 0 1 0 0,1-1 0 0 0,-1 1 0 0 0,1 0 0 0 0,-1 0 0 0 0,1 0 0 0 0,-1 0 0 0 0,0 0 0 0 0,1 0 0 0 0,-1 0 0 0 0,0 0 0 0 0,0 0 0 0 0,0 0 0 0 0,1 0-20 0 0,-3 213-1522 0 0,2-214-8370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57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4912 0 0,'0'-3'468'0'0,"0"7"578"0"0,0 0 41 0 0,0-6-498 0 0,0 1-266 0 0,0 1 2 0 0,0 0-34 0 0,0 0-124 0 0,0 0-31 0 0,0 0-2 0 0,0 0 14 0 0,0 0 74 0 0,0 0 18 0 0,1 2-178 0 0,-1 0 1 0 0,1 0 0 0 0,0 0-1 0 0,1 0 1 0 0,-1-1 0 0 0,0 1-1 0 0,0 0 1 0 0,1-1 0 0 0,-1 1-1 0 0,1-1 1 0 0,1 2-63 0 0,3 3 127 0 0,-3 0-50 0 0,-1 0 0 0 0,1 0 0 0 0,-1 1 0 0 0,0-1 0 0 0,0 0 0 0 0,-1 1 0 0 0,0-1 0 0 0,0 1 0 0 0,-1 4-77 0 0,7 26 332 0 0,2-10-71 0 0,-6-22-167 0 0,-1 2-1 0 0,0-1 1 0 0,0 0 0 0 0,-1 0-1 0 0,1 1 1 0 0,-1 4-94 0 0,12 55 681 0 0,-1 20-58 0 0,-5-56-415 0 0,-5-23-143 0 0,-1-1-1 0 0,1 1 0 0 0,-1 0 0 0 0,0-1 0 0 0,-1 2-64 0 0,0 30 781 0 0,0-38-691 0 0,0 0-10 0 0,0 0-34 0 0,0 0-11 0 0,0 0 2 0 0,0 0-2 0 0,0 0 4 0 0,0 0 2 0 0,0 0 4 0 0,0 0-7 0 0,-1-1-37 0 0,1 0 0 0 0,-1 0 1 0 0,0 0-1 0 0,1 0 0 0 0,-1 0 1 0 0,1 0-1 0 0,-1 0 1 0 0,1 0-1 0 0,0 0 0 0 0,-1-1 1 0 0,1 1-1 0 0,0 0 1 0 0,0 0-1 0 0,0-1-1 0 0,0 0-1 0 0,-15-60-2004 0 0,13 57-7908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57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94 6632 0 0,'3'-5'51'0'0,"1"1"0"0"0,0-1 0 0 0,0 1-1 0 0,0 0 1 0 0,0 1 0 0 0,1-1 0 0 0,0 1 0 0 0,-1-1 0 0 0,1 1 0 0 0,0 1 0 0 0,2-2-51 0 0,-2 2 125 0 0,19-10 579 0 0,-1 1 0 0 0,10-1-704 0 0,-25 9 189 0 0,0 1-1 0 0,1 0 1 0 0,-1 0-1 0 0,1 1 1 0 0,-1 0-1 0 0,1 1 1 0 0,0 0-1 0 0,8 1-188 0 0,-15-1 55 0 0,0 1 0 0 0,0 0 0 0 0,0 0 0 0 0,0 0 0 0 0,-1 0 0 0 0,1 1 0 0 0,0-1-1 0 0,0 0 1 0 0,-1 1 0 0 0,1-1 0 0 0,-1 1 0 0 0,1 0 0 0 0,-1-1 0 0 0,0 1 0 0 0,0 0 0 0 0,0 0 0 0 0,0 0 0 0 0,1 0-55 0 0,-1 0 61 0 0,0 1-1 0 0,0-1 1 0 0,1 0 0 0 0,0 0 0 0 0,-1 0 0 0 0,1 0 0 0 0,0 0 0 0 0,0-1-1 0 0,0 1 1 0 0,2 1-61 0 0,-3-3 6 0 0,0 1 0 0 0,-1-1 1 0 0,1 0-1 0 0,0 1 0 0 0,-1-1 0 0 0,1 0 0 0 0,0 1 0 0 0,-1-1 0 0 0,1 1 0 0 0,-1-1 0 0 0,1 1 0 0 0,-1-1 0 0 0,1 1 0 0 0,-1-1 0 0 0,1 1 1 0 0,-1 0-1 0 0,0-1 0 0 0,1 1 0 0 0,-1 0 0 0 0,0-1 0 0 0,1 1 0 0 0,-1 0 0 0 0,0 0 0 0 0,0-1 0 0 0,0 1 0 0 0,0 0 0 0 0,0 0 0 0 0,1-1 0 0 0,-1 1 1 0 0,-1 0-1 0 0,1 0 0 0 0,0-1 0 0 0,0 1-6 0 0,0 1 8 0 0,0-1 1 0 0,0 0-1 0 0,0 0 1 0 0,0 0-1 0 0,0 0 1 0 0,0 0-1 0 0,0 0 1 0 0,1 0-1 0 0,-1 0 1 0 0,0 0 0 0 0,1 0-1 0 0,-1 0 1 0 0,1 0-1 0 0,-1 0 1 0 0,1 0-1 0 0,-1 0 1 0 0,1 1-9 0 0,1 1 35 0 0,-1-1 1 0 0,0 1 0 0 0,1 0 0 0 0,-1 0 0 0 0,-1 0 0 0 0,1 0 0 0 0,0 0-1 0 0,-1 1 1 0 0,1-1 0 0 0,-1 0 0 0 0,0 0 0 0 0,0 0 0 0 0,0 0-1 0 0,-1 0 1 0 0,1 1-36 0 0,-1 8 263 0 0,0-9-196 0 0,0 0 1 0 0,0 0 0 0 0,0 0-1 0 0,-1 0 1 0 0,0 0 0 0 0,1 0 0 0 0,-1-1-1 0 0,0 1 1 0 0,-1 0-68 0 0,-5 3 113 0 0,0-1 0 0 0,0 0 0 0 0,-1 0 0 0 0,0-1 0 0 0,0 0-1 0 0,0-1 1 0 0,-9 3-113 0 0,-4 1 190 0 0,18-6-154 0 0,1 0-1 0 0,-1 0 1 0 0,1-1 0 0 0,-1 1 0 0 0,1-1-1 0 0,-1 0 1 0 0,-1 0-36 0 0,2 0 18 0 0,1 0-1 0 0,0 0 1 0 0,-1 0 0 0 0,1 0 0 0 0,0 0 0 0 0,-1 1-1 0 0,1-1 1 0 0,0 1 0 0 0,0 0 0 0 0,-1-1-1 0 0,1 1 1 0 0,0 0 0 0 0,0 0 0 0 0,-2 2-18 0 0,3-3 20 0 0,0 1 1 0 0,0 0-1 0 0,0-1 1 0 0,0 1-1 0 0,0-1 1 0 0,0 0-1 0 0,-1 1 1 0 0,1-1-1 0 0,0 0 1 0 0,0 0-1 0 0,0 1 1 0 0,-1-1-1 0 0,1 0 1 0 0,0 0-1 0 0,0 0 1 0 0,-2-1-21 0 0,-2 1 37 0 0,5 0-49 0 0,0 0-1923 0 0,0 0-7699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8:59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1 460 5224 0 0,'1'1'1437'0'0,"4"4"-302"0"0,8 5 107 0 0,-13-10-1117 0 0,1 0-1 0 0,-1 0 0 0 0,0 0 0 0 0,1 0 1 0 0,-1-1-1 0 0,0 1 0 0 0,1 0 0 0 0,-1 0 0 0 0,0-1 1 0 0,1 1-1 0 0,-1 0 0 0 0,0-1 0 0 0,1 1 1 0 0,-1 0-1 0 0,0-1 0 0 0,0 1 0 0 0,1-1 0 0 0,-1 1 1 0 0,0 0-1 0 0,0-1 0 0 0,0 1 0 0 0,0-1 1 0 0,1 1-1 0 0,-1 0 0 0 0,0-1 0 0 0,0 1 0 0 0,0-1 1 0 0,0 1-1 0 0,0-1 0 0 0,0 1 0 0 0,0 0 1 0 0,0-1-1 0 0,0 1 0 0 0,-1-1 0 0 0,1 1 1 0 0,0-1-1 0 0,0 1 0 0 0,0 0-124 0 0,0-1 73 0 0,0-1 0 0 0,-1 1 0 0 0,1 0-1 0 0,0 0 1 0 0,1 0 0 0 0,-1 0 0 0 0,0 0 0 0 0,0 0 0 0 0,0 0-1 0 0,1 0 1 0 0,-1 0 0 0 0,0 0 0 0 0,1 0 0 0 0,-1 0 0 0 0,1 0 0 0 0,-1 1-1 0 0,1-1 1 0 0,0-1-73 0 0,3-1 40 0 0,-1 0-1 0 0,1 0 1 0 0,-1-1-1 0 0,0 0 1 0 0,0 0 0 0 0,0 0-1 0 0,0 0 1 0 0,-1 0-1 0 0,1 0 1 0 0,-1-1-1 0 0,0 1 1 0 0,0-1-1 0 0,-1 0 1 0 0,0 0 0 0 0,1-2-40 0 0,13-35 637 0 0,1 0 1 0 0,8-11-638 0 0,-14 32 230 0 0,-7 12-92 0 0,0-1 1 0 0,0 1-1 0 0,0-1 0 0 0,-1-2-138 0 0,10-34 596 0 0,-7 18-93 0 0,-5 26-481 0 0,0-1 0 0 0,0 0 0 0 0,1 1 0 0 0,-1-1 1 0 0,1 0-1 0 0,-1 1 0 0 0,1-1 0 0 0,0 1 0 0 0,0-1 1 0 0,0 1-1 0 0,1-2-22 0 0,2-14 102 0 0,-4 17-99 0 0,-1 0-1 0 0,1 1 0 0 0,0-1 1 0 0,0 1-1 0 0,0-1 0 0 0,0 0 1 0 0,0 1-1 0 0,0-1 0 0 0,0 0 1 0 0,0 1-1 0 0,0-1 0 0 0,0 1 0 0 0,0-1 1 0 0,1 0-1 0 0,-1 1 0 0 0,0-1 1 0 0,0 1-1 0 0,1-1 0 0 0,-1 0 1 0 0,0 1-1 0 0,1-1 0 0 0,-1 1 1 0 0,0-1-1 0 0,1 1 0 0 0,-1 0 0 0 0,1-1 1 0 0,-1 1-1 0 0,1-1 0 0 0,-1 1 1 0 0,1 0-1 0 0,-1-1 0 0 0,1 1 1 0 0,-1 0-1 0 0,1-1 0 0 0,0 1 1 0 0,-1 0-1 0 0,1 0 0 0 0,-1 0 0 0 0,1 0 1 0 0,0 0-1 0 0,-1-1-2 0 0,1-4-23 0 0,-2 4 15 0 0,1 1-1 0 0,0-1 0 0 0,0 1 1 0 0,0 0-1 0 0,0-1 0 0 0,0 1 1 0 0,0-1-1 0 0,0 1 0 0 0,-1-1 0 0 0,1 1 1 0 0,0-1-1 0 0,1 1 0 0 0,-1-1 1 0 0,0 1-1 0 0,0-1 0 0 0,0 1 1 0 0,0-1-1 0 0,0 1 0 0 0,0-1 1 0 0,1 1-1 0 0,-1 0 0 0 0,0-1 1 0 0,0 1-1 0 0,1-1 0 0 0,-1 1 1 0 0,0 0-1 0 0,0-1 0 0 0,1 1 0 0 0,-1 0 1 0 0,0-1-1 0 0,1 1 0 0 0,-1 0 1 0 0,1-1-1 0 0,-1 1 0 0 0,1 0 9 0 0,12-1 110 0 0,-11 1-92 0 0,-1-1 1 0 0,0 1 0 0 0,1 0 0 0 0,-1 0-1 0 0,0 0 1 0 0,0 0 0 0 0,1 0 0 0 0,-1 0-1 0 0,0 1 1 0 0,1-1 0 0 0,-1 0 0 0 0,0 1-1 0 0,0-1 1 0 0,1 0 0 0 0,-1 1 0 0 0,0 0-1 0 0,0-1 1 0 0,1 1-19 0 0,17 10 288 0 0,-16-10-275 0 0,0 1 0 0 0,0-1 0 0 0,0 1 0 0 0,0 0 0 0 0,0 0 0 0 0,0 0-1 0 0,-1 0 1 0 0,1 1 0 0 0,-1-1 0 0 0,2 3-13 0 0,10 10-47 0 0,-12-14 36 0 0,0 1-1 0 0,0 0 0 0 0,-1-1 1 0 0,1 1-1 0 0,-1 0 0 0 0,1 0 1 0 0,-1 0-1 0 0,0 0 0 0 0,0 1 12 0 0,47 77-142 0 0,-38-64 139 0 0,-7-12 1 0 0,0 1-1 0 0,0-1 1 0 0,-1 1 0 0 0,0 0-1 0 0,0 0 1 0 0,0 0-1 0 0,0 0 1 0 0,-1 0 0 0 0,0 0 2 0 0,0 2 20 0 0,0 1-1 0 0,0-1 1 0 0,1 0 0 0 0,0-1 0 0 0,0 1 0 0 0,1 0 0 0 0,0-1 0 0 0,0 1 0 0 0,0-1-1 0 0,2 2-19 0 0,-4-6 15 0 0,0-1 0 0 0,0 1-1 0 0,0 0 1 0 0,0 0 0 0 0,0 0-1 0 0,-1-1 1 0 0,1 1-1 0 0,-1 0 1 0 0,1 0 0 0 0,-1 0-1 0 0,0 0 1 0 0,0 0-1 0 0,0 0 1 0 0,0 0 0 0 0,0 0-15 0 0,0 0 10 0 0,0 0 1 0 0,0 0-1 0 0,0-1 1 0 0,0 1-1 0 0,0 0 1 0 0,0 0 0 0 0,1-1-1 0 0,-1 1 1 0 0,1 0-1 0 0,-1-1 1 0 0,1 1-1 0 0,0-1 1 0 0,-1 1-1 0 0,1 0 1 0 0,0-1-1 0 0,0 0 1 0 0,1 2-11 0 0,-1 1-38 0 0,1-1 0 0 0,-1 1 0 0 0,0 0 0 0 0,0 0 0 0 0,-1 0 1 0 0,1 0-1 0 0,-1 0 0 0 0,0 0 0 0 0,0 0 0 0 0,0 0 0 0 0,-1 0 0 0 0,0 3 38 0 0,0 8-2240 0 0,1-15-10183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00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3616 0 0,'11'5'1874'0'0,"-11"-4"-1731"0"0,0-1-1 0 0,0 0 1 0 0,1 0 0 0 0,-1 0-1 0 0,0 0 1 0 0,0 0 0 0 0,1 1-1 0 0,-1-1 1 0 0,0 0 0 0 0,0 0-1 0 0,0 0 1 0 0,1 1 0 0 0,-1-1-1 0 0,0 0 1 0 0,0 0 0 0 0,0 1-1 0 0,0-1 1 0 0,0 0 0 0 0,1 0 0 0 0,-1 1-1 0 0,0-1 1 0 0,0 0 0 0 0,0 0-1 0 0,0 1 1 0 0,0-1 0 0 0,0 0-1 0 0,0 1 1 0 0,0-1 0 0 0,0 0-1 0 0,0 0 1 0 0,0 1 0 0 0,0-1-1 0 0,0 0 1 0 0,0 1 0 0 0,0-1-1 0 0,0 0 1 0 0,0 0 0 0 0,-1 1-143 0 0,2-2 11 0 0,0 1 1 0 0,-1 0-1 0 0,1 0 1 0 0,0 0-1 0 0,-1 0 1 0 0,1 0-1 0 0,0 0 0 0 0,0 0 1 0 0,-1 0-1 0 0,1 0 1 0 0,0 0-1 0 0,-1 0 1 0 0,1 0-1 0 0,0 0 1 0 0,-1 1-1 0 0,1-1 1 0 0,0 0-1 0 0,-1 0 1 0 0,1 1-1 0 0,-1-1 1 0 0,1 1-1 0 0,0-1 1 0 0,-1 0-1 0 0,1 1 0 0 0,-1-1 1 0 0,1 1-1 0 0,-1-1 1 0 0,1 1-1 0 0,-1-1 1 0 0,0 1-1 0 0,1 0 1 0 0,-1-1-1 0 0,0 1 1 0 0,1 0-12 0 0,4 4 56 0 0,1-2-15 0 0,-1-1 0 0 0,1 1 0 0 0,0-1 0 0 0,0 0-1 0 0,1-1 1 0 0,-1 1 0 0 0,0-1 0 0 0,0-1 0 0 0,1 1-1 0 0,-1-1 1 0 0,0 0 0 0 0,4-1-41 0 0,17-1 289 0 0,-1-2 0 0 0,10-2-289 0 0,-20 2 214 0 0,-8 3-107 0 0,-1-2-1 0 0,1 1 1 0 0,-1-1 0 0 0,0 0 0 0 0,0 0 0 0 0,2-2-107 0 0,6-3 96 0 0,-1 5 53 0 0,-13 3-126 0 0,0 0-1 0 0,-1 0 0 0 0,1 0 1 0 0,0 0-1 0 0,0 0 0 0 0,-1 0 0 0 0,1-1 1 0 0,0 1-1 0 0,0 0 0 0 0,-1 0 1 0 0,1-1-1 0 0,0 1 0 0 0,0 0 0 0 0,-1-1 1 0 0,1 1-1 0 0,0-1 0 0 0,-1 1 1 0 0,1-1-1 0 0,-1 1 0 0 0,1-1 0 0 0,-1 1 1 0 0,1-1-1 0 0,-1 0 0 0 0,1 1 1 0 0,0-2-23 0 0,5-5 50 0 0,-3 9 182 0 0,-2 18 451 0 0,2 1-251 0 0,0-18-406 0 0,-1 1-1 0 0,1-1 1 0 0,-1 1 0 0 0,0 0 0 0 0,0 0 0 0 0,0 0-1 0 0,0 0 1 0 0,-1 0 0 0 0,0 0 0 0 0,0 1 0 0 0,0-1-1 0 0,0 0 1 0 0,-1 1 0 0 0,1 1-26 0 0,0 17 243 0 0,-1 0 0 0 0,-2 8-243 0 0,1 5 95 0 0,1-4 255 0 0,0-10-2874 0 0,0-22-7661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5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1 713 4912 0 0,'0'0'515'0'0,"0"0"6"0"0,0 0-9 0 0,0 0-23 0 0,0 0-133 0 0,0 0-28 0 0,0 0 7 0 0,0 0-15 0 0,0 0-63 0 0,0 0-10 0 0,11-11 426 0 0,-8 6-585 0 0,0 0 0 0 0,-1 0-1 0 0,1 0 1 0 0,-1 0 0 0 0,0 0-1 0 0,0-1 1 0 0,-1 1 0 0 0,0-1 0 0 0,1-4-88 0 0,1-3 145 0 0,7-51 264 0 0,-4 23-218 0 0,3-32 180 0 0,-5 40 148 0 0,7-28-519 0 0,41-150 1246 0 0,-44 188-1010 0 0,0 1 0 0 0,2 1 0 0 0,4-7-236 0 0,-11 23 42 0 0,-2 3-15 0 0,0 0 1 0 0,0-1-1 0 0,1 1 0 0 0,-1 1 0 0 0,1-1 0 0 0,-1 0 0 0 0,1 0 0 0 0,0 0 0 0 0,0 1 1 0 0,0-1-1 0 0,0 1 0 0 0,0 0 0 0 0,0-1 0 0 0,1 1-27 0 0,10-8 263 0 0,-8 3-7 0 0,3-2-123 0 0,-8 8-131 0 0,0 0-1 0 0,0 0 1 0 0,0-1-1 0 0,1 1 1 0 0,-1 0-1 0 0,0 0 1 0 0,0 0-1 0 0,0 0 1 0 0,0 0-1 0 0,0 0 1 0 0,1 0-1 0 0,-1 0 1 0 0,0 0-1 0 0,0 0 1 0 0,0 0-1 0 0,0 0 1 0 0,1 0-1 0 0,-1 0 1 0 0,0 0-1 0 0,0 0 1 0 0,0 0-1 0 0,0 0 1 0 0,1 0-1 0 0,-1 0 1 0 0,0 0-1 0 0,0 1 1 0 0,0-1-1 0 0,0 0 1 0 0,0 0-1 0 0,1 0 1 0 0,-1 0-1 0 0,0 0 1 0 0,0 0-1 0 0,0 0 1 0 0,0 0-1 0 0,0 1 1 0 0,0-1-1 0 0,0 0 1 0 0,0 0-1 0 0,0 0 1 0 0,1 0-1 0 0,-1 0 1 0 0,0 1-1 0 0,0-1 1 0 0,0 0-1 0 0,0 0 1 0 0,0 0-1 0 0,0 0 1 0 0,0 1 0 0 0,0-1-1 0 0,0 0 1 0 0,0 0-1 0 0,0 0 1 0 0,0 1-2 0 0,0-1 1 0 0,0 0 1 0 0,0 0 0 0 0,0 0 0 0 0,0 1 0 0 0,0-1 0 0 0,0 0 0 0 0,0 0 0 0 0,0 0 0 0 0,1 1 0 0 0,-1-1-1 0 0,0 0 1 0 0,0 0 0 0 0,0 0 0 0 0,0 0 0 0 0,0 0 0 0 0,0 1 0 0 0,1-1 0 0 0,-1 0 0 0 0,0 0 0 0 0,0 0-1 0 0,0 0 1 0 0,1 0 0 0 0,-1 0 0 0 0,0 0 0 0 0,0 1 0 0 0,0-1 0 0 0,1 0 0 0 0,-1 0 0 0 0,0 0 0 0 0,0 0 0 0 0,0 0-1 0 0,1 0 1 0 0,-1 0 0 0 0,0 0 0 0 0,0 0 0 0 0,0 0 0 0 0,1 0 0 0 0,-1 0 0 0 0,0-1-2 0 0,0 1 6 0 0,1 0 0 0 0,-1 0 0 0 0,0 0 1 0 0,0 0-1 0 0,1 0 0 0 0,-1 0 1 0 0,0 0-1 0 0,0 0 0 0 0,1 0 0 0 0,-1 0 1 0 0,0 0-1 0 0,0 0 0 0 0,1 0 0 0 0,-1 1 1 0 0,0-1-1 0 0,0 0 0 0 0,1 0 0 0 0,-1 0 1 0 0,0 0-1 0 0,0 0 0 0 0,0 0 0 0 0,1 1 1 0 0,-1-1-1 0 0,0 0 0 0 0,0 0 0 0 0,0 0 1 0 0,0 0-1 0 0,1 1 0 0 0,-1-1 0 0 0,0 0 1 0 0,0 0-1 0 0,0 1 0 0 0,0-1 1 0 0,0 0-1 0 0,0 0 0 0 0,0 0 0 0 0,0 1 1 0 0,1-1-7 0 0,11 22 117 0 0,-9-20-105 0 0,-1 1 0 0 0,0 0 0 0 0,0 0-1 0 0,0 1 1 0 0,-1-1 0 0 0,1 0 0 0 0,0 3-12 0 0,21 92 86 0 0,-7-28-44 0 0,-14-63-37 0 0,1 0 0 0 0,0 0 0 0 0,0 0 1 0 0,1 0-1 0 0,0 0 0 0 0,3 4-5 0 0,-2-4 0 0 0,0 0 0 0 0,-1 1 0 0 0,0 0-1 0 0,-1 0 1 0 0,3 6 0 0 0,43 135-46 0 0,-46-137 45 0 0,1 0 0 0 0,-1 0 0 0 0,-1 0 0 0 0,0 0 0 0 0,-1 0 0 0 0,0 0 0 0 0,-1 0 0 0 0,-1 5 1 0 0,1-10 0 0 0,0-3-1952 0 0,0-4-7808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01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9 6328 0 0,'0'0'9'0'0,"0"-1"0"0"0,0 1 0 0 0,0 0 0 0 0,-1 0-1 0 0,1-1 1 0 0,0 1 0 0 0,0 0 0 0 0,0 0 0 0 0,0-1 0 0 0,0 1 0 0 0,0 0 0 0 0,0 0 0 0 0,0-1 0 0 0,0 1 0 0 0,0 0 0 0 0,0 0 0 0 0,0-1 0 0 0,0 1 0 0 0,0 0-1 0 0,0 0 1 0 0,1 0 0 0 0,-1-1 0 0 0,0 1 0 0 0,0 0 0 0 0,0 0 0 0 0,0-1 0 0 0,0 1 0 0 0,0 0 0 0 0,1 0 0 0 0,-1 0 0 0 0,0 0 0 0 0,0-1 0 0 0,0 1 0 0 0,0 0-1 0 0,1 0 1 0 0,-1 0 0 0 0,0 0 0 0 0,0 0 0 0 0,1-1 0 0 0,-1 1 0 0 0,0 0 0 0 0,0 0 0 0 0,1 0 0 0 0,-1 0 0 0 0,0 0 0 0 0,0 0 0 0 0,0 0 0 0 0,1 0 0 0 0,-1 0-1 0 0,0 0-8 0 0,8 6 833 0 0,-9-8-423 0 0,0 1-385 0 0,7-2 1063 0 0,-3 3 230 0 0,-8 1-646 0 0,-10 20 158 0 0,-2-7-596 0 0,1 2 0 0 0,1 0-1 0 0,0 1 1 0 0,-8 11-234 0 0,17-19 57 0 0,0 1-1 0 0,0 0 0 0 0,1 0 1 0 0,0 0-1 0 0,0 0 1 0 0,1 1-1 0 0,1 0 1 0 0,0 0-1 0 0,-1 10-56 0 0,-5 18 320 0 0,9-37-313 0 0,0-1 0 0 0,0 0 0 0 0,0 0 0 0 0,0 0 0 0 0,0 0 0 0 0,0 0 0 0 0,0 0 0 0 0,0 1 0 0 0,1-1 0 0 0,-1 0 0 0 0,0 0 0 0 0,1 0 0 0 0,-1 0 0 0 0,1 0 0 0 0,-1 0-7 0 0,1 0 4 0 0,-1-1 0 0 0,0 1 0 0 0,1-1 0 0 0,-1 1 0 0 0,0-1 0 0 0,0 1 0 0 0,1-1 0 0 0,-1 1 1 0 0,0 0-1 0 0,0-1 0 0 0,0 1 0 0 0,0-1 0 0 0,0 1 0 0 0,0 0 0 0 0,0-1 0 0 0,0 1 0 0 0,0 0 1 0 0,0-1-1 0 0,0 1 0 0 0,0-1 0 0 0,0 1 0 0 0,-1 0 0 0 0,1-1 0 0 0,0 1 0 0 0,0-1 0 0 0,-1 1 0 0 0,1 0 1 0 0,0-1-1 0 0,-1 1 0 0 0,1-1 0 0 0,-1 1-4 0 0,1-1 2 0 0,0 0 0 0 0,0 1-1 0 0,0-1 1 0 0,0 1 0 0 0,0-1 0 0 0,0 0 0 0 0,0 1 0 0 0,0-1-1 0 0,0 0 1 0 0,0 1 0 0 0,0-1 0 0 0,0 0 0 0 0,1 1 0 0 0,-1-1-1 0 0,0 0 1 0 0,0 1 0 0 0,0-1 0 0 0,0 0 0 0 0,1 1 0 0 0,-1-1-1 0 0,0 0 1 0 0,0 0 0 0 0,0 1 0 0 0,1-1 0 0 0,-1 0 0 0 0,0 0-1 0 0,1 1 1 0 0,-1-1 0 0 0,0 0 0 0 0,0 0 0 0 0,1 0 0 0 0,-1 0-1 0 0,0 1 1 0 0,1-1 0 0 0,-1 0 0 0 0,0 0 0 0 0,1 0 0 0 0,-1 0-1 0 0,0 0 1 0 0,1 0 0 0 0,-1 0 0 0 0,1 0 0 0 0,-1 0 0 0 0,0 0-1 0 0,1 0-1 0 0,0 0 5 0 0,0 1 0 0 0,0-1-1 0 0,0 0 1 0 0,0 0-1 0 0,0 1 1 0 0,0-1 0 0 0,0 0-1 0 0,0 0 1 0 0,0 0-1 0 0,0 0 1 0 0,0 0 0 0 0,0-1-1 0 0,0 1 1 0 0,0 0-1 0 0,0 0 1 0 0,0-1 0 0 0,0 1-1 0 0,1-1-4 0 0,3-3 20 0 0,-1 1 0 0 0,1-1 1 0 0,0 1-1 0 0,0 0 0 0 0,0 1 0 0 0,0-1-20 0 0,26-15 67 0 0,-23 11-23 0 0,0 0 1 0 0,-1-1-1 0 0,0 0 0 0 0,-1 0 0 0 0,0 0 1 0 0,0-1-1 0 0,-1 0 0 0 0,0 0 0 0 0,0-1 1 0 0,-1 1-1 0 0,1-4-44 0 0,32-93 727 0 0,-29 92-560 0 0,-8 14-163 0 0,1-1 0 0 0,0 0 1 0 0,-1 0-1 0 0,1 1 0 0 0,-1-1 0 0 0,1 0 1 0 0,-1 0-1 0 0,1 0 0 0 0,-1 0 0 0 0,0 0 0 0 0,1 1 1 0 0,-1-1-1 0 0,0 0 0 0 0,0 0 0 0 0,0-1-4 0 0,0 1 11 0 0,0 2-8 0 0,0-1 0 0 0,0 0 1 0 0,0 0-1 0 0,0 0 0 0 0,0 0 1 0 0,0 0-1 0 0,-1 0 0 0 0,1 0 0 0 0,0 0 1 0 0,0 0-1 0 0,0 0 0 0 0,0 0 1 0 0,0 0-1 0 0,-1 0 0 0 0,1 0 0 0 0,0 0 1 0 0,0 0-1 0 0,0 0 0 0 0,0 0 1 0 0,0 0-1 0 0,-1 0 0 0 0,1 0 0 0 0,0 0 1 0 0,0 0-1 0 0,0 0 0 0 0,0 0 1 0 0,0 0-1 0 0,-1 0 0 0 0,1 0 0 0 0,0 0 1 0 0,0 0-1 0 0,0 0 0 0 0,0 0 1 0 0,0 0-1 0 0,0-1 0 0 0,-1 1 0 0 0,1 0 1 0 0,0 0-1 0 0,0 0 0 0 0,0 0 1 0 0,0 0-4 0 0,2 12 2 0 0,-1 0 0 0 0,-1 1 0 0 0,1-1 0 0 0,-2 0 0 0 0,0 1 0 0 0,0-1 0 0 0,-4 11-2 0 0,0 18 2 0 0,1 12-9 0 0,3 0 0 0 0,3 0 0 0 0,1 0 0 0 0,6 20 7 0 0,-4-47-30 0 0,1-1 1 0 0,1 0-1 0 0,4 6 30 0 0,12 46-146 0 0,-22-74 133 0 0,0 0 0 0 0,0 0 0 0 0,0 0 0 0 0,1 0 0 0 0,-1 0 0 0 0,1 0 0 0 0,0-1 0 0 0,-1 1 0 0 0,1-1 0 0 0,0 1 0 0 0,1-1 0 0 0,-1 0 0 0 0,1 1 13 0 0,10 11-170 0 0,-3-9-1851 0 0,-9-5-7476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01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7936 0 0,'7'0'236'0'0,"0"0"1"0"0,0 1-1 0 0,1 0 0 0 0,-1 0 1 0 0,6 3-237 0 0,1 1 600 0 0,-1 0 0 0 0,-1 1 1 0 0,1 1-1 0 0,0 1-600 0 0,-8-5 18 0 0,27 17 116 0 0,-2 1 0 0 0,13 12-134 0 0,-17-12 123 0 0,-14-11-32 0 0,-1 1 0 0 0,-1 1 0 0 0,1 0 1 0 0,-2 0-1 0 0,0 1 0 0 0,0 1 0 0 0,1 4-91 0 0,-3-3 114 0 0,-1 1-1 0 0,0 0 1 0 0,-2 0-1 0 0,1 1 1 0 0,-2-1-1 0 0,0 1 1 0 0,-1 0 0 0 0,-1 12-114 0 0,0-25 37 0 0,-1 11 182 0 0,0 0 1 0 0,-1 0-1 0 0,0 0 0 0 0,-2 0 1 0 0,-2 12-220 0 0,2-14 237 0 0,2-8-152 0 0,0 0 0 0 0,-1 0 0 0 0,1 0 0 0 0,-1 0 0 0 0,0 0 0 0 0,0 0 0 0 0,-1 0 1 0 0,1 0-1 0 0,-1-1 0 0 0,-2 3-85 0 0,-8 16 450 0 0,4-7-127 0 0,2-1 35 0 0,7-14-340 0 0,0 0 0 0 0,0 0 0 0 0,0 0 1 0 0,-1 0-1 0 0,1 0 0 0 0,0-1 1 0 0,-1 1-1 0 0,1 0 0 0 0,0 0 1 0 0,-1 0-1 0 0,0-1 0 0 0,1 1 1 0 0,-1 0-1 0 0,1-1 0 0 0,-1 1 1 0 0,0 0-1 0 0,1-1 0 0 0,-1 1 1 0 0,0-1-1 0 0,1 1 0 0 0,-1-1 1 0 0,0 1-1 0 0,0-1 0 0 0,0 0 0 0 0,0 1 1 0 0,1-1-1 0 0,-2 0-18 0 0,2 0 5 0 0,0 0 0 0 0,0 0 0 0 0,0 1 0 0 0,-1-1 0 0 0,1 0 0 0 0,0 0 0 0 0,0 0 0 0 0,0 0 0 0 0,0 0 0 0 0,-1 0 0 0 0,1 0 0 0 0,0 1 0 0 0,0-1 0 0 0,0 0 0 0 0,0 0 0 0 0,0 0 0 0 0,-1 0 0 0 0,1 1 0 0 0,0-1 0 0 0,0 0 0 0 0,0 0 0 0 0,0 0 0 0 0,0 1 0 0 0,0-1 0 0 0,0 0 0 0 0,0 0 0 0 0,0 0 0 0 0,0 1 0 0 0,0-1 0 0 0,0 0 0 0 0,0 0 0 0 0,0 0 0 0 0,0 1 0 0 0,0-1 0 0 0,0 0-5 0 0,0 0 3 0 0,0 1 0 0 0,0-1 0 0 0,0 0 0 0 0,0 0 0 0 0,0 0 0 0 0,0 1 0 0 0,0-1 0 0 0,0 0 0 0 0,0 0 0 0 0,0 1 0 0 0,0-1 0 0 0,0 0 0 0 0,0 0 0 0 0,-1 1 1 0 0,1-1-1 0 0,0 0 0 0 0,0 0 0 0 0,0 0 0 0 0,0 1 0 0 0,0-1 0 0 0,-1 0 0 0 0,1 0 0 0 0,0 0 0 0 0,0 0 0 0 0,0 1 0 0 0,0-1 0 0 0,-1 0 0 0 0,1 0 0 0 0,0 0 0 0 0,0 0 0 0 0,0 0 0 0 0,-1 0 0 0 0,1 0 0 0 0,0 0 0 0 0,0 0 0 0 0,-1 1 0 0 0,1-1 0 0 0,0 0 0 0 0,0 0 0 0 0,-1 0 0 0 0,1 0 0 0 0,0 0 0 0 0,0 0 0 0 0,-1 0 0 0 0,1-1 0 0 0,0 1 0 0 0,0 0-3 0 0,-1 0-8 0 0,1 0 0 0 0,0 0-1 0 0,0 0 1 0 0,-1 0-1 0 0,1 0 1 0 0,0 0-1 0 0,0 0 1 0 0,-1 0 0 0 0,1 0-1 0 0,0 0 1 0 0,0 0-1 0 0,-1 1 1 0 0,1-1-1 0 0,0 0 1 0 0,0 0-1 0 0,-1 0 1 0 0,1 0 0 0 0,0 0-1 0 0,0 0 1 0 0,0 1-1 0 0,-1-1 1 0 0,1 0-1 0 0,0 0 1 0 0,0 0 0 0 0,0 0-1 0 0,0 1 1 0 0,-1-1-1 0 0,1 0 1 0 0,0 0-1 0 0,0 1 1 0 0,0-1 0 0 0,0 0-1 0 0,0 0 1 0 0,0 1-1 0 0,0-1 1 0 0,0 0-1 0 0,-1 0 1 0 0,1 1-1 0 0,0-1 1 0 0,0 0 0 0 0,0 0-1 0 0,0 1 1 0 0,0-1-1 0 0,1 0 1 0 0,-1 0-1 0 0,0 1 1 0 0,0-1 0 0 0,0 0-1 0 0,0 0 1 0 0,0 1 8 0 0,0 2-1796 0 0,0-2-9226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02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9536 0 0,'0'0'688'0'0,"0"0"0"0"0,20-6 2178 0 0,-19 6-2841 0 0,1 0-1 0 0,-1 1 1 0 0,0-1-1 0 0,1 0 0 0 0,-1 1 1 0 0,0-1-1 0 0,1 1 1 0 0,-1-1-1 0 0,0 1 1 0 0,0-1-1 0 0,0 1 1 0 0,1 0-1 0 0,-1 0 0 0 0,0 0 1 0 0,0-1-1 0 0,0 1 1 0 0,0 0-1 0 0,0 0 1 0 0,0 2-25 0 0,1-2 23 0 0,-1 1 0 0 0,1 0 0 0 0,0-1 0 0 0,0 1 0 0 0,-1-1 0 0 0,1 0 0 0 0,0 1 0 0 0,0-1 0 0 0,0 0 0 0 0,1 0 0 0 0,-1 0-23 0 0,4 1 0 0 0,0 1 1 0 0,-1-1-1 0 0,1 1 1 0 0,-1 1-1 0 0,0-1 1 0 0,0 1 0 0 0,0 0-1 0 0,0 0 1 0 0,-1 1-1 0 0,0-1 1 0 0,0 1-1 0 0,1 1 0 0 0,9 13 7 0 0,0 2-1 0 0,6 13-6 0 0,15 21 6 0 0,-26-40-1 0 0,-7-11-2 0 0,1 0 0 0 0,-1 0 0 0 0,1-1 0 0 0,0 1 0 0 0,0-1 0 0 0,0 0 0 0 0,0 0 0 0 0,3 2-3 0 0,13 14 53 0 0,-17-16-24 0 0,0-1-1 0 0,0 0 1 0 0,0 1-1 0 0,0-1 1 0 0,0 0 0 0 0,0 0-1 0 0,1-1 1 0 0,-1 1-1 0 0,1 0 1 0 0,1 0-29 0 0,-3-2 32 0 0,0 0 1 0 0,0 0 0 0 0,0 0-1 0 0,0 0 1 0 0,0 0-1 0 0,0-1 1 0 0,0 1-1 0 0,0 0 1 0 0,0-1-1 0 0,0 1 1 0 0,0 0-1 0 0,0-1 1 0 0,0 1 0 0 0,0-1-1 0 0,-1 1 1 0 0,1-1-1 0 0,0 0 1 0 0,0 1-1 0 0,-1-1 1 0 0,1 0-1 0 0,0 0 1 0 0,-1 1 0 0 0,1-1-1 0 0,0 0 1 0 0,-1 0-1 0 0,0 0 1 0 0,1 0-1 0 0,-1 0 1 0 0,1 0-33 0 0,9-27 391 0 0,-2 0 1 0 0,0-1-1 0 0,3-28-391 0 0,-6 36 311 0 0,1 1-1 0 0,0-1 1 0 0,10-17-311 0 0,-2 2 515 0 0,-13 34-473 0 0,0-1 0 0 0,0 1 0 0 0,0 0 0 0 0,0-1 0 0 0,0 1-1 0 0,1 0 1 0 0,-1 0 0 0 0,1-1 0 0 0,-1 1 0 0 0,1 1 0 0 0,0-1 0 0 0,0 0 0 0 0,0 0 0 0 0,0 1-1 0 0,0-1 1 0 0,0 1 0 0 0,0-1 0 0 0,1 1 0 0 0,-1 0 0 0 0,0 0 0 0 0,1 0 0 0 0,-1 0 0 0 0,1 0 0 0 0,-1 1-1 0 0,1-1 1 0 0,-1 1 0 0 0,1 0 0 0 0,0 0 0 0 0,-1 0 0 0 0,1 0 0 0 0,1 0-42 0 0,7-4-974 0 0,-10 3-466 0 0,0 0-10947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03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1 6824 0 0,'1'-1'115'0'0,"0"1"1"0"0,1 0-1 0 0,-1 0 0 0 0,0 1 1 0 0,0-1-1 0 0,0 0 1 0 0,0 0-1 0 0,0 0 0 0 0,0 1 1 0 0,1-1-1 0 0,-1 1 1 0 0,0-1-1 0 0,0 1 1 0 0,0-1-1 0 0,0 1 0 0 0,0-1 1 0 0,0 1-1 0 0,0 0 1 0 0,-1 0-1 0 0,1-1 0 0 0,0 1 1 0 0,0 1-116 0 0,10 8 597 0 0,-10-10-510 0 0,0 1 0 0 0,-1-1 0 0 0,1 1 0 0 0,-1 0 1 0 0,0 0-1 0 0,1-1 0 0 0,-1 1 0 0 0,0 0 0 0 0,1 0 0 0 0,-1 0 1 0 0,0-1-1 0 0,0 1 0 0 0,0 0 0 0 0,0 0 0 0 0,0 0 0 0 0,0 0 1 0 0,0-1-1 0 0,0 1 0 0 0,0 0 0 0 0,0 0 0 0 0,0 0 0 0 0,0 0 1 0 0,0-1-1 0 0,-1 1 0 0 0,1 0 0 0 0,0 0 0 0 0,-1 0-87 0 0,0 1 25 0 0,0-1 0 0 0,0 1-1 0 0,0-1 1 0 0,0 1-1 0 0,0-1 1 0 0,0 1 0 0 0,0-1-1 0 0,0 0 1 0 0,-1 1 0 0 0,1-1-1 0 0,-1 0 1 0 0,1 0 0 0 0,-1 0-1 0 0,1 0 1 0 0,-1-1 0 0 0,1 1-1 0 0,-1 0 1 0 0,0 0 0 0 0,1-1-1 0 0,-3 1-24 0 0,-164 32 1119 0 0,139-28-874 0 0,14-3 44 0 0,0-1 1 0 0,0-1-1 0 0,-5 0-289 0 0,0 0 442 0 0,19 0-428 0 0,1 0 0 0 0,0 0 1 0 0,-1 0-1 0 0,1 0 1 0 0,-1 0-1 0 0,1 0 0 0 0,-1 0 1 0 0,1 0-1 0 0,-1 1 1 0 0,1-1-1 0 0,0 0 0 0 0,-1 0 1 0 0,1 0-1 0 0,-1 1 1 0 0,1-1-1 0 0,0 0 1 0 0,-1 1-1 0 0,1-1 0 0 0,0 0 1 0 0,-1 1-1 0 0,1-1 1 0 0,0 0-1 0 0,0 1 0 0 0,-1-1 1 0 0,1 1-1 0 0,0-1 1 0 0,0 0-1 0 0,0 1 0 0 0,-1-1-14 0 0,1 1 14 0 0,0-1-1 0 0,0 1 0 0 0,0-1 0 0 0,-1 1 1 0 0,1-1-1 0 0,0 1 0 0 0,-1-1 0 0 0,1 1 0 0 0,0-1 1 0 0,-1 0-1 0 0,1 1 0 0 0,0-1 0 0 0,-1 1 1 0 0,1-1-1 0 0,-1 0 0 0 0,1 0 0 0 0,-1 1 0 0 0,1-1 1 0 0,-1 0-1 0 0,1 0 0 0 0,-1 1 0 0 0,1-1 1 0 0,-1 0-1 0 0,1 0 0 0 0,-1 0 0 0 0,1 0 0 0 0,-1 0 1 0 0,0 0-1 0 0,1 0-13 0 0,-1 1 7 0 0,1-1 0 0 0,-1 0 0 0 0,1 1-1 0 0,-1-1 1 0 0,1 1 0 0 0,0-1 0 0 0,-1 1 0 0 0,1 0 0 0 0,0-1 0 0 0,-1 1 0 0 0,1-1 0 0 0,0 1 0 0 0,0 0 0 0 0,0-1 0 0 0,0 1-1 0 0,-1-1 1 0 0,1 1 0 0 0,0 0 0 0 0,0-1 0 0 0,0 1 0 0 0,0 0 0 0 0,0-1 0 0 0,1 1 0 0 0,-1-1 0 0 0,0 1 0 0 0,0 0 0 0 0,0-1-1 0 0,1 1-6 0 0,4 22 176 0 0,7 3-234 0 0,-1 1 0 0 0,-1 0 0 0 0,-1 0 0 0 0,-2 1 0 0 0,1 4 58 0 0,0 12 0 0 0,-4-28 0 0 0,-1 1 0 0 0,0 0 0 0 0,-2 0 0 0 0,0 3 0 0 0,-1 187 1025 0 0,0-206-988 0 0,0-1-1 0 0,0 0 7 0 0,0 0-6 0 0,0 0 2 0 0,0 0-23 0 0,0 0-2 0 0,0 0 4 0 0,0 0 2 0 0,0 0-10 0 0,0 0-2 0 0,0-4-2203 0 0,0 4-8857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03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8936 0 0,'58'1'399'0'0,"-33"1"56"0"0,0-2 0 0 0,0 0 0 0 0,0-2 0 0 0,0-1 0 0 0,0 0 0 0 0,24-8-455 0 0,-44 10-4 0 0,-1 0-1 0 0,1 0 1 0 0,0 0-1 0 0,0 1 1 0 0,-1 0-1 0 0,1 0 1 0 0,4 1 4 0 0,4-1-1440 0 0,-11 0-6130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06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5120 0 0,'0'0'145'0'0,"0"0"5"0"0,0 0-4 0 0,0 0 10 0 0,0 0 21 0 0,0 5 2 0 0,4 11 52 0 0,1 0 1 0 0,0 0-1 0 0,4 8-231 0 0,11 35 683 0 0,-5-14-147 0 0,-10-31-380 0 0,0 0 0 0 0,-1 1 0 0 0,0 3-156 0 0,5 17 117 0 0,-7-28-15 0 0,0-1 0 0 0,0 0 0 0 0,-1 1 0 0 0,0-1 0 0 0,0 1-1 0 0,0 4-101 0 0,3 30 1542 0 0,-4-41-1398 0 0,0 10 890 0 0,-17-45-479 0 0,4-6-265 0 0,7 24-197 0 0,0-1-1 0 0,1 0 0 0 0,1 0 1 0 0,1 0-1 0 0,-1-12-92 0 0,1 8 85 0 0,2 20-68 0 0,1 0-1 0 0,-1 0 1 0 0,1 0-1 0 0,-1 0 1 0 0,1 0-1 0 0,0 0 0 0 0,0 0 1 0 0,0 0-1 0 0,0 0 1 0 0,0 0-1 0 0,0 0 1 0 0,0 0-1 0 0,1 0 0 0 0,-1 0 1 0 0,1 0-1 0 0,0 0 1 0 0,-1 1-1 0 0,1-1 1 0 0,0 0-1 0 0,0 0 1 0 0,0 0-1 0 0,0 1 0 0 0,0-1 1 0 0,2 0-17 0 0,10-15 154 0 0,-11 15-147 0 0,0 0 1 0 0,0-1-1 0 0,0 1 0 0 0,0 0 1 0 0,0 0-1 0 0,0 0 0 0 0,0 0 1 0 0,1 0-1 0 0,-1 1 0 0 0,1-1 1 0 0,-1 1-1 0 0,1 0 0 0 0,1-1-7 0 0,1 0 17 0 0,1-1 1 0 0,-1 1-1 0 0,1 1 0 0 0,0-1 0 0 0,-1 1 0 0 0,1 0 0 0 0,0 1 1 0 0,0-1-1 0 0,0 1 0 0 0,0 0 0 0 0,0 1 0 0 0,-1-1 1 0 0,1 1-1 0 0,0 0 0 0 0,0 1 0 0 0,0-1 0 0 0,-1 1 0 0 0,1 0 1 0 0,-1 1-1 0 0,0-1 0 0 0,1 1 0 0 0,-1 0 0 0 0,0 0 1 0 0,-1 1-1 0 0,1-1 0 0 0,1 2-17 0 0,-5-3 5 0 0,0 0 0 0 0,1-1 0 0 0,-1 1 0 0 0,0 0 0 0 0,0 0-1 0 0,0 0 1 0 0,0 0 0 0 0,0 0 0 0 0,0 0 0 0 0,-1 0 0 0 0,1 0 0 0 0,-1 0 0 0 0,1 1 0 0 0,-1-1 0 0 0,0 0 0 0 0,0 0 0 0 0,0 2-5 0 0,-6 38 49 0 0,1-18-39 0 0,5-24-10 0 0,0 1 1 0 0,0-1 0 0 0,0 1-1 0 0,0-1 1 0 0,-1 0 0 0 0,1 1-1 0 0,0-1 1 0 0,0 1 0 0 0,0-1 0 0 0,-1 0-1 0 0,1 1 1 0 0,0-1 0 0 0,0 0-1 0 0,-1 1 1 0 0,1-1 0 0 0,0 0-1 0 0,-1 1 1 0 0,1-1 0 0 0,0 0 0 0 0,-1 0-1 0 0,1 1 1 0 0,0-1 0 0 0,-1 0-1 0 0,1 0 0 0 0,-1 0 1 0 0,1 1-1 0 0,0-1 1 0 0,-1 0-1 0 0,1 0 1 0 0,0 0-1 0 0,-1 1 1 0 0,1-1-1 0 0,0 0 1 0 0,-1 0-1 0 0,1 0 1 0 0,0 1-1 0 0,0-1 1 0 0,0 0-1 0 0,-1 1 1 0 0,1-1-1 0 0,0 0 1 0 0,0 1-1 0 0,0-1 1 0 0,-1 0-1 0 0,1 1 1 0 0,0-1-1 0 0,0 0 1 0 0,0 1-1 0 0,0-1 1 0 0,0 0-1 0 0,0 1 1 0 0,0-1-1 0 0,0 1 0 0 0,0-1 1 0 0,-1 1-1 0 0,1-1 0 0 0,0 1 1 0 0,-1-1-1 0 0,1 1 1 0 0,0-1-1 0 0,-1 1 0 0 0,1-1 1 0 0,0 0-1 0 0,-1 1 0 0 0,1-1 1 0 0,-1 0-1 0 0,1 1 1 0 0,-1-1-1 0 0,1 0 0 0 0,-1 0 1 0 0,1 1-1 0 0,-1-1 1 0 0,0 0-1 0 0,1 0 0 0 0,-1 0 1 0 0,1 0-1 0 0,-1 0 0 0 0,1 0 1 0 0,-1 0-1 0 0,0 0 1 0 0,1 0-1 0 0,-1 0 0 0 0,1 0 1 0 0,-1 0-1 0 0,1 0 1 0 0,-1 0-1 0 0,1 0 0 0 0,-1 0 1 0 0,0-1-1 0 0,-1 1 2 0 0,4-1 7 0 0,-1 0-9 0 0,0 0 0 0 0,1 0 0 0 0,-1 0 0 0 0,0 0 1 0 0,1 0-1 0 0,-1 1 0 0 0,1-1 0 0 0,-1 1 0 0 0,1-1 1 0 0,-1 1-1 0 0,1-1 0 0 0,0 1 0 0 0,25-2 5 0 0,-21 1-4 0 0,0 1 1 0 0,0 0-1 0 0,0-1 1 0 0,0 2-1 0 0,0-1 0 0 0,0 1 1 0 0,2 0-2 0 0,-6 0 2 0 0,1 0 0 0 0,-1 0 1 0 0,1 0-1 0 0,-1 0 0 0 0,1 1 1 0 0,-1-1-1 0 0,0 1 0 0 0,0-1 1 0 0,0 1-1 0 0,0 0 0 0 0,0 0 1 0 0,0 0-1 0 0,0 0 0 0 0,0 0 1 0 0,-1 0-1 0 0,1 0 0 0 0,-1 1 1 0 0,1-1-1 0 0,-1 0 0 0 0,0 1 1 0 0,0-1-1 0 0,0 1 0 0 0,-1 0 1 0 0,1-1-1 0 0,-1 1 1 0 0,1 0-1 0 0,-1-1 0 0 0,0 3-2 0 0,1 0 5 0 0,-1-1 0 0 0,0 1-1 0 0,-1-1 1 0 0,1 0 0 0 0,-1 1-1 0 0,0-1 1 0 0,0 0 0 0 0,0 1-1 0 0,-1-1 1 0 0,1 0 0 0 0,-1 0-1 0 0,0 0 1 0 0,0 0 0 0 0,0 0 0 0 0,-1-1-1 0 0,0 1 1 0 0,-2 3-5 0 0,0-2 32 0 0,0 0 1 0 0,0 0-1 0 0,-1-1 0 0 0,1 0 1 0 0,-1 0-1 0 0,0 0 0 0 0,0 0 1 0 0,-1-1-1 0 0,1 0 0 0 0,-1 0 1 0 0,1-1-1 0 0,-7 2-32 0 0,11-4-66 0 0,0 0 0 0 0,-1-1 0 0 0,1 1 0 0 0,0-1-1 0 0,0 1 1 0 0,0-1 0 0 0,0 0 0 0 0,1 1 0 0 0,-1-1 0 0 0,0 0 0 0 0,0 0 0 0 0,0-1 0 0 0,1 1 0 0 0,-1 0 0 0 0,0 0 0 0 0,1-1 0 0 0,-1 1-1 0 0,1-1 1 0 0,0 0 0 0 0,0 1 0 0 0,-1-1 0 0 0,1 0 0 0 0,0 0 0 0 0,0 0 0 0 0,0 0 66 0 0,1 1-9633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06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8432 0 0,'0'0'0'0'0,"3"0"107"0"0,-1 0 0 0 0,0 0 0 0 0,0 0 0 0 0,1 0 0 0 0,-1 0 0 0 0,0 1-1 0 0,0-1 1 0 0,0 1 0 0 0,2 0-107 0 0,-3 0 81 0 0,1 0-1 0 0,-1 0 0 0 0,-1 0 1 0 0,1 0-1 0 0,0 1 1 0 0,0-1-1 0 0,0 0 0 0 0,-1 0 1 0 0,1 1-1 0 0,0-1 1 0 0,-1 1-1 0 0,1-1 0 0 0,-1 0 1 0 0,0 1-81 0 0,3 4 127 0 0,1 0 1 0 0,-1-1 0 0 0,1 1-1 0 0,0-1 1 0 0,0 0 0 0 0,1 0-1 0 0,-1 0 1 0 0,1-1 0 0 0,2 1-128 0 0,6 8 51 0 0,5 6 42 0 0,-9-9-35 0 0,-1-1 1 0 0,2 0 0 0 0,4 3-59 0 0,-11-10 25 0 0,0 0 1 0 0,0 0 0 0 0,1 0-1 0 0,-1 0 1 0 0,0 0 0 0 0,1-1-1 0 0,-1 0 1 0 0,1 0 0 0 0,0 0-1 0 0,-1 0 1 0 0,1 0 0 0 0,0-1-1 0 0,3 1-25 0 0,35 3 1551 0 0,-41-4-1495 0 0,1-1 0 0 0,-1 1 0 0 0,1-1 0 0 0,-1 1 0 0 0,1-1 0 0 0,-1 1 0 0 0,0-1 0 0 0,1 0 0 0 0,-1 0 0 0 0,0 0 0 0 0,1 1 0 0 0,-1-1 0 0 0,0-1 0 0 0,0 1 0 0 0,0 0 0 0 0,0 0 0 0 0,0 0 0 0 0,0 0 1 0 0,0-1-1 0 0,-1 1 0 0 0,1 0 0 0 0,0-1 0 0 0,-1 1 0 0 0,1-1 0 0 0,-1 1 0 0 0,1-1 0 0 0,-1 1 0 0 0,0-1 0 0 0,1 1 0 0 0,-1-1 0 0 0,0 0-56 0 0,1-4 76 0 0,-1 0 0 0 0,1 1 0 0 0,-1-1-1 0 0,0 0 1 0 0,0 0 0 0 0,-1 1 0 0 0,0-1 0 0 0,0-2-76 0 0,-1-1-100 0 0,-5-25-1663 0 0,7 32-8495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06.9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7328 0 0,'11'3'3149'0'0,"-8"-3"-2908"0"0,0 0 0 0 0,-1 1 0 0 0,1-1 0 0 0,0 1 0 0 0,0-1 0 0 0,-1 1 0 0 0,1 0 0 0 0,-1 0 0 0 0,1 0 0 0 0,-1 0 0 0 0,1 1-241 0 0,0 0 63 0 0,1 1 0 0 0,-1 0 0 0 0,0-1 1 0 0,-1 1-1 0 0,1 0 0 0 0,0 1 1 0 0,-1-1-1 0 0,0 0 0 0 0,0 1 1 0 0,0-1-1 0 0,0 1 0 0 0,0 0 0 0 0,-1 0 1 0 0,0-1-1 0 0,0 1 0 0 0,0 0 1 0 0,0 0-1 0 0,0 0 0 0 0,-1 0 1 0 0,0 0-1 0 0,0 1-63 0 0,0-4 21 0 0,0 52 620 0 0,-2 0 0 0 0,-3 7-641 0 0,5-37 222 0 0,0-20-178 0 0,0 0 0 0 0,0 0 0 0 0,0 0 1 0 0,0 0-1 0 0,0 0 0 0 0,-1 0 0 0 0,1 0 1 0 0,-2 3-45 0 0,2 8 661 0 0,0-10-2714 0 0,0-3-8619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0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13 5624 0 0,'0'-3'439'0'0,"-1"-1"1384"0"0,0 3-1657 0 0,1 1 0 0 0,0 0 1 0 0,0-1-1 0 0,0 1 0 0 0,-1 0 0 0 0,1 0 1 0 0,0-1-1 0 0,0 1 0 0 0,-1 0 0 0 0,1 0 0 0 0,0-1 1 0 0,-1 1-1 0 0,1 0 0 0 0,0 0 0 0 0,-1 0 0 0 0,1 0 1 0 0,0-1-1 0 0,-1 1 0 0 0,1 0 0 0 0,0 0 1 0 0,-1 0-1 0 0,1 0 0 0 0,0 0 0 0 0,-1 0 0 0 0,1 0 1 0 0,-1 0-167 0 0,1 0 288 0 0,-11 3 260 0 0,-47 33-319 0 0,53-32-216 0 0,1-1 1 0 0,-1 1-1 0 0,1 0 1 0 0,0 0-1 0 0,0 1 1 0 0,1-1-1 0 0,-1 1 1 0 0,1 0-1 0 0,0 0 1 0 0,-2 4-14 0 0,-15 28 1 0 0,16-31 0 0 0,0 0-1 0 0,1 1 1 0 0,-1 0 0 0 0,1 0 0 0 0,0 0 0 0 0,1 0 0 0 0,0 0 0 0 0,-1 5-1 0 0,-1 14 30 0 0,2 1 0 0 0,0-1 1 0 0,2 1-1 0 0,2 23-30 0 0,0-44 13 0 0,-1 1 0 0 0,1-1 0 0 0,0 0 0 0 0,1 1 0 0 0,-1-1 0 0 0,1 0 0 0 0,0-1 0 0 0,1 1 0 0 0,-1 0 0 0 0,4 2-13 0 0,2 4 36 0 0,0-1 1 0 0,2 0 0 0 0,-1 0 0 0 0,3 1-37 0 0,-3-5 28 0 0,-1 0-1 0 0,2 0 0 0 0,-1-1 1 0 0,1 0-1 0 0,-1 0 0 0 0,7 1-27 0 0,-11-5 1 0 0,0 0 0 0 0,0 0 0 0 0,0 0 0 0 0,0-1 0 0 0,0 0 0 0 0,0 0 0 0 0,1 0 0 0 0,-1-1 0 0 0,0 0 0 0 0,1 0-1 0 0,-1-1 1 0 0,0 0 0 0 0,1 0-1 0 0,24-5-31 0 0,-25 5-162 0 0,-1 0 0 0 0,1 0 0 0 0,0-1-1 0 0,-1 1 1 0 0,1-1 0 0 0,-1 0 0 0 0,0 0 0 0 0,1-1 0 0 0,-1 0 193 0 0,-2 0-8733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1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7024 0 0,'1'0'5'0'0,"1"0"1"0"0,-1 0 0 0 0,0 0-1 0 0,1 0 1 0 0,-1 1 0 0 0,0-1 0 0 0,0 0-1 0 0,1 1 1 0 0,-1-1 0 0 0,0 1-1 0 0,0-1 1 0 0,0 1 0 0 0,0 0-1 0 0,0-1 1 0 0,1 2-6 0 0,-1-1 25 0 0,1 1 0 0 0,-1-1-1 0 0,0 1 1 0 0,0 0 0 0 0,1 0 0 0 0,-1-1 0 0 0,0 1 0 0 0,0 0-1 0 0,-1 0 1 0 0,1 0 0 0 0,0 0 0 0 0,-1 0 0 0 0,1 0-1 0 0,-1 1-24 0 0,2 9 159 0 0,-1 0-1 0 0,-1 0 1 0 0,0 0-1 0 0,-1 4-158 0 0,0 4 86 0 0,1-3 15 0 0,1 1-1 0 0,0 0 1 0 0,1-1 0 0 0,1 1 0 0 0,4 12-101 0 0,0-3 148 0 0,-6-20-93 0 0,0 0 1 0 0,1 0 0 0 0,0 0-1 0 0,1 0 1 0 0,-1 0 0 0 0,1-1-1 0 0,1 1 1 0 0,0 1-56 0 0,10 17 272 0 0,-12-22-213 0 0,-1 1 0 0 0,1 0 0 0 0,0-1 0 0 0,0 0 1 0 0,0 1-1 0 0,0-1 0 0 0,1 0 0 0 0,-1 0 0 0 0,1 0 0 0 0,0 0 1 0 0,0 0-1 0 0,0-1 0 0 0,0 0 0 0 0,2 2-59 0 0,-3-5 62 0 0,0 1 1 0 0,0-1-1 0 0,0 0 1 0 0,0 1-1 0 0,0-1 1 0 0,0 0-1 0 0,-1 0 1 0 0,1 0-1 0 0,0 0 1 0 0,0-1-1 0 0,-1 1 0 0 0,1 0 1 0 0,-1-1-1 0 0,1 1 1 0 0,-1-1-1 0 0,0 1 1 0 0,1-1-1 0 0,-1 0 1 0 0,0 0-63 0 0,2-7 92 0 0,0 0 0 0 0,-1 0 0 0 0,0 0 0 0 0,0-1 0 0 0,-1 1 0 0 0,0-1 0 0 0,-1 1 0 0 0,0-1 0 0 0,0 1 0 0 0,-1-1 0 0 0,-1 1 0 0 0,1 0 0 0 0,-1 0 0 0 0,-1-1 0 0 0,0 1 0 0 0,-3-5-92 0 0,3 5 88 0 0,0 1 1 0 0,-1 0 0 0 0,-1 0 0 0 0,1 1-1 0 0,-1-1 1 0 0,0 1 0 0 0,-1 0 0 0 0,0 0-1 0 0,-6-5-88 0 0,-31-39 411 0 0,43 51-406 0 0,0 0-1 0 0,-1 0 1 0 0,1-1 0 0 0,0 1-1 0 0,0 0 1 0 0,0 0 0 0 0,0 0-1 0 0,-1 0 1 0 0,1 0 0 0 0,0-1 0 0 0,0 1-1 0 0,0 0 1 0 0,0 0 0 0 0,0 0-1 0 0,0-1 1 0 0,-1 1 0 0 0,1 0-1 0 0,0 0 1 0 0,0 0 0 0 0,0-1-1 0 0,0 1 1 0 0,0 0 0 0 0,0 0-1 0 0,0 0 1 0 0,0-1 0 0 0,0 1 0 0 0,0 0-1 0 0,0 0 1 0 0,0-1 0 0 0,0 1-1 0 0,0 0 1 0 0,0 0 0 0 0,0 0-1 0 0,0-1 1 0 0,0 1 0 0 0,0 0-1 0 0,1 0 1 0 0,-1-1 0 0 0,0 1 0 0 0,0 0-1 0 0,0 0 1 0 0,0 0 0 0 0,0 0-1 0 0,1-1 1 0 0,-1 1 0 0 0,0 0-1 0 0,0 0 1 0 0,0 0 0 0 0,0 0-1 0 0,1 0 1 0 0,-1 0 0 0 0,0-1 0 0 0,0 1-1 0 0,0 0 1 0 0,1 0 0 0 0,-1 0-1 0 0,0 0 1 0 0,0 0-5 0 0,14-2-1873 0 0,-13 2-7159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5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0 135 6016 0 0,'21'-6'1358'0'0,"-19"5"-1182"0"0,0 0 0 0 0,0 0-1 0 0,0 1 1 0 0,0-1-1 0 0,0 1 1 0 0,0-1-1 0 0,0 1 1 0 0,0 0-1 0 0,2-1-175 0 0,1 1 127 0 0,-1-1-1 0 0,1 0 0 0 0,-1-1 0 0 0,1 1 0 0 0,-1-1 1 0 0,1 0-1 0 0,-1 0 0 0 0,1-1-126 0 0,11-5 34 0 0,35-9-37 0 0,1 2 0 0 0,0 2 0 0 0,1 3 0 0 0,51-4 3 0 0,69 2 39 0 0,-131 5-1260 0 0,-5-5-5071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1.8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0 350 6520 0 0,'5'3'203'0'0,"-4"-3"-173"0"0,-1 0 0 0 0,0 0 0 0 0,0 1-1 0 0,0-1 1 0 0,1 0 0 0 0,-1 0 0 0 0,0 0-1 0 0,0 1 1 0 0,0-1 0 0 0,1 0 0 0 0,-1 0-1 0 0,0 0 1 0 0,0 0 0 0 0,1 0-1 0 0,-1 1 1 0 0,0-1 0 0 0,1 0 0 0 0,-1 0-1 0 0,0 0 1 0 0,0 0 0 0 0,1 0 0 0 0,-1 0-1 0 0,0 0 1 0 0,1 0 0 0 0,-1 0 0 0 0,0 0-1 0 0,0 0 1 0 0,1 0 0 0 0,-1 0-1 0 0,0 0 1 0 0,1 0 0 0 0,-1-1 0 0 0,0 1-1 0 0,0 0 1 0 0,1 0 0 0 0,-1 0 0 0 0,0 0-1 0 0,0 0 1 0 0,1-1 0 0 0,-1 1 0 0 0,0 0-1 0 0,0 0 1 0 0,0 0 0 0 0,1-1-30 0 0,-1 0 462 0 0,0 1-162 0 0,0 0-33 0 0,0 0-6 0 0,0 0-23 0 0,0 0-125 0 0,0 0-25 0 0,0 0 5 0 0,0 0 1 0 0,0 0 16 0 0,0 0 14 0 0,0-5 12 0 0,1 1-1 0 0,0-1 0 0 0,0 0 1 0 0,0 0-1 0 0,0 0 0 0 0,1 0 1 0 0,0 1-1 0 0,1-4-135 0 0,0 4 46 0 0,-1-1 0 0 0,-1 1-1 0 0,1-1 1 0 0,-1 0 0 0 0,1 0 0 0 0,-1 0 0 0 0,-1 1 0 0 0,1-5-46 0 0,-1-18 256 0 0,1-2 195 0 0,-2 0 0 0 0,-1 0 0 0 0,-4-21-451 0 0,8 38 824 0 0,0 12 14 0 0,-1 7-517 0 0,0-4-281 0 0,-1-1 0 0 0,1 1 0 0 0,0-1 0 0 0,-1 1 0 0 0,1 0 0 0 0,0-1 0 0 0,1 0 0 0 0,-1 1 0 0 0,0-1 0 0 0,1 0 0 0 0,0 1-40 0 0,8 17 122 0 0,-4 0-46 0 0,1 1 0 0 0,0-1 0 0 0,2 0 0 0 0,0-1 0 0 0,2 0 0 0 0,0-1 0 0 0,3 4-76 0 0,-2-5 42 0 0,-8-12 24 0 0,0 0 0 0 0,0 0-1 0 0,0 0 1 0 0,0 0 0 0 0,6 4-66 0 0,-8-7 3 0 0,1 0 0 0 0,-1 1 0 0 0,1-1 0 0 0,0 0 0 0 0,0-1 1 0 0,0 1-1 0 0,0 0 0 0 0,0-1 0 0 0,1 0 0 0 0,-1 1-3 0 0,-2-2 1 0 0,1 0 0 0 0,-1 0-1 0 0,0-1 1 0 0,1 1 0 0 0,-1 0 0 0 0,0 0-1 0 0,1-1 1 0 0,-1 1 0 0 0,0-1 0 0 0,1 1-1 0 0,-1-1 1 0 0,0 1 0 0 0,0-1 0 0 0,0 0-1 0 0,0 1 1 0 0,0-1 0 0 0,0 0 0 0 0,0 0-1 0 0,0 0 1 0 0,0 0 0 0 0,0 0 0 0 0,0 0-1 0 0,0 0 1 0 0,-1 0 0 0 0,1-1-1 0 0,0 1 0 0 0,7-9 38 0 0,-7 8-30 0 0,1 0 1 0 0,0 0 0 0 0,-1 0 0 0 0,1-1-1 0 0,-1 1 1 0 0,0 0 0 0 0,0-1 0 0 0,0 1-1 0 0,0-1 1 0 0,0 1 0 0 0,0-2-9 0 0,11-36 209 0 0,-8 29-123 0 0,0-1 0 0 0,-1 0 0 0 0,0 0 0 0 0,0-5-86 0 0,13-119 373 0 0,-7 107-283 0 0,-1 10-21 0 0,-8 18-64 0 0,0 0 1 0 0,0 0-1 0 0,0 0 0 0 0,1 1 0 0 0,-1-1 1 0 0,1 0-1 0 0,-1 0 0 0 0,1 0 0 0 0,-1 1 1 0 0,1-1-1 0 0,-1 0 0 0 0,1 1 0 0 0,-1-1 0 0 0,1 0 1 0 0,0 1-1 0 0,-1-1 0 0 0,1 1 0 0 0,0-1 1 0 0,0 1-1 0 0,0-1-5 0 0,7-6 84 0 0,-7 6-79 0 0,-1 1-1 0 0,0 0 0 0 0,1-1 1 0 0,-1 1-1 0 0,0 0 0 0 0,1 0 0 0 0,-1 0 1 0 0,1 0-1 0 0,-1-1 0 0 0,0 1 1 0 0,1 0-1 0 0,-1 0 0 0 0,1 0 0 0 0,-1 0 1 0 0,0 0-1 0 0,1 0 0 0 0,-1 0 1 0 0,1 0-1 0 0,-1 0 0 0 0,0 0 0 0 0,1 0 1 0 0,-1 0-1 0 0,1 0 0 0 0,-1 0 0 0 0,0 0 1 0 0,1 1-1 0 0,-1-1 0 0 0,1 0 1 0 0,-1 0-1 0 0,0 0 0 0 0,1 1 0 0 0,-1-1 1 0 0,0 0-1 0 0,1 0 0 0 0,-1 1 1 0 0,0-1-1 0 0,0 0 0 0 0,1 1-4 0 0,10 12 51 0 0,-7-1-54 0 0,1-1 0 0 0,0 0 1 0 0,4 6 2 0 0,14 34-35 0 0,-18-38 13 0 0,1 0 0 0 0,1-1 0 0 0,0 1-1 0 0,6 6 23 0 0,4 7 44 0 0,8 5 385 0 0,-7-29 45 0 0,-9-2-2933 0 0,-8 1-9482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2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1 279 10544 0 0,'0'-8'234'0'0,"2"9"290"0"0,0 5 318 0 0,-1-41-233 0 0,3-14-164 0 0,3 1 334 0 0,9-25-779 0 0,-15 68 124 0 0,1 1 1 0 0,0-1 0 0 0,0 1-1 0 0,0 0 1 0 0,0 0-1 0 0,2-2-124 0 0,6-12 380 0 0,-9 16-312 0 0,0 1 1 0 0,-1 0 0 0 0,1-1-1 0 0,0 1 1 0 0,0 0 0 0 0,0-1-1 0 0,0 1 1 0 0,0 0 0 0 0,0 0 0 0 0,1 0-1 0 0,-1 0 1 0 0,0 0 0 0 0,0 0-1 0 0,1 0 1 0 0,-1 1 0 0 0,1-1 0 0 0,-1 0-1 0 0,1 1 1 0 0,-1-1 0 0 0,1 1-1 0 0,-1 0 1 0 0,1-1 0 0 0,-1 1-1 0 0,1 0 1 0 0,0 0 0 0 0,-1 0 0 0 0,1 0-1 0 0,-1 0 1 0 0,1 0 0 0 0,-1 1-1 0 0,1-1 1 0 0,0 0 0 0 0,-1 1-1 0 0,2 0-68 0 0,-2 1 19 0 0,1 0 0 0 0,0 0 0 0 0,-1 0 0 0 0,0 0 0 0 0,1 1 0 0 0,-1-1 0 0 0,0 1 0 0 0,0-1 0 0 0,0 1 0 0 0,0 0-19 0 0,3 9 18 0 0,21 40 6 0 0,4 21-24 0 0,-9-39-2 0 0,-16-28 0 0 0,-1-1 1 0 0,1 0-1 0 0,-1 1 1 0 0,0 0-1 0 0,-1-1 0 0 0,1 3 2 0 0,-1-3-8 0 0,0 0-1 0 0,1 0 1 0 0,0 0-1 0 0,0 0 0 0 0,0-1 1 0 0,0 1-1 0 0,2 0 9 0 0,7 12-16 0 0,-12-17 19 0 0,2 1 349 0 0,-3-9-28 0 0,2-14-213 0 0,1 0 0 0 0,2 0 0 0 0,2-10-111 0 0,6-40 103 0 0,-12 69-98 0 0,0-2 8 0 0,0 1 0 0 0,1-1 0 0 0,-1 1 0 0 0,1-1 0 0 0,0 1 0 0 0,0-1 0 0 0,1 1 0 0 0,-1 0 0 0 0,1 0 0 0 0,0 0 0 0 0,2-4-13 0 0,-1 5 16 0 0,-1-1 1 0 0,1 0-1 0 0,-1 0 1 0 0,0 0-1 0 0,0 0 0 0 0,0 0 1 0 0,-1 0-1 0 0,1-1 1 0 0,-1 1-1 0 0,0-1-16 0 0,-1 4 1 0 0,0 1 1 0 0,0-1-1 0 0,0 1 0 0 0,0-1 1 0 0,0 1-1 0 0,0-1 0 0 0,0 1 0 0 0,0 0 1 0 0,0-1-1 0 0,0 1 0 0 0,0-1 1 0 0,1 1-1 0 0,-1-1 0 0 0,0 1 1 0 0,0-1-1 0 0,0 1 0 0 0,1 0 0 0 0,-1-1 1 0 0,0 1-1 0 0,0 0 0 0 0,1-1 1 0 0,-1 1-1 0 0,0 0 0 0 0,1-1 1 0 0,-1 1-1 0 0,1 0 0 0 0,-1-1 0 0 0,0 1 1 0 0,1 0-1 0 0,-1 0 0 0 0,1 0 1 0 0,-1-1-1 0 0,0 1 0 0 0,1 0 0 0 0,-1 0 1 0 0,1 0-1 0 0,-1 0 0 0 0,1 0 1 0 0,-1 0-1 0 0,1 0 0 0 0,-1 0 1 0 0,1 0-1 0 0,-1 0 0 0 0,0 0 0 0 0,1 0 1 0 0,-1 0-1 0 0,1 0 0 0 0,-1 1 1 0 0,1-1-1 0 0,-1 0 0 0 0,1 0 1 0 0,-1 0-1 0 0,0 1 0 0 0,1-1 0 0 0,-1 0 1 0 0,0 0-1 0 0,1 1 0 0 0,-1-1 1 0 0,0 0-1 0 0,1 1 0 0 0,-1-1 0 0 0,0 0 1 0 0,1 1-1 0 0,-1-1 0 0 0,0 1-1 0 0,24 34-7 0 0,-16-22-17 0 0,2 1-11 0 0,-2 1-1 0 0,1 0 1 0 0,-2 0-1 0 0,2 6 36 0 0,7 12-90 0 0,-5 5-18 0 0,-10-34 75 0 0,0 1 0 0 0,0-1-1 0 0,0 1 1 0 0,1-1 0 0 0,0 1-1 0 0,0-1 1 0 0,0 0 0 0 0,0 0-1 0 0,1 0 1 0 0,1 3 33 0 0,-2-5-25 0 0,-1 1 1 0 0,0-1-1 0 0,0 1 0 0 0,0-1 0 0 0,0 1 0 0 0,0 0 1 0 0,-1-1-1 0 0,1 1 0 0 0,-1 0 0 0 0,0 0 0 0 0,0-1 1 0 0,0 1-1 0 0,0 0 0 0 0,0 0 0 0 0,-1 1 25 0 0,1 6-51 0 0,0-9-2 0 0,18-1-2343 0 0,-17 0-8690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2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11048 0 0,'2'4'580'0'0,"17"21"4622"0"0,-13-15-4536 0 0,-6-9-641 0 0,1-1-1 0 0,-1 1 1 0 0,1 0-1 0 0,-1 0 1 0 0,0 0-1 0 0,1-1 1 0 0,0 1-1 0 0,-1 0 1 0 0,1 0-1 0 0,-1-1 1 0 0,1 1-1 0 0,0-1 1 0 0,-1 1-1 0 0,1 0 1 0 0,0-1-1 0 0,0 1 1 0 0,0-1-25 0 0,24 7-2175 0 0,-24-7-9067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3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8744 0 0,'1'0'60'0'0,"0"0"-1"0"0,0 0 1 0 0,0 0 0 0 0,0 0 0 0 0,0 1 0 0 0,0-1-1 0 0,0 0 1 0 0,0 1 0 0 0,0-1 0 0 0,0 1 0 0 0,0-1-1 0 0,0 1 1 0 0,0-1 0 0 0,0 1 0 0 0,0 0 0 0 0,0-1-1 0 0,0 1 1 0 0,-1 0 0 0 0,1 0 0 0 0,0 0 0 0 0,-1-1-1 0 0,1 1 1 0 0,0 0 0 0 0,-1 0 0 0 0,1 0 0 0 0,-1 0-1 0 0,0 1-59 0 0,9 33 2781 0 0,-4-11-1791 0 0,-1-12-1008 0 0,-1 1 0 0 0,-1 0 1 0 0,0 0-1 0 0,-1 0 0 0 0,-1 0 1 0 0,0 9 17 0 0,0-6-56 0 0,0 0 1 0 0,1-1-1 0 0,1 1 1 0 0,3 12 55 0 0,-3-20-27 0 0,0 1 1 0 0,-1 0-1 0 0,0-1 1 0 0,0 1 0 0 0,-1 0-1 0 0,0 0 1 0 0,-2 7 26 0 0,2 1-4 0 0,0 0 1 0 0,1-1 0 0 0,1 0 0 0 0,1 1 0 0 0,3 11 3 0 0,1 13 1 0 0,-5 39 654 0 0,-2-79-635 0 0,0 0 0 0 0,1 0 0 0 0,-1 0 0 0 0,1 0 0 0 0,-1 0 1 0 0,1 0-1 0 0,0 0 0 0 0,-1 0 0 0 0,1 0 0 0 0,0 0 0 0 0,0 0 1 0 0,-1-1-1 0 0,1 1 0 0 0,0 0 0 0 0,0 0 0 0 0,0-1-20 0 0,9 12 170 0 0,-9-11-156 0 0,0 1 1 0 0,0-1 0 0 0,-1 0 0 0 0,1 1 0 0 0,0-1-1 0 0,0 0 1 0 0,0 0 0 0 0,0 1 0 0 0,0-1 0 0 0,1 0 0 0 0,-1 0-1 0 0,0 0 1 0 0,0 0 0 0 0,1-1 0 0 0,-1 1 0 0 0,1 0 0 0 0,-1-1-1 0 0,0 1 1 0 0,1 0 0 0 0,0-1 0 0 0,-1 0 0 0 0,1 1-1 0 0,-1-1 1 0 0,1 0 0 0 0,-1 0 0 0 0,1 0 0 0 0,-1 0 0 0 0,1 0-1 0 0,1 0-14 0 0,8-1 149 0 0,-1-1-1 0 0,1 0 0 0 0,-1 0 0 0 0,5-3-148 0 0,13-2 150 0 0,14-5 287 0 0,-36 9-860 0 0,1 1 0 0 0,-1 0 0 0 0,1 0 0 0 0,0 1 0 0 0,-1 0 1 0 0,4 0 422 0 0,10 0-9884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3.5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1 399 10040 0 0,'2'-15'297'0'0,"7"-3"785"0"0,0-3-79 0 0,-3-5-535 0 0,1 0-1 0 0,10-22-467 0 0,-3 8 243 0 0,-5 4-83 0 0,-8 28-156 0 0,0 1-1 0 0,1 0 1 0 0,0 0-1 0 0,0 0 1 0 0,0 0-1 0 0,1 0 1 0 0,3-4-4 0 0,5-7 186 0 0,0 0 0 0 0,2 1 0 0 0,0 0 0 0 0,7-7-186 0 0,-14 19 115 0 0,-6 4-104 0 0,1 1 1 0 0,-1-1 0 0 0,1 0 0 0 0,-1 1 0 0 0,1-1 0 0 0,0 1-1 0 0,-1-1 1 0 0,1 1 0 0 0,0-1 0 0 0,-1 1 0 0 0,1 0 0 0 0,0-1 0 0 0,0 1-1 0 0,-1 0 1 0 0,1 0 0 0 0,0-1 0 0 0,0 1 0 0 0,0 0 0 0 0,0 0-1 0 0,-1 0 1 0 0,1 0 0 0 0,0 0 0 0 0,0 0 0 0 0,0 0 0 0 0,-1 0 0 0 0,2 1-12 0 0,-3 0 4 0 0,1 0 1 0 0,0 1 0 0 0,0-1-1 0 0,0 0 1 0 0,1 1 0 0 0,-1-1-1 0 0,0 0 1 0 0,1 1 0 0 0,-1-1-1 0 0,0 0 1 0 0,1 0 0 0 0,-1 1-1 0 0,1-1 1 0 0,0 0-5 0 0,3 8 0 0 0,0-1 0 0 0,0 0 1 0 0,-1 1-1 0 0,0 0 0 0 0,0 0 0 0 0,-1 0 0 0 0,-1 0 1 0 0,1 0-1 0 0,-1 0 0 0 0,0 1-2 0 0,10 50-7 0 0,3-1 1 0 0,20 56 8 0 0,-30-89 7 0 0,-4-24-5 0 0,0 1 0 0 0,0 0 0 0 0,0-1 0 0 0,0 1 0 0 0,1 0 0 0 0,0-1-1 0 0,-1 1 1 0 0,1-1 0 0 0,0 1 0 0 0,1 1-2 0 0,3 6 54 0 0,0-1 0 0 0,-1 1 1 0 0,0 0-1 0 0,-1 0 0 0 0,2 9-54 0 0,-5-9 47 0 0,0-10-1955 0 0,0 0-7696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4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1 215 8640 0 0,'4'0'0'0'0,"2"0"0"0"0,0-2 0 0 0,5 2 560 0 0,-3 0 0 0 0,0 0 8 0 0,17-15 0 0 0,12 3-248 0 0,-2 1 16 0 0,-2 9-8 0 0,6-14 8 0 0,-10 6-336 0 0,-8 8 0 0 0,-3-3 0 0 0,5-7 0 0 0,2 2-88 0 0,-13 4-8 0 0,-12 6-8936 0 0</inkml:trace>
  <inkml:trace contextRef="#ctx0" brushRef="#br0" timeOffset="1">422 1 6424 0 0,'12'1'318'0'0,"0"5"931"0"0,1 18 631 0 0,-13-22-1855 0 0,6 11 310 0 0,1 1-1 0 0,0-1 1 0 0,1-1 0 0 0,5 6-335 0 0,-3-4 199 0 0,-1 0 0 0 0,-1 0 0 0 0,3 7-199 0 0,44 94 538 0 0,-12-39 238 0 0,-41-73-738 0 0,0 0 0 0 0,0 0 0 0 0,0 0-1 0 0,0 0 1 0 0,1 0 0 0 0,0-1 0 0 0,-1 1-1 0 0,1-1 1 0 0,0 1 0 0 0,0-1 0 0 0,1 0-38 0 0,17 14 463 0 0,-16-11-242 0 0,-4-4-188 0 0,0-1 0 0 0,-1 0 0 0 0,0 1 0 0 0,1-1 0 0 0,-1 1 0 0 0,1-1 0 0 0,-1 1 0 0 0,1-1 0 0 0,-1 1 0 0 0,0-1 0 0 0,1 1 0 0 0,-1-1 1 0 0,0 1-1 0 0,0-1 0 0 0,1 1 0 0 0,-1-1 0 0 0,0 1 0 0 0,0 0 0 0 0,0-1 0 0 0,0 1 0 0 0,0-1 0 0 0,1 1 0 0 0,-1 0 0 0 0,0-1 0 0 0,-1 1 0 0 0,1 0-33 0 0,0 0 181 0 0,0-1-3 0 0,0 0-1 0 0,0 0 4 0 0,0 0-7 0 0,0 0-17 0 0,0 0 0 0 0,1-25 582 0 0,2 12-647 0 0,1 0 0 0 0,1 0 0 0 0,-1 0 0 0 0,2 1 0 0 0,0 0 0 0 0,3-4-92 0 0,-9 16 11 0 0,1-1 1 0 0,-1 0 0 0 0,0 1-1 0 0,1-1 1 0 0,-1 0-1 0 0,1 1 1 0 0,0-1-1 0 0,-1 1 1 0 0,1-1-1 0 0,-1 0 1 0 0,1 1 0 0 0,0 0-1 0 0,-1-1 1 0 0,1 1-1 0 0,0-1 1 0 0,0 1-1 0 0,-1 0 1 0 0,1 0 0 0 0,0-1-1 0 0,0 1 1 0 0,-1 0-1 0 0,1 0 1 0 0,0 0-1 0 0,0 0 1 0 0,0 0 0 0 0,0 0-1 0 0,-1 0 1 0 0,1 0-1 0 0,0 0 1 0 0,0 0-1 0 0,-1 0 1 0 0,1 1 0 0 0,1-1-12 0 0,24 14 446 0 0,-19-9-412 0 0,14 13 154 0 0,-18-15-165 0 0,0 0 1 0 0,0 0-1 0 0,0 0 1 0 0,0-1-1 0 0,1 1 0 0 0,2 0-23 0 0,5 3 87 0 0,-1-1 0 0 0,1-1-1 0 0,0 0 1 0 0,1-1 0 0 0,-1 0-1 0 0,0 0 1 0 0,1-1 0 0 0,7 0-87 0 0,-17-3 9 0 0,0 1-1 0 0,-1-1 1 0 0,1 1 0 0 0,0-1 0 0 0,-1 1 0 0 0,1-1 0 0 0,-1 0 0 0 0,1 0 0 0 0,-1 0-1 0 0,1 0 1 0 0,-1 0 0 0 0,0 0 0 0 0,0 0 0 0 0,1 0 0 0 0,-1 0 0 0 0,0-1-1 0 0,0 1 1 0 0,0 0 0 0 0,0-1-9 0 0,19-32 240 0 0,-15 25-207 0 0,-3 5-11 0 0,0 1 0 0 0,0-1 0 0 0,0 0 0 0 0,0 0 0 0 0,-1 0 0 0 0,0-1 0 0 0,0 1-1 0 0,0 0 1 0 0,0-1 0 0 0,-1 1 0 0 0,1 0 0 0 0,-1-1 0 0 0,0 1 0 0 0,0 0 0 0 0,-1-1 0 0 0,0 1 0 0 0,1 0 0 0 0,-2-1-22 0 0,-11-75 438 0 0,2-12-438 0 0,9 48 114 0 0,5 28-2761 0 0,-3 15-10379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4.8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1 9744 0 0,'3'1'133'0'0,"-2"0"-23"0"0,0-1 1 0 0,0 0-1 0 0,0 0 0 0 0,0 1 1 0 0,0-1-1 0 0,0 0 0 0 0,0 1 0 0 0,0-1 1 0 0,0 1-1 0 0,-1-1 0 0 0,1 1 1 0 0,0 0-1 0 0,0-1 0 0 0,-1 1 0 0 0,1 0 1 0 0,0-1-1 0 0,-1 1 0 0 0,1 0 1 0 0,-1 0-1 0 0,1 0 0 0 0,-1 0 0 0 0,1-1 1 0 0,-1 1-1 0 0,0 0 0 0 0,1 0 1 0 0,-1 0-1 0 0,0 0 0 0 0,0 0 0 0 0,0 0 1 0 0,1 0-1 0 0,-1 0 0 0 0,0 1-110 0 0,-1-1 54 0 0,0-1-1 0 0,0 1 1 0 0,0 0-1 0 0,0-1 1 0 0,0 1-1 0 0,0-1 1 0 0,0 1-1 0 0,0-1 1 0 0,0 1-1 0 0,0-1 1 0 0,0 0-1 0 0,0 1 1 0 0,0-1-1 0 0,0 0 1 0 0,0 0-1 0 0,0 0 1 0 0,0 0-1 0 0,0 0 1 0 0,0 0-1 0 0,-1 0-53 0 0,-21 4 430 0 0,3 5-276 0 0,-5 2-21 0 0,0 0 0 0 0,0-2 1 0 0,-1-1-1 0 0,-22 4-133 0 0,-5 1 799 0 0,53-13-793 0 0,-1 0 1 0 0,1 0-1 0 0,0 0 1 0 0,-1 1-1 0 0,1-1 1 0 0,0 0-1 0 0,0 0 1 0 0,-1 0 0 0 0,1 0-1 0 0,0 1 1 0 0,0-1-1 0 0,-1 0 1 0 0,1 0-1 0 0,0 1 1 0 0,0-1-1 0 0,-1 0 1 0 0,1 0 0 0 0,0 1-1 0 0,0-1 1 0 0,0 0-1 0 0,0 1 1 0 0,0-1-1 0 0,-1 0 1 0 0,1 0 0 0 0,0 1-1 0 0,0-1 1 0 0,0 0-1 0 0,0 1 1 0 0,0-1-1 0 0,0 0 1 0 0,0 1-1 0 0,0-1 1 0 0,0 0 0 0 0,0 1-7 0 0,0-1 3 0 0,0 1 1 0 0,0-1-1 0 0,0 0 1 0 0,0 1-1 0 0,0-1 1 0 0,0 1-1 0 0,0-1 1 0 0,0 0-1 0 0,0 1 0 0 0,0-1 1 0 0,0 0-1 0 0,0 1 1 0 0,-1-1-1 0 0,1 0 1 0 0,0 1-1 0 0,0-1 1 0 0,0 0-1 0 0,-1 1 1 0 0,1-1-1 0 0,0 0 1 0 0,0 0-1 0 0,-1 1 1 0 0,1-1-1 0 0,0 0 1 0 0,0 0-1 0 0,-1 1 1 0 0,1-1-1 0 0,0 0 1 0 0,-1 0-1 0 0,1 0 1 0 0,0 0-1 0 0,-1 1 1 0 0,1-1-1 0 0,-1 0 1 0 0,1 0-4 0 0,-2 2 2 0 0,-1 0 1 0 0,1-1 0 0 0,0 2-1 0 0,0-1 1 0 0,0 0 0 0 0,0 0-1 0 0,1 1 1 0 0,-1-1 0 0 0,1 1-1 0 0,-1-1 1 0 0,1 1 0 0 0,0 0-1 0 0,0-1 1 0 0,0 1 0 0 0,0 0-1 0 0,1 0 1 0 0,-1 0 0 0 0,0 2-3 0 0,1 36-145 0 0,-1-5-197 0 0,3 21 342 0 0,-1-54-9 0 0,0 1 0 0 0,-1 0 0 0 0,1-1 0 0 0,1 1 0 0 0,-1-1 0 0 0,1 1 0 0 0,1 2 9 0 0,8 21-49 0 0,20 80-57 0 0,-31-104 109 0 0,1 1 0 0 0,-1 0 1 0 0,0-1-1 0 0,0 1 1 0 0,0 0-1 0 0,0-1 1 0 0,-1 3-4 0 0,0-2 24 0 0,1-1 0 0 0,0 0 0 0 0,-1 1 0 0 0,1-1 0 0 0,1 0 0 0 0,-1 0 0 0 0,0 1 0 0 0,1 2-24 0 0,7 3 0 0 0,-5-6-256 0 0,-5-5-1526 0 0,1 2-8404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5.1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 9344 0 0,'0'-1'24'0'0,"0"1"1"0"0,0-1 0 0 0,0 1 0 0 0,0-1 0 0 0,0 1-1 0 0,0-1 1 0 0,0 0 0 0 0,0 1 0 0 0,0-1-1 0 0,1 1 1 0 0,-1-1 0 0 0,0 1 0 0 0,1-1-1 0 0,-1 1 1 0 0,0-1 0 0 0,0 1 0 0 0,1-1 0 0 0,-1 1-1 0 0,1-1 1 0 0,-1 1 0 0 0,1-1 0 0 0,-1 1-1 0 0,1 0 1 0 0,-1-1 0 0 0,1 1 0 0 0,-1 0-1 0 0,1-1 1 0 0,-1 1 0 0 0,1 0 0 0 0,-1 0 0 0 0,1 0-1 0 0,-1 0 1 0 0,1-1-25 0 0,26 1 1502 0 0,1-1-740 0 0,17-7-808 0 0,-8 1-261 0 0,33-2 307 0 0,5 0-1742 0 0,-53 5-5644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5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 21 6328 0 0,'-12'28'1547'0'0,"10"-21"-1004"0"0,0-1-1 0 0,-1 1 1 0 0,0-1-1 0 0,0 0 1 0 0,-1 1-543 0 0,0-1 84 0 0,1 1 1 0 0,0 0-1 0 0,0 0 1 0 0,1 1 0 0 0,0-1-1 0 0,0 0 1 0 0,1 1-1 0 0,-1 3-84 0 0,-5 23 297 0 0,6-23-190 0 0,-1 1 0 0 0,2-1 0 0 0,0 1 0 0 0,0-1 0 0 0,1 1 0 0 0,1-1 0 0 0,1 7-107 0 0,-2-14 50 0 0,1 1 1 0 0,-1-1-1 0 0,1 0 0 0 0,0 0 0 0 0,1 0 0 0 0,-1 0 0 0 0,1-1 0 0 0,-1 1 0 0 0,1-1 1 0 0,0 1-1 0 0,0-1 0 0 0,4 2-50 0 0,18 25 360 0 0,-24-29-331 0 0,1 0 1 0 0,0 1 0 0 0,0-1 0 0 0,0 0-1 0 0,0 0 1 0 0,0-1 0 0 0,0 1 0 0 0,0 0 0 0 0,0-1-1 0 0,0 1 1 0 0,0-1 0 0 0,0 1 0 0 0,0-1-1 0 0,0 0 1 0 0,1 0 0 0 0,-1 0 0 0 0,0 0 0 0 0,0-1-1 0 0,0 1 1 0 0,0 0 0 0 0,0-1 0 0 0,0 0-1 0 0,1 1 1 0 0,-1-1 0 0 0,-1 0 0 0 0,1 0 0 0 0,0 0-1 0 0,0 0 1 0 0,0 0 0 0 0,0-1 0 0 0,-1 1-1 0 0,1 0 1 0 0,1-2-30 0 0,10-15 139 0 0,-10 14-110 0 0,1-1 0 0 0,-1 0 0 0 0,0 1 0 0 0,0-1 0 0 0,-1 0 0 0 0,1 0 0 0 0,-1 0 0 0 0,0-1 0 0 0,0 1 0 0 0,-1-1 0 0 0,1-1-29 0 0,0-11 117 0 0,-1-1 0 0 0,-1 0 1 0 0,0 0-1 0 0,-1 0 0 0 0,-1 0 1 0 0,-1 1-1 0 0,-1-1 0 0 0,-1 1 1 0 0,-3-11-118 0 0,2 6 74 0 0,6 20-59 0 0,-1-1 1 0 0,1 1 0 0 0,-1 0 0 0 0,0-1 0 0 0,0 1 0 0 0,-1 0 0 0 0,1-1 0 0 0,-2-2-16 0 0,2 4 27 0 0,1 2-14 0 0,0 0-4 0 0,0 0-18 0 0,0 0 0 0 0,4 19-327 0 0,2-6 180 0 0,2 3-32 0 0,-1 1 1 0 0,0 0-1 0 0,1 10 188 0 0,-5-16-139 0 0,1-1 0 0 0,1 1 1 0 0,0-1-1 0 0,0 0 0 0 0,5 7 139 0 0,14 28-346 0 0,-21-38 274 0 0,1-1 0 0 0,-1 0-1 0 0,1 0 1 0 0,0 0 0 0 0,1-1 0 0 0,-1 1 0 0 0,1-1 0 0 0,0 0 0 0 0,6 4 72 0 0,3 5-102 0 0,-11-8 137 0 0,-3-6 241 0 0,-2-3-180 0 0,1 0 1 0 0,-1 0 0 0 0,1 0-1 0 0,0-1 1 0 0,0 1-1 0 0,1 0 1 0 0,-1-1-1 0 0,1 1 1 0 0,0-1-1 0 0,0 1 1 0 0,0-4-97 0 0,-1-10 83 0 0,-2 2 42 0 0,2-1-1 0 0,-1 0 0 0 0,2 0 0 0 0,1 0 1 0 0,0 0-1 0 0,0 1 0 0 0,2-1 1 0 0,0 0-1 0 0,4-11-124 0 0,-3 13 147 0 0,-4 10-103 0 0,1 1 1 0 0,0-1-1 0 0,0 1 1 0 0,0 0-1 0 0,0-1 0 0 0,0 1 1 0 0,1 0-1 0 0,0 0 1 0 0,-1 0-1 0 0,1 0 1 0 0,0 0-1 0 0,1 1 1 0 0,-1-1-1 0 0,1 0-44 0 0,4-3 95 0 0,0 1 0 0 0,1 1 0 0 0,0-1 0 0 0,0 1 0 0 0,0 1 0 0 0,1-1 0 0 0,-1 1-95 0 0,1 1 3 0 0,0 0-1 0 0,0 0 0 0 0,0 1 0 0 0,0 0 0 0 0,0 1 0 0 0,0 0 0 0 0,0 0 0 0 0,1 1-2 0 0,16-1-27 0 0,-24 1 22 0 0,0-1 0 0 0,-1 0 0 0 0,1 1 1 0 0,0-1-1 0 0,-1 1 0 0 0,1 0 0 0 0,-1-1 0 0 0,1 1 1 0 0,-1 0-1 0 0,0 0 0 0 0,1 0 0 0 0,-1 0 1 0 0,0 0-1 0 0,1 0 0 0 0,-1 0 0 0 0,0 1 0 0 0,0-1 1 0 0,0 0-1 0 0,0 1 0 0 0,0-1 0 0 0,-1 1 0 0 0,1-1 1 0 0,0 1-1 0 0,-1-1 0 0 0,1 1 0 0 0,-1-1 0 0 0,1 1 1 0 0,-1 0-1 0 0,0-1 0 0 0,1 1 0 0 0,-1 0 1 0 0,0 1 3 0 0,-4 4-10 0 0,0 0-1 0 0,-1-1 0 0 0,1 1 0 0 0,-1-1 0 0 0,0 0 0 0 0,-1 0 0 0 0,0 0 1 0 0,0-1-1 0 0,0 0 0 0 0,0 0 0 0 0,-1-1 0 0 0,0 1 0 0 0,-6 2 12 0 0,3-2-9 0 0,0 2 0 0 0,1 0 0 0 0,-1 0 0 0 0,2 1 0 0 0,-1 0 0 0 0,-2 3 9 0 0,2-1-4 0 0,6-7-3 0 0,0 1 1 0 0,0-1-1 0 0,0 0 0 0 0,0 1 0 0 0,1 0 0 0 0,-1-1 0 0 0,1 1 1 0 0,0 0-1 0 0,0 0 0 0 0,1 0 0 0 0,-1 0 0 0 0,1 1 0 0 0,0-1 1 0 0,0 0-1 0 0,0 2 7 0 0,0 7-30 0 0,0-10 23 0 0,1-1 0 0 0,0 0 0 0 0,0 0 0 0 0,0 1 0 0 0,0-1 0 0 0,0 0 0 0 0,0 0 0 0 0,0 1 0 0 0,1-1 0 0 0,-1 0 0 0 0,2 2 7 0 0,2 10-15 0 0,-3-11 11 0 0,-1 0 0 0 0,1 0 1 0 0,0 0-1 0 0,1 0 0 0 0,-1 0 1 0 0,0 0-1 0 0,1 0 0 0 0,-1 0 0 0 0,1-1 1 0 0,0 1-1 0 0,2 1 4 0 0,9 10-3 0 0,-12-12 3 0 0,1 0-1 0 0,0 0 1 0 0,0 0-1 0 0,0 0 0 0 0,0 0 1 0 0,0-1-1 0 0,0 1 1 0 0,0-1-1 0 0,1 1 0 0 0,-1-1 1 0 0,0 0-1 0 0,1 0 1 0 0,2 1-1 0 0,5 0-1 0 0,0-1 0 0 0,-1 0-1 0 0,1 0 1 0 0,0-1-1 0 0,0 0 1 0 0,9-2 2 0 0,2 1-2 0 0,21-4 478 0 0,-12 1-3009 0 0,-11 3-7785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6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6520 0 0,'1'0'73'0'0,"1"0"0"0"0,-1 1 0 0 0,1-1 1 0 0,-1 0-1 0 0,1 1 0 0 0,-1 0 0 0 0,1-1 0 0 0,-1 1 0 0 0,0 0 1 0 0,1 0-1 0 0,-1 0 0 0 0,0 0 0 0 0,0 0 0 0 0,0 0 0 0 0,0 0 1 0 0,0 0-1 0 0,0 0 0 0 0,0 1 0 0 0,1-1-73 0 0,18 32 2306 0 0,-11-15-1644 0 0,-1-5-603 0 0,-1 1 0 0 0,0 0-1 0 0,-2 1 1 0 0,0 0-1 0 0,0 0 1 0 0,-1 0-1 0 0,0 4-58 0 0,10 35-8 0 0,-11-39 27 0 0,0 1 0 0 0,-1 0 0 0 0,-1 0 0 0 0,0 0 1 0 0,-1 0-1 0 0,-1 0 0 0 0,-1 3-19 0 0,0 34 352 0 0,4 54 1011 0 0,-2-91-692 0 0,0-24 214 0 0,0-14-889 0 0,-1-15-436 0 0,-1 1 0 0 0,-2-1 0 0 0,-2 1 0 0 0,-4-9 440 0 0,3 17-9233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5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64 628 3408 0 0,'0'6'69'0'0,"0"-6"-49"0"0,1 0 0 0 0,-1 1 1 0 0,0-1-1 0 0,0 1 0 0 0,0-1 0 0 0,0 0 0 0 0,0 1 0 0 0,0-1 0 0 0,0 1 0 0 0,0-1 0 0 0,0 1 0 0 0,0-1 1 0 0,0 0-1 0 0,0 1 0 0 0,0-1 0 0 0,0 1 0 0 0,0-1 0 0 0,0 0 0 0 0,0 1 0 0 0,0-1 0 0 0,0 1 0 0 0,-1-1 0 0 0,1 0 1 0 0,0 1-1 0 0,0-1 0 0 0,-1 0 0 0 0,1 1 0 0 0,0-1 0 0 0,0 0 0 0 0,-1 1 0 0 0,1-1 0 0 0,0 0 0 0 0,-1 0 0 0 0,1 1 1 0 0,-1-1-1 0 0,1 0 0 0 0,0 0 0 0 0,-1 0 0 0 0,1 1 0 0 0,0-1 0 0 0,-1 0 0 0 0,1 0-20 0 0,-1-28 2109 0 0,-3-34-1018 0 0,-14-32 1243 0 0,9 51-445 0 0,-3-38-1889 0 0,7 30 505 0 0,-3-36 285 0 0,7 76-628 0 0,1 0 0 0 0,1 0 0 0 0,0 0 0 0 0,1 0-1 0 0,0 0 1 0 0,2-5-162 0 0,-1-2 319 0 0,0-6 11 0 0,-3 23-310 0 0,1 1 0 0 0,-1-1 1 0 0,0 0-1 0 0,0 1 0 0 0,0-1 0 0 0,1 1 0 0 0,-1-1 0 0 0,0 1 0 0 0,1-1 0 0 0,-1 1 0 0 0,0-1 0 0 0,1 1 1 0 0,-1-1-1 0 0,1 1 0 0 0,-1 0 0 0 0,1-1 0 0 0,-1 1 0 0 0,1-1 0 0 0,-1 1 0 0 0,1 0 0 0 0,-1 0 0 0 0,1-1 0 0 0,-1 1 1 0 0,1 0-1 0 0,-1 0 0 0 0,1 0 0 0 0,0 0 0 0 0,-1-1 0 0 0,1 1 0 0 0,-1 0-20 0 0,1 0 6 0 0,0 0 1 0 0,0 0-1 0 0,-1 0 0 0 0,1 0 0 0 0,0 0 1 0 0,-1 0-1 0 0,1 0 0 0 0,0 0 0 0 0,0-1 1 0 0,-1 1-1 0 0,1 0 0 0 0,0-1 1 0 0,-1 1-1 0 0,1 0 0 0 0,-1-1 0 0 0,1 1 1 0 0,0-1-7 0 0,2 0 51 0 0,2 11-31 0 0,34 47-22 0 0,-4 14-1 0 0,-23-44 2 0 0,2-1 0 0 0,0-1 0 0 0,2 1 1 0 0,-6-11 0 0 0,-4-6 4 0 0,0 0 0 0 0,1 0 0 0 0,0-1 0 0 0,0 0 0 0 0,1 0 0 0 0,7 6-4 0 0,-11-10 10 0 0,1 0 0 0 0,-1 1 0 0 0,0-1 0 0 0,-1 1 0 0 0,1 0 0 0 0,2 5-10 0 0,-2-4 6 0 0,0 0-1 0 0,0 0 0 0 0,0-1 0 0 0,1 1 0 0 0,2 1-5 0 0,11 10 3 0 0,-13-11 18 0 0,0-1 0 0 0,1 0-1 0 0,0 0 1 0 0,0 0 0 0 0,0-1 0 0 0,0 0 0 0 0,1 0 0 0 0,1 1-21 0 0,4 0 64 0 0,-11-4-53 0 0,1 0 0 0 0,0 0-1 0 0,0 0 1 0 0,-1 0 0 0 0,1 0 0 0 0,0 0 0 0 0,0-1 0 0 0,0 1 0 0 0,0-1 0 0 0,0 1 0 0 0,0-1 0 0 0,0 0 0 0 0,0 0 0 0 0,0 0 0 0 0,0 0 0 0 0,0 0 0 0 0,0 0 0 0 0,0 0 0 0 0,0-1-11 0 0,0-5 145 0 0,-2 5-141 0 0,0 1 0 0 0,0-1-1 0 0,0 1 1 0 0,0-1 0 0 0,0 1-1 0 0,0-1 1 0 0,0 1 0 0 0,0-1 0 0 0,0 1-1 0 0,0-1 1 0 0,1 1 0 0 0,-1-1-1 0 0,0 1 1 0 0,0 0 0 0 0,1-1-1 0 0,-1 1 1 0 0,0-1 0 0 0,0 1-1 0 0,1 0 1 0 0,-1-1 0 0 0,0 1-1 0 0,1-1-3 0 0,1-1 10 0 0,-1 0 0 0 0,0-1 0 0 0,1 1 0 0 0,-1-1 0 0 0,0 1 0 0 0,0-1-1 0 0,0 0 1 0 0,-1 1 0 0 0,1-1 0 0 0,-1 0 0 0 0,1 0 0 0 0,-1 0 0 0 0,0 1 0 0 0,0-1 0 0 0,0 0-1 0 0,-1-2-9 0 0,2-11 38 0 0,0-17 209 0 0,-1 1-1 0 0,-5-30-246 0 0,0-27 382 0 0,8 49-163 0 0,-1 30-154 0 0,-1 1 1 0 0,-1 0 0 0 0,0-1-1 0 0,0 0-65 0 0,-1 6 37 0 0,0-1-1 0 0,1 0 1 0 0,0 1-1 0 0,0-1 1 0 0,0 0-1 0 0,1 1 0 0 0,-1-1 1 0 0,1 1-1 0 0,0-1 1 0 0,0 1-1 0 0,1-1 1 0 0,-1 1-1 0 0,1 0 1 0 0,1-1-37 0 0,-2 2 30 0 0,0 0 0 0 0,0 0 0 0 0,-1 0 0 0 0,1 0 0 0 0,-1 0 0 0 0,1 0 0 0 0,-1 0 0 0 0,0 0 0 0 0,0-2-30 0 0,0-10 135 0 0,7 3 122 0 0,-6 11-245 0 0,-1 1 0 0 0,1-1 0 0 0,-1 1 0 0 0,1-1 0 0 0,-1 1 0 0 0,1-1 0 0 0,-1 1 0 0 0,0-1 0 0 0,1 0 0 0 0,-1 1 0 0 0,0-1 0 0 0,1 0 0 0 0,-1 1 0 0 0,0-1 0 0 0,0 0 0 0 0,0 1 0 0 0,0-1 0 0 0,1 0-12 0 0,-1 0 165 0 0,0 1-160 0 0,0 0 1 0 0,0 0-1 0 0,0-1 0 0 0,0 1 1 0 0,0 0-1 0 0,1 0 0 0 0,-1-1 1 0 0,0 1-1 0 0,0 0 0 0 0,0 0 1 0 0,0-1-1 0 0,1 1 0 0 0,-1 0 1 0 0,0 0-1 0 0,0 0 0 0 0,0 0 1 0 0,1-1-1 0 0,-1 1 1 0 0,0 0-1 0 0,0 0 0 0 0,1 0 1 0 0,-1 0-1 0 0,0 0 0 0 0,1 0 1 0 0,-1 0-1 0 0,0 0 0 0 0,0 0 1 0 0,1-1-1 0 0,-1 1 0 0 0,0 0 1 0 0,1 0-1 0 0,-1 1 0 0 0,0-1 1 0 0,0 0-1 0 0,1 0 0 0 0,-1 0 1 0 0,0 0-1 0 0,0 0 0 0 0,1 0 1 0 0,-1 0-1 0 0,0 0 0 0 0,0 0 1 0 0,1 1-1 0 0,-1-1 0 0 0,0 0 1 0 0,0 0-1 0 0,1 0 1 0 0,-1 0-1 0 0,0 1 0 0 0,0-1 1 0 0,0 0-1 0 0,0 0 0 0 0,1 1 1 0 0,-1-1-1 0 0,0 0 0 0 0,0 0 1 0 0,0 1-1 0 0,0-1 0 0 0,0 0 1 0 0,0 0-1 0 0,0 1 0 0 0,1-1 1 0 0,-1 0-1 0 0,0 1 0 0 0,0-1 1 0 0,0 0-1 0 0,0 1-5 0 0,0-1 27 0 0,0 0-7 0 0,0 0 0 0 0,0 0-7 0 0,0 0 7 0 0,1 2-17 0 0,-1-1 0 0 0,1 1 0 0 0,0-1 0 0 0,0 1 1 0 0,0-1-1 0 0,0 0 0 0 0,0 1 0 0 0,0-1 0 0 0,0 0 0 0 0,0 0 0 0 0,0 0 0 0 0,1 0-3 0 0,1 2 4 0 0,19 22 5 0 0,-1 1-1 0 0,-1 1 1 0 0,-2 0-1 0 0,0 1 1 0 0,-2 1-1 0 0,4 12-8 0 0,-10-19-29 0 0,2 0-1 0 0,4 7 30 0 0,-11-20-18 0 0,-1 0-1 0 0,0-1 0 0 0,0 1 0 0 0,-1 1 1 0 0,0 0 18 0 0,-2-3-9 0 0,1-1 1 0 0,0 0 0 0 0,1 0-1 0 0,-1 0 1 0 0,1 0 0 0 0,0 0-1 0 0,1 0 1 0 0,-1-1-1 0 0,1 1 1 0 0,4 3 8 0 0,-2-1-1 0 0,0 1 0 0 0,-1-1 0 0 0,-1 1 0 0 0,1 0 0 0 0,-1 0 0 0 0,-1 0 0 0 0,2 5 1 0 0,-3-7 0 0 0,7 12-61 0 0,0 0-1 0 0,0-1 1 0 0,5 5 61 0 0,-12-20-6 0 0,4 4-114 0 0,-1-1 8 0 0,-5-6 109 0 0,1 0 0 0 0,-1 0 0 0 0,0 0 0 0 0,0 0 0 0 0,0 0-1 0 0,0 0 1 0 0,0 0 0 0 0,0 0 0 0 0,0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0-1 0 0,0 0 1 0 0,0 0 0 0 0,0 1 0 0 0,0-1 0 0 0,0 0 0 0 0,0 0 0 0 0,-1 0 0 0 0,1 0 0 0 0,0 0 0 0 0,0 0 0 0 0,0 0 0 0 0,0 0 0 0 0,0 0 0 0 0,0 0 0 0 0,0 0 0 0 0,0 0 0 0 0,0 0 0 0 0,0 0 0 0 0,0 0 0 0 0,0 0 0 0 0,0 0 0 0 0,0 0 0 0 0,-1 0 0 0 0,1 0 0 0 0,0 0 0 0 0,0 0 0 0 0,0 0 3 0 0,-1 0-74 0 0,1 0 2 0 0,0 0 14 0 0,0 0 55 0 0,0 0 23 0 0,0 0-3 0 0,0 0 1 0 0,0 0 7 0 0,0 0 11 0 0,0 0-1 0 0,0 0-2378 0 0,0 0-9523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6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23 6520 0 0,'0'-1'86'0'0,"1"0"0"0"0,-1 0 0 0 0,1 0 0 0 0,-1-1 0 0 0,1 1 0 0 0,0 0 1 0 0,-1 1-1 0 0,1-1 0 0 0,0 0 0 0 0,0 0 0 0 0,0 0 0 0 0,0 0 0 0 0,0 1 0 0 0,0-1 1 0 0,0 0-1 0 0,0 1 0 0 0,0-1 0 0 0,0 0 0 0 0,0 1 0 0 0,0 0-86 0 0,6-5 464 0 0,-7 5-408 0 0,1 0-1 0 0,-1 0 1 0 0,0 0-1 0 0,0 0 1 0 0,1 0-1 0 0,-1 0 0 0 0,0 0 1 0 0,0 0-1 0 0,0 0 1 0 0,1 0-1 0 0,-1 0 1 0 0,0 0-1 0 0,0 0 0 0 0,1 0 1 0 0,-1 0-1 0 0,0 0 1 0 0,0 0-1 0 0,1 0 1 0 0,-1 0-1 0 0,0 1 0 0 0,0-1 1 0 0,0 0-1 0 0,1 0 1 0 0,-1 0-1 0 0,0 0 1 0 0,0 0-1 0 0,0 1 0 0 0,0-1 1 0 0,1 0-1 0 0,-1 0 1 0 0,0 0-1 0 0,0 1 1 0 0,0-1-1 0 0,0 0 0 0 0,0 0 1 0 0,0 0-1 0 0,0 1 1 0 0,1-1-1 0 0,-1 0 1 0 0,0 0-1 0 0,0 0 0 0 0,0 1 1 0 0,0-1-1 0 0,0 0 1 0 0,0 0-1 0 0,0 1 1 0 0,0-1-1 0 0,0 0 0 0 0,0 0 1 0 0,0 1-1 0 0,0-1 1 0 0,-1 0-1 0 0,1 0 1 0 0,0 1-56 0 0,0 17-287 0 0,0-15 506 0 0,-2 41 101 0 0,-6 36-320 0 0,3-32 192 0 0,1 12-192 0 0,-5 11 117 0 0,6-54-78 0 0,1 1-1 0 0,0 0 1 0 0,1 16-39 0 0,2-11 9 0 0,2 29 3 0 0,-2-45-11 0 0,0 0 1 0 0,1 0-1 0 0,0 0 0 0 0,0 0 0 0 0,0-1 0 0 0,1 1 1 0 0,0-1-1 0 0,0 1 0 0 0,3 2-1 0 0,-5-6-53 0 0,1 0-1 0 0,-1-1 1 0 0,0 1 0 0 0,0 0 0 0 0,0 0-1 0 0,0 0 1 0 0,-1 0 0 0 0,1 0 0 0 0,-1 0-1 0 0,0 0 1 0 0,0 0 0 0 0,0 1 0 0 0,0-1-1 0 0,0 0 1 0 0,-1 2 53 0 0,0 2-770 0 0,1-7-6974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6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8336 0 0,'0'-1'55'0'0,"0"1"0"0"0,0-1 1 0 0,0 0-1 0 0,0 0 0 0 0,0 1 1 0 0,1-1-1 0 0,-1 0 1 0 0,0 1-1 0 0,0-1 0 0 0,1 0 1 0 0,-1 1-1 0 0,0-1 0 0 0,1 0 1 0 0,-1 1-1 0 0,0-1 0 0 0,1 1 1 0 0,-1-1-1 0 0,1 1 0 0 0,-1-1 1 0 0,1 1-1 0 0,-1-1 0 0 0,1 1 1 0 0,-1-1-1 0 0,1 1 0 0 0,0 0 1 0 0,-1-1-1 0 0,1 1 0 0 0,0 0 1 0 0,-1-1-1 0 0,1 1 0 0 0,0 0-55 0 0,26-3 840 0 0,-2 0-659 0 0,-22 2-190 0 0,1 1 0 0 0,-1-1 0 0 0,0 0 1 0 0,0 1-1 0 0,0 0 0 0 0,0 0 0 0 0,0 0 1 0 0,1 0-1 0 0,-1 0 0 0 0,0 0 0 0 0,0 1 0 0 0,0 0 1 0 0,0-1-1 0 0,1 1 9 0 0,24 4-123 0 0,-20-5 149 0 0,0 1 0 0 0,0 0 0 0 0,-1 0 0 0 0,1 1 0 0 0,-1 0 0 0 0,1 1 0 0 0,-1 0 0 0 0,0 0 0 0 0,0 0 0 0 0,0 1 0 0 0,0 0 0 0 0,0 1-26 0 0,6 4 93 0 0,-1 0-1 0 0,-1 1 1 0 0,0 0-1 0 0,0 1 1 0 0,8 10-93 0 0,-17-18 21 0 0,0 0 0 0 0,-1-1-1 0 0,1 1 1 0 0,-1 0 0 0 0,1 0 0 0 0,-1 0 0 0 0,0 0 0 0 0,0 0-1 0 0,-1 0 1 0 0,1 0 0 0 0,-1 0 0 0 0,1 0 0 0 0,-1 1-21 0 0,-2 45 681 0 0,-1-14-444 0 0,-2-1-10 0 0,4-29-188 0 0,0 0 1 0 0,0 0-1 0 0,0 0 1 0 0,1 0 0 0 0,-1 1-1 0 0,1 2-39 0 0,0-1 33 0 0,0 0-1 0 0,-1 0 0 0 0,0 0 0 0 0,0-1 0 0 0,0 1 1 0 0,-1 0-1 0 0,0-1 0 0 0,-1 1 0 0 0,0-1 1 0 0,0 1-1 0 0,0-1 0 0 0,0 0 0 0 0,-1-1 1 0 0,0 1-1 0 0,0-1 0 0 0,-1 1 0 0 0,-3 2-32 0 0,6-6 18 0 0,0 0 0 0 0,0 0 0 0 0,0 0 0 0 0,0-1 1 0 0,0 1-1 0 0,-1-1 0 0 0,1 1 0 0 0,-1-1 0 0 0,1 0 0 0 0,-1 0 0 0 0,-2 1-18 0 0,-14 8 107 0 0,17-9-74 0 0,1 0 0 0 0,-1 0 0 0 0,1 0 0 0 0,-1-1 0 0 0,0 1 1 0 0,0 0-1 0 0,1 0 0 0 0,-1-1 0 0 0,0 0 0 0 0,0 1 0 0 0,0-1 0 0 0,0 0 0 0 0,0 0 0 0 0,1 0 0 0 0,-1 0 0 0 0,0 0 0 0 0,0 0 0 0 0,0 0 0 0 0,0-1 0 0 0,0 1 0 0 0,0-1-33 0 0,-5 0-105 0 0,5 0-25 0 0,0 1-1 0 0,0 0 0 0 0,0-1 0 0 0,0 1 1 0 0,0-1-1 0 0,0 0 0 0 0,0 1 1 0 0,1-1-1 0 0,-1 0 0 0 0,0 0 1 0 0,0-1-1 0 0,0 1 131 0 0,2 0-9377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6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6016 0 0,'0'1'30'0'0,"0"-1"1"0"0,0 0-1 0 0,0 1 0 0 0,0-1 1 0 0,0 0-1 0 0,0 0 0 0 0,0 1 1 0 0,0-1-1 0 0,0 0 0 0 0,0 1 1 0 0,1-1-1 0 0,-1 0 0 0 0,0 0 1 0 0,0 1-1 0 0,0-1 0 0 0,0 0 1 0 0,1 0-1 0 0,-1 0 0 0 0,0 1 1 0 0,0-1-1 0 0,1 0 0 0 0,-1 0 1 0 0,0 0-1 0 0,0 0 1 0 0,1 1-1 0 0,-1-1 0 0 0,0 0 1 0 0,0 0-1 0 0,1 0 0 0 0,-1 0 1 0 0,0 0-1 0 0,1 0 0 0 0,-1 0 1 0 0,0 0-1 0 0,0 0 0 0 0,1 0 1 0 0,-1 0-1 0 0,0 0 0 0 0,1 0 1 0 0,-1 0-1 0 0,0 0 0 0 0,1 0-30 0 0,-1 0 57 0 0,1 0 0 0 0,0 0 0 0 0,-1 0 0 0 0,1 0-1 0 0,0 0 1 0 0,-1 0 0 0 0,1 0 0 0 0,0 1 0 0 0,-1-1 0 0 0,1 0-1 0 0,0 0 1 0 0,-1 1 0 0 0,1-1 0 0 0,-1 0 0 0 0,1 1-1 0 0,-1-1 1 0 0,1 0 0 0 0,-1 1 0 0 0,1-1 0 0 0,-1 1-1 0 0,1-1 1 0 0,-1 1 0 0 0,1-1-57 0 0,6 12 27 0 0,0 0-1 0 0,0 0 1 0 0,-1 0 0 0 0,-1 1-1 0 0,0 0 1 0 0,0 0 0 0 0,-2 0-1 0 0,1 0 1 0 0,-2 1 0 0 0,1 11-27 0 0,-1-3 52 0 0,6 53 153 0 0,-6-63-116 0 0,-1-1 0 0 0,0 1 0 0 0,-1-1 0 0 0,-1 1-89 0 0,1-4 128 0 0,-1 0-1 0 0,1 0 0 0 0,1 0 1 0 0,-1 0-1 0 0,2 0 1 0 0,-1 0-1 0 0,1 0 0 0 0,0-1 1 0 0,2 4-128 0 0,2 9 436 0 0,4 5 406 0 0,-9-12-357 0 0,-1-12-504 0 0,0-1 1 0 0,0 0-1 0 0,-1 0 1 0 0,1 0-1 0 0,0 1 1 0 0,0-1-1 0 0,0 0 1 0 0,0 0-1 0 0,0 1 1 0 0,0-1-1 0 0,0 0 1 0 0,0 0-1 0 0,0 1 1 0 0,0-1-1 0 0,0 0 1 0 0,0 0-1 0 0,0 1 1 0 0,0-1-1 0 0,0 0 1 0 0,0 0-1 0 0,0 1 1 0 0,0-1-1 0 0,0 0 1 0 0,0 0-1 0 0,0 1 1 0 0,0-1-1 0 0,1 0 1 0 0,-1 0-1 0 0,0 0 1 0 0,0 1-1 0 0,0-1 1 0 0,0 0-1 0 0,1 0 1 0 0,-1 0-1 0 0,0 1 1 0 0,0-1-1 0 0,0 0 1 0 0,1 0-1 0 0,-1 0 1 0 0,0 0-1 0 0,0 0 1 0 0,0 0-1 0 0,1 0 1 0 0,-1 1-1 0 0,0-1 1 0 0,0 0-1 0 0,1 0 1 0 0,-1 0-1 0 0,0 0 1 0 0,0 0-1 0 0,1 0 1 0 0,-1 0-1 0 0,0 0 1 0 0,0 0-1 0 0,1 0 1 0 0,-1 0-1 0 0,0 0 1 0 0,0-1-1 0 0,1 1 1 0 0,-1 0-1 0 0,0 0 1 0 0,0 0-1 0 0,1 0 1 0 0,-1 0-1 0 0,0 0 1 0 0,0-1 0 0 0,0 1-1 0 0,1 0 19 0 0,0 0-7953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7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108 9 7832 0 0,'0'0'28'0'0,"0"0"0"0"0,0 0-1 0 0,0-1 1 0 0,0 1 0 0 0,0 0 0 0 0,0-1 0 0 0,0 1 0 0 0,0 0 0 0 0,0-1 0 0 0,0 1 0 0 0,0 0-1 0 0,-1 0 1 0 0,1-1 0 0 0,0 1 0 0 0,0 0 0 0 0,0-1 0 0 0,0 1 0 0 0,0 0 0 0 0,-1 0 0 0 0,1-1 0 0 0,0 1-1 0 0,0 0 1 0 0,0 0 0 0 0,-1 0 0 0 0,1-1 0 0 0,0 1 0 0 0,0 0 0 0 0,-1 0 0 0 0,1 0 0 0 0,0 0-1 0 0,0-1 1 0 0,-1 1 0 0 0,1 0 0 0 0,0 0 0 0 0,-1 0 0 0 0,1 0 0 0 0,0 0 0 0 0,-1 0 0 0 0,1 0 0 0 0,0 0-28 0 0,-16 3 1427 0 0,3 0-809 0 0,11-1-601 0 0,-1-1 0 0 0,1 0 0 0 0,-1 1-1 0 0,1-1 1 0 0,0 1 0 0 0,0 0 0 0 0,-1 0 0 0 0,1 0 0 0 0,1 0-1 0 0,-1 0 1 0 0,0 0 0 0 0,-1 2-17 0 0,-11 11 51 0 0,12-13-24 0 0,-1 0-1 0 0,1 1 0 0 0,0-1 0 0 0,-1 1 0 0 0,1 0 0 0 0,0 0 1 0 0,1-1-1 0 0,-1 1 0 0 0,0 0 0 0 0,1 0 0 0 0,0 1 1 0 0,0-1-1 0 0,0 0 0 0 0,0 0 0 0 0,0 1 0 0 0,0-1 0 0 0,1 1 1 0 0,0-1-1 0 0,0 0 0 0 0,0 1 0 0 0,0-1-26 0 0,1 10 43 0 0,1 0-1 0 0,1-1 1 0 0,0 1-1 0 0,0-1 1 0 0,2 1-43 0 0,6 27 125 0 0,-8-27-80 0 0,0-1 0 0 0,1 1 0 0 0,0-1-1 0 0,1 0 1 0 0,5 9-45 0 0,-7-12 56 0 0,0 1 0 0 0,-1-1 0 0 0,0 1-1 0 0,-1 0 1 0 0,0 0 0 0 0,-1-1-1 0 0,0 1 1 0 0,0 0 0 0 0,-2 9-56 0 0,1 13 133 0 0,0-27-100 0 0,1 0 0 0 0,-1 0 1 0 0,0 0-1 0 0,0-1 0 0 0,-1 1 0 0 0,1 0 1 0 0,-1 0-1 0 0,0-1 0 0 0,0 1 0 0 0,0-1 0 0 0,-1 0 1 0 0,0 1-1 0 0,-3 2-33 0 0,6-6-24 0 0,0-1 0 0 0,0 0 0 0 0,0 0 0 0 0,0 0 0 0 0,-1 1-1 0 0,1-1 1 0 0,0 0 0 0 0,0 0 0 0 0,-1 0 0 0 0,1 1 0 0 0,0-1 0 0 0,0 0 0 0 0,-1 0 0 0 0,1 0 0 0 0,0 0 0 0 0,0 0 0 0 0,-1 0 0 0 0,1 1-1 0 0,0-1 1 0 0,0 0 0 0 0,-1 0 0 0 0,1 0 0 0 0,0 0 0 0 0,-1 0 0 0 0,1 0 0 0 0,0 0 0 0 0,0 0 0 0 0,-1 0 0 0 0,1 0 0 0 0,0-1-1 0 0,-1 1 1 0 0,1 0 0 0 0,0 0 0 0 0,0 0 0 0 0,-1 0 0 0 0,1 0 0 0 0,0 0 0 0 0,0-1 0 0 0,-1 1 0 0 0,1 0 0 0 0,0 0 0 0 0,0 0 0 0 0,-1-1-1 0 0,1 1 1 0 0,0 0 0 0 0,0 0 0 0 0,0 0 0 0 0,0-1 0 0 0,0 1 0 0 0,-1 0 0 0 0,1-1 0 0 0,0 1 0 0 0,0 0 0 0 0,0 0 24 0 0,0-1-215 0 0,-1 1-8295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7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3 7832 0 0,'1'-1'109'0'0,"0"1"-1"0"0,0 0 1 0 0,0-1 0 0 0,0 1 0 0 0,0 0-1 0 0,0 0 1 0 0,0 0 0 0 0,0 0 0 0 0,-1 0-1 0 0,1 0 1 0 0,0 0 0 0 0,0 0 0 0 0,0 0-1 0 0,0 0 1 0 0,0 0 0 0 0,0 1 0 0 0,0-1 0 0 0,0 0-1 0 0,0 1 1 0 0,-1-1 0 0 0,1 1 0 0 0,0-1-1 0 0,0 1 1 0 0,0-1 0 0 0,-1 1 0 0 0,1-1-1 0 0,0 1 1 0 0,-1 0 0 0 0,1-1 0 0 0,0 1 0 0 0,-1 0-1 0 0,1 0 1 0 0,-1 0 0 0 0,1 0-109 0 0,4 4 262 0 0,2-1 282 0 0,-7-4-526 0 0,1 0-1 0 0,-1 0 1 0 0,1 0-1 0 0,-1 0 0 0 0,1 0 1 0 0,-1 1-1 0 0,1-1 0 0 0,-1 0 1 0 0,0 0-1 0 0,1 1 0 0 0,-1-1 1 0 0,0 0-1 0 0,1 0 0 0 0,-1 1 1 0 0,0-1-1 0 0,1 0 0 0 0,-1 1 1 0 0,0-1-1 0 0,1 1 0 0 0,-1-1 1 0 0,0 0-1 0 0,0 1 0 0 0,0-1 1 0 0,1 1-1 0 0,-1-1 1 0 0,0 1-1 0 0,0-1 0 0 0,0 0 1 0 0,0 1-1 0 0,0-1 0 0 0,0 1 1 0 0,0-1-18 0 0,2 6 28 0 0,0-1 1 0 0,0 0 0 0 0,1 0-1 0 0,-1-1 1 0 0,1 1 0 0 0,2 1-29 0 0,-2 0 48 0 0,1-1 0 0 0,-1 1 0 0 0,0 0 0 0 0,0 0 0 0 0,1 4-48 0 0,8 28 130 0 0,-3-15-57 0 0,-2 1 1 0 0,-1-1-1 0 0,0 4-73 0 0,-4-18 29 0 0,0 0 1 0 0,1 0-1 0 0,0 0 0 0 0,0 0 0 0 0,1-1-29 0 0,11 36 136 0 0,-9-18-42 0 0,-3-16-54 0 0,-1-1 0 0 0,0 0 0 0 0,-1 1 0 0 0,0 0 1 0 0,-1-1-1 0 0,1 1 0 0 0,-2-1 0 0 0,1 1 1 0 0,-2 2-41 0 0,1-8 14 0 0,1 0 1 0 0,-1 0 0 0 0,0 0 0 0 0,0 0 0 0 0,-1 0-1 0 0,1 0 1 0 0,-1-1 0 0 0,0 1 0 0 0,0 0 0 0 0,0-1 0 0 0,-1 0-1 0 0,1 1 1 0 0,-1-1 0 0 0,1 0 0 0 0,-1-1 0 0 0,0 1-1 0 0,0 0 1 0 0,-1-1 0 0 0,1 1 0 0 0,0-1 0 0 0,-1 0 0 0 0,1 0-1 0 0,-1-1 1 0 0,0 1 0 0 0,0-1 0 0 0,-3 2-15 0 0,-12 1 85 0 0,9-2 29 0 0,0 0 1 0 0,0 0-1 0 0,1-1 1 0 0,-9 0-115 0 0,16-1 24 0 0,-1-1 1 0 0,1 0-1 0 0,0 1 1 0 0,0-1-1 0 0,-1 0 1 0 0,1-1-1 0 0,0 1 1 0 0,0 0-1 0 0,0-1 1 0 0,0 1-1 0 0,0-1 1 0 0,0 1-1 0 0,1-1 1 0 0,-1 0-1 0 0,0 0-24 0 0,-11-10 26 0 0,8 8-136 0 0,0 0 1 0 0,1 0-1 0 0,-1-1 1 0 0,1 0-1 0 0,0 0 1 0 0,0 0-1 0 0,1 0 0 0 0,0 0 1 0 0,0-1-1 0 0,0 1 1 0 0,0-1-1 0 0,0-5 110 0 0,1 7-590 0 0,-9-21-9282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7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8640 0 0,'0'1'66'0'0,"0"1"1"0"0,0-1 0 0 0,0 1-1 0 0,1-1 1 0 0,-1 0 0 0 0,0 1-1 0 0,1-1 1 0 0,-1 0 0 0 0,1 1-1 0 0,0-1 1 0 0,-1 0 0 0 0,1 0-1 0 0,0 0 1 0 0,0 1 0 0 0,0-1 0 0 0,-1 0-1 0 0,1 0 1 0 0,1 0 0 0 0,-1 0-1 0 0,0-1 1 0 0,0 1 0 0 0,0 0-1 0 0,0 0 1 0 0,1-1 0 0 0,-1 1-1 0 0,1 0-66 0 0,0 0 110 0 0,0 0 0 0 0,1 1-1 0 0,-1-1 1 0 0,0 1-1 0 0,0 0 1 0 0,0-1 0 0 0,-1 1-1 0 0,1 0 1 0 0,0 0 0 0 0,-1 0-1 0 0,1 0 1 0 0,-1 1-110 0 0,3 4 115 0 0,-1 1 1 0 0,0 0-1 0 0,-1 0 1 0 0,1 7-116 0 0,7 21 207 0 0,1-3-53 0 0,-2 0 0 0 0,-2 1 0 0 0,3 24-154 0 0,-6-31 68 0 0,-1-18-28 0 0,0 0 1 0 0,0-1 0 0 0,0 1-1 0 0,1-1 1 0 0,0 0 0 0 0,1 0 0 0 0,0 0-1 0 0,2 1-40 0 0,0 2 75 0 0,-6-9-54 0 0,1 0 0 0 0,-1-1 0 0 0,1 1 0 0 0,-1-1 0 0 0,1 1 1 0 0,0-1-1 0 0,0 0 0 0 0,-1 1 0 0 0,1-1 0 0 0,0 0 0 0 0,0 0 1 0 0,0 0-1 0 0,0-1 0 0 0,1 1 0 0 0,-1 0 0 0 0,0-1 0 0 0,0 0 0 0 0,0 1 1 0 0,0-1-1 0 0,1 0 0 0 0,-1 0 0 0 0,0 0 0 0 0,0 0 0 0 0,0-1 1 0 0,1 1-1 0 0,-1 0 0 0 0,0-1 0 0 0,0 0 0 0 0,0 1 0 0 0,0-1 1 0 0,1-1-22 0 0,1 0 67 0 0,-1 0 1 0 0,1-1 0 0 0,-1 1-1 0 0,0-1 1 0 0,1 0-1 0 0,-1 0 1 0 0,0 0 0 0 0,0-1-68 0 0,4-4 52 0 0,-4 4 3 0 0,1-2 1 0 0,0 1-1 0 0,-1 0 1 0 0,0-1-1 0 0,-1 1 1 0 0,1-1-1 0 0,-1 0 1 0 0,0 0-1 0 0,0 0 0 0 0,-1 0 1 0 0,0 0-1 0 0,0 0 1 0 0,0-4-56 0 0,0-6 157 0 0,-1-1 0 0 0,0 0 0 0 0,-1 1 0 0 0,-2-10-157 0 0,2 16 130 0 0,0-1-1 0 0,1 1 0 0 0,2-11-129 0 0,-2-22 87 0 0,0 38-202 0 0,-1-5-342 0 0,0-1 0 0 0,-1 1-1 0 0,0-1 1 0 0,-2-3 457 0 0,3 12-10297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8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0 394 7736 0 0,'7'3'84'0'0,"-6"-3"-19"0"0,1 1-1 0 0,-1-1 0 0 0,1 1 1 0 0,-1 0-1 0 0,1-1 0 0 0,-1 1 1 0 0,1 0-1 0 0,-1 0 1 0 0,0 0-1 0 0,1 0 0 0 0,-1 0 1 0 0,0 0-1 0 0,1 2-64 0 0,-1-2 120 0 0,0-1-1 0 0,0 1 1 0 0,1 0-1 0 0,-1-1 1 0 0,0 1 0 0 0,0 0-1 0 0,0-1 1 0 0,1 1-1 0 0,-1-1 1 0 0,0 0-1 0 0,0 1 1 0 0,1-1 0 0 0,-1 0-1 0 0,0 0 1 0 0,1 0-1 0 0,-1 0 1 0 0,0 0-1 0 0,1 0 1 0 0,-1 0 0 0 0,0-1-1 0 0,1 1 1 0 0,-1 0-120 0 0,1-3 51 0 0,0 1 0 0 0,0-1 1 0 0,0 1-1 0 0,0-1 0 0 0,-1 0 1 0 0,1 0-1 0 0,-1 0 1 0 0,0 0-1 0 0,0 0 0 0 0,0 0 1 0 0,0 0-1 0 0,-1 0 0 0 0,1 0 1 0 0,-1-3-52 0 0,-1-49 518 0 0,0 21-293 0 0,-5-71 353 0 0,6 99-517 0 0,0-1 0 0 0,0 1 1 0 0,1 0-1 0 0,-1 0 0 0 0,1 0 1 0 0,1 0-1 0 0,-1 0 0 0 0,1 0 1 0 0,0 0-1 0 0,1 0 0 0 0,-1 1 1 0 0,2-3-62 0 0,-3 7 19 0 0,-1 0 0 0 0,0 1 1 0 0,1-1-1 0 0,-1 0 0 0 0,0 1 1 0 0,1-1-1 0 0,-1 0 1 0 0,1 1-1 0 0,-1-1 0 0 0,1 0 1 0 0,-1 1-1 0 0,1-1 0 0 0,0 1 1 0 0,-1-1-1 0 0,1 1 0 0 0,0 0 1 0 0,-1-1-1 0 0,1 1 1 0 0,0 0-1 0 0,-1-1 0 0 0,1 1 1 0 0,0 0-1 0 0,0 0 0 0 0,-1-1 1 0 0,1 1-1 0 0,0 0 1 0 0,0 0-1 0 0,0 0 0 0 0,-1 0 1 0 0,1 0-1 0 0,0 0 0 0 0,0 0 1 0 0,0 1-1 0 0,-1-1 1 0 0,1 0-1 0 0,0 0 0 0 0,0 1 1 0 0,-1-1-1 0 0,1 0 0 0 0,0 1 1 0 0,-1-1-1 0 0,1 0 1 0 0,0 1-1 0 0,-1-1 0 0 0,1 1 1 0 0,-1-1-1 0 0,1 1 0 0 0,-1 0 1 0 0,1-1-20 0 0,4 6 48 0 0,0-1 1 0 0,-1 1-1 0 0,0 0 0 0 0,0 1 1 0 0,1 2-49 0 0,2 2-22 0 0,21 32 39 0 0,17 24 214 0 0,-41-62-208 0 0,0-1 0 0 0,1 0 0 0 0,-1 0 0 0 0,1 0 0 0 0,0 0-1 0 0,1-1 1 0 0,-1 1 0 0 0,0-2 0 0 0,6 3-23 0 0,9 6 137 0 0,-11-5-64 0 0,-8-5-64 0 0,0 0 0 0 0,0 0 0 0 0,1 0 0 0 0,-1 0 0 0 0,0-1 0 0 0,1 1 0 0 0,-1 0-1 0 0,1-1 1 0 0,-1 1 0 0 0,1-1 0 0 0,-1 1 0 0 0,1-1 0 0 0,-1 0 0 0 0,1 1-9 0 0,1-6 27 0 0,-3 5-27 0 0,0 0 0 0 0,0 0 0 0 0,0-1 0 0 0,0 1 0 0 0,-1 0 0 0 0,1 0 0 0 0,0 0 0 0 0,0-1 0 0 0,1 1 0 0 0,-1 0 0 0 0,0 0 0 0 0,0 0 0 0 0,0 0 0 0 0,0-1 0 0 0,0 1 0 0 0,0 0 0 0 0,0 0 0 0 0,0 0 0 0 0,0-1 0 0 0,0 1 0 0 0,0 0 0 0 0,0 0 0 0 0,1 0 0 0 0,-1 0 0 0 0,0 0 0 0 0,0-1 0 0 0,0 1 0 0 0,0 0 0 0 0,0 0 0 0 0,1 0 0 0 0,-1 0 0 0 0,0 0 0 0 0,0 0 0 0 0,0 0 0 0 0,0 0 0 0 0,1 0 0 0 0,-1 0 0 0 0,0 0 0 0 0,0-1 0 0 0,0 1 0 0 0,1 0 0 0 0,-1 0 1 0 0,0 0-1 0 0,1 0 1 0 0,-1-1 0 0 0,0 1-1 0 0,0 0 1 0 0,1 0 0 0 0,-1-1 0 0 0,0 1-1 0 0,0 0 1 0 0,0-1 0 0 0,0 1-1 0 0,1 0 1 0 0,-1-1 0 0 0,0 1 0 0 0,0 0-1 0 0,0-1 1 0 0,0 1 0 0 0,0-1-1 0 0,0 1 1 0 0,0 0 0 0 0,0-1-1 0 0,0 1 1 0 0,0 0 0 0 0,0-1 0 0 0,0 1-1 0 0,0 0 1 0 0,0-1 0 0 0,0 1-1 0 0,0-1 1 0 0,0 1 0 0 0,-1 0 0 0 0,1-1-1 0 0,0 1 1 0 0,0 0 0 0 0,0-1-1 0 0,-7-19 13 0 0,5 14-6 0 0,-3-13 1 0 0,1 7 4 0 0,0 0 1 0 0,1 0-1 0 0,1 0 0 0 0,0-1 1 0 0,0 1-1 0 0,1 0 1 0 0,1-1-1 0 0,0 1 1 0 0,1-1-1 0 0,0-1-12 0 0,2-14 38 0 0,-3 21-18 0 0,1 0-1 0 0,0 0 1 0 0,0 0-1 0 0,0 0 1 0 0,2-5-20 0 0,-2 10 8 0 0,0 0 1 0 0,0 0 0 0 0,0 0-1 0 0,0 0 1 0 0,0 0 0 0 0,1 1 0 0 0,-1-1-1 0 0,1 0 1 0 0,-1 0 0 0 0,1 1-1 0 0,-1-1 1 0 0,1 1 0 0 0,0 0-1 0 0,0-1 1 0 0,0 1 0 0 0,0 0-1 0 0,0 0 1 0 0,0 0 0 0 0,0 0-1 0 0,1 0-7 0 0,2-2-2041 0 0,-4 3-8320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8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7 7528 0 0,'0'0'41'0'0,"0"-1"-1"0"0,1 1 1 0 0,-1-1 0 0 0,0 1 0 0 0,1 0 0 0 0,-1-1 0 0 0,0 1 0 0 0,1 0-1 0 0,-1-1 1 0 0,0 1 0 0 0,1 0 0 0 0,-1-1 0 0 0,0 1 0 0 0,1 0-1 0 0,-1 0 1 0 0,1-1 0 0 0,-1 1 0 0 0,1 0 0 0 0,-1 0 0 0 0,1 0 0 0 0,-1 0-1 0 0,1 0 1 0 0,-1-1 0 0 0,1 1 0 0 0,-1 0 0 0 0,1 0 0 0 0,-1 0 0 0 0,1 0-1 0 0,-1 1 1 0 0,1-1 0 0 0,-1 0-41 0 0,1 2 918 0 0,-8 0-400 0 0,6-2-179 0 0,1 0-19 0 0,0 0-88 0 0,-1 4-90 0 0,0 1 0 0 0,0-1-1 0 0,-1 0 1 0 0,0 0 0 0 0,1 0 0 0 0,-1 0 0 0 0,-1 0 0 0 0,-2 3-142 0 0,-3 7 101 0 0,-24 58 135 0 0,20-43 60 0 0,-13 24-296 0 0,22-48 34 0 0,1 1-1 0 0,0 0 1 0 0,0-1 0 0 0,0 1 0 0 0,1 0 0 0 0,0 0-1 0 0,0 0 1 0 0,1 5-34 0 0,-7 31 225 0 0,6-34-170 0 0,0-1 0 0 0,1 0 1 0 0,0 1-1 0 0,1-1 1 0 0,0 0-1 0 0,0 1 0 0 0,0-1 1 0 0,1 0-1 0 0,0 0 1 0 0,1 0-1 0 0,1 3-55 0 0,-3-6 21 0 0,1-2-1 0 0,0 1 1 0 0,0 0 0 0 0,0 0 0 0 0,0 0 0 0 0,0-1-1 0 0,1 1 1 0 0,-1-1 0 0 0,1 0 0 0 0,0 0 0 0 0,-1 0-1 0 0,1 0 1 0 0,0 0 0 0 0,0-1 0 0 0,0 1-1 0 0,4 0-20 0 0,-7-2 1 0 0,15 10 85 0 0,-14-8-78 0 0,0-1 0 0 0,0 0 1 0 0,1 0-1 0 0,-1 0 0 0 0,1 0 0 0 0,-1-1 0 0 0,1 1 1 0 0,-1 0-1 0 0,1-1 0 0 0,-1 1 0 0 0,1 0 0 0 0,-1-1 1 0 0,1 0-1 0 0,0 1 0 0 0,-1-1 0 0 0,1 0 0 0 0,0 0 1 0 0,-1 0-9 0 0,1 0-63 0 0,0 0 1 0 0,0 0-1 0 0,0-1 0 0 0,0 1 1 0 0,0 0-1 0 0,0-1 1 0 0,0 1-1 0 0,0-1 1 0 0,0 0-1 0 0,-1 0 1 0 0,1 1-1 0 0,0-1 1 0 0,0 0-1 0 0,-1-1 1 0 0,1 1-1 0 0,-1 0 1 0 0,1 0-1 0 0,-1-1 1 0 0,1 1-1 0 0,-1-1 1 0 0,0 1-1 0 0,0-1 0 0 0,0 1 1 0 0,0-1-1 0 0,0 0 1 0 0,0 0-1 0 0,0 1 1 0 0,0-1-1 0 0,-1-1 63 0 0,1 1-9114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9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8240 0 0,'-7'145'2090'0'0,"3"-95"-2052"0"0,2-40-38 0 0,1 1 0 0 0,0-1 0 0 0,1 0 0 0 0,0 0 0 0 0,1 1 0 0 0,0 1 0 0 0,0-5 12 0 0,-1-1 0 0 0,1 1 0 0 0,-1 0 0 0 0,-1 0 0 0 0,0 6-12 0 0,0-8 27 0 0,0 1 1 0 0,1 0 0 0 0,-1-1-1 0 0,1 1 1 0 0,1-1 0 0 0,-1 1-1 0 0,1-1 1 0 0,0 1-28 0 0,0-3 68 0 0,0 0 1 0 0,0 0-1 0 0,0 0 0 0 0,-1 0 0 0 0,0 0 1 0 0,1 0-1 0 0,-1 0 0 0 0,0 0 0 0 0,0 0 1 0 0,-1 0-1 0 0,1 0 0 0 0,-1 0 0 0 0,1 0 1 0 0,-1 0-1 0 0,-1 2-68 0 0,2-3 41 0 0,-1-1 1 0 0,1 1-1 0 0,-1 0 0 0 0,1 0 0 0 0,-1-1 1 0 0,1 1-1 0 0,0 0 0 0 0,0 0 0 0 0,0-1 1 0 0,0 1-1 0 0,0 0 0 0 0,1 0 1 0 0,-1-1-1 0 0,1 1 0 0 0,-1 0 0 0 0,1-1 1 0 0,0 2-42 0 0,2 16 593 0 0,-7-20-1927 0 0,4 0-6972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9.4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9440 0 0,'3'0'14'0'0,"-1"0"1"0"0,1 0 0 0 0,0-1 0 0 0,-1 0-1 0 0,1 1 1 0 0,0-1 0 0 0,-1 0 0 0 0,1 0 0 0 0,1-2-15 0 0,-1 2 21 0 0,-1 0 0 0 0,0 0 0 0 0,0 0 0 0 0,1 0 0 0 0,-1 0 0 0 0,1 1 0 0 0,-1-1 0 0 0,1 1 0 0 0,-1 0 0 0 0,1-1 0 0 0,-1 1 0 0 0,1 0 0 0 0,0 1-21 0 0,55-1 514 0 0,-31 7-298 0 0,-11-1-131 0 0,-7-5-86 0 0,0 1 1 0 0,0 0-1 0 0,0 0 1 0 0,-1 1-1 0 0,1 0 1 0 0,-1 0-1 0 0,1 1 1 0 0,-1 0-1 0 0,-1 1 1 0 0,5 2 0 0 0,-6-2 21 0 0,0-1 0 0 0,0 2 0 0 0,-1-1 0 0 0,0 0 0 0 0,0 1 0 0 0,0 0 0 0 0,0 1 0 0 0,-1-1 0 0 0,0 1 0 0 0,0-1 0 0 0,-1 1 0 0 0,0 0 0 0 0,0 1 0 0 0,-1 0-21 0 0,5 8 191 0 0,-6-14-160 0 0,-1-1-1 0 0,1 1 1 0 0,0-1 0 0 0,-1 1 0 0 0,1-1 0 0 0,-1 1 0 0 0,0-1 0 0 0,1 1 0 0 0,-1 0 0 0 0,0-1 0 0 0,0 1-1 0 0,0 0 1 0 0,0 1-31 0 0,1 26 459 0 0,0-25-404 0 0,0 0 1 0 0,-1 0-1 0 0,0 0 1 0 0,0 0-1 0 0,0 0 1 0 0,0 0-1 0 0,-1 0 1 0 0,1 0-56 0 0,-19 68-1369 0 0,19-71-6547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19.8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106 182 9800 0 0,'-2'-4'360'0'0,"0"1"-266"0"0,0-1 0 0 0,0 1 0 0 0,0-1 0 0 0,-1 1 0 0 0,0 0 0 0 0,0 0 0 0 0,1 0 0 0 0,-3 0-94 0 0,5 2 32 0 0,0 1 1 0 0,-1 0 0 0 0,1 0 0 0 0,0 0 0 0 0,-1-1-1 0 0,1 1 1 0 0,0 0 0 0 0,-1 0 0 0 0,1 0-1 0 0,-1 0 1 0 0,1 0 0 0 0,0 0 0 0 0,-1 0 0 0 0,1 0-1 0 0,-1 0 1 0 0,1 0 0 0 0,-1 0 0 0 0,1 0 0 0 0,0 0-1 0 0,-1 0 1 0 0,1 0 0 0 0,-1 0 0 0 0,1 0-1 0 0,0 0 1 0 0,-1 0 0 0 0,1 1 0 0 0,0-1 0 0 0,-1 0-1 0 0,1 0 1 0 0,0 0 0 0 0,-1 1 0 0 0,1-1-33 0 0,-12 15 237 0 0,-3 22-178 0 0,-20 75 373 0 0,34-107-402 0 0,-1-1 1 0 0,1 1-1 0 0,1-1 1 0 0,-1 1-1 0 0,1-1 1 0 0,-1 1-1 0 0,1 0 0 0 0,0-1 1 0 0,1 4-31 0 0,-1-5 24 0 0,1 0 0 0 0,-1-1 1 0 0,1 1-1 0 0,-1 0 0 0 0,1-1 1 0 0,0 1-1 0 0,0-1 0 0 0,0 1 1 0 0,0-1-1 0 0,1 1 0 0 0,-1-1 0 0 0,1 0 1 0 0,-1 0-1 0 0,1 0 0 0 0,0 0 1 0 0,1 1-25 0 0,-2-2 14 0 0,-1-1-1 0 0,1 1 1 0 0,0 0 0 0 0,-1-1 0 0 0,1 1 0 0 0,-1 0 0 0 0,1-1 0 0 0,-1 1 0 0 0,1 0 0 0 0,-1 0 0 0 0,1 0 0 0 0,-1-1 0 0 0,0 1 0 0 0,1 0 0 0 0,-1 1-14 0 0,3 1 159 0 0,5-5-15 0 0,-3 0-96 0 0,0-1 1 0 0,0 0 0 0 0,-1 0 0 0 0,0 0-1 0 0,1 0 1 0 0,-1-1 0 0 0,0 1 0 0 0,-1-1 0 0 0,1 0-1 0 0,-1-1 1 0 0,1 1-49 0 0,29-53 357 0 0,-28 49-298 0 0,-3 0 1 0 0,0 0 1 0 0,0-1 0 0 0,0 1 0 0 0,-1 0-1 0 0,0-1 1 0 0,-1 1 0 0 0,0-1 0 0 0,-1 1-1 0 0,0-7-60 0 0,0-10 99 0 0,-7-114 272 0 0,10 117-316 0 0,-2 18-36 0 0,1 1 0 0 0,-1-1 1 0 0,0 0-1 0 0,0 1 1 0 0,0-1-1 0 0,0 0 1 0 0,-1 0-1 0 0,0 0-19 0 0,5 3-2022 0 0,-3 1-7998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6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0 157 4416 0 0,'2'-1'79'0'0,"-1"0"1"0"0,0 0-1 0 0,1 0 0 0 0,-1 1 1 0 0,1-1-1 0 0,-1 0 1 0 0,1 1-1 0 0,0-1 0 0 0,-1 1 1 0 0,1-1-1 0 0,0 1 1 0 0,-1 0-1 0 0,1 0 0 0 0,0 0 1 0 0,-1 0-1 0 0,1 0 1 0 0,0 0-1 0 0,-1 0 0 0 0,3 1-79 0 0,16-2 1010 0 0,-6-4-492 0 0,0-1 0 0 0,0 0 0 0 0,0-1-518 0 0,24-11 674 0 0,-20 10-455 0 0,8-4-12 0 0,1 0 0 0 0,0 3 0 0 0,1 0 0 0 0,0 1-1 0 0,0 2 1 0 0,3 1-207 0 0,5 1 138 0 0,-9 2 22 0 0,0-1 0 0 0,0-1 0 0 0,22-7-160 0 0,-26 6 33 0 0,-1 2 0 0 0,1 0 1 0 0,0 1-1 0 0,0 2 0 0 0,3 0-33 0 0,-12 0-1397 0 0,-11 0-5756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20.1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0 546 9536 0 0,'19'12'902'0'0,"-19"-11"-884"0"0,0-1-1 0 0,1 0 0 0 0,-1 1 1 0 0,1-1-1 0 0,-1 0 1 0 0,1 1-1 0 0,-1-1 0 0 0,1 0 1 0 0,-1 0-1 0 0,1 0 0 0 0,-1 0 1 0 0,1 1-1 0 0,-1-1 0 0 0,1 0 1 0 0,0 0-1 0 0,-1 0 1 0 0,1 0-1 0 0,-1 0 0 0 0,1 0 1 0 0,-1 0-1 0 0,1-1 0 0 0,-1 1 1 0 0,1 0-1 0 0,-1 0 1 0 0,1 0-1 0 0,0 0 0 0 0,-1-1-17 0 0,11-13 511 0 0,1-30 249 0 0,-10 33-690 0 0,3-20 348 0 0,-2 0 1 0 0,0-1 0 0 0,-3 1 0 0 0,-2-31-419 0 0,1 18 1051 0 0,3-39-1051 0 0,-3 67 148 0 0,1-10 134 0 0,0 25-266 0 0,0 1 1 0 0,0-1-1 0 0,0 1 0 0 0,0-1 1 0 0,1 1-1 0 0,-1-1 0 0 0,0 0 0 0 0,0 1 1 0 0,0-1-1 0 0,1 1 0 0 0,-1-1 1 0 0,0 1-1 0 0,1-1 0 0 0,-1 1 1 0 0,0 0-1 0 0,1-1 0 0 0,-1 1 0 0 0,1-1 1 0 0,-1 1-1 0 0,1 0 0 0 0,-1-1 1 0 0,1 1-1 0 0,-1 0 0 0 0,1 0 1 0 0,-1-1-1 0 0,1 1 0 0 0,-1 0 0 0 0,1 0 1 0 0,-1 0-1 0 0,1 0 0 0 0,-1-1 1 0 0,1 1-1 0 0,0 0 0 0 0,-1 0-16 0 0,1 0 106 0 0,-1 0-33 0 0,0 0-2 0 0,0 15-31 0 0,0 0 0 0 0,1 0 1 0 0,1 0-1 0 0,1-1 1 0 0,0 1-1 0 0,1-1 1 0 0,2 5-41 0 0,-4-10 22 0 0,1 2-12 0 0,1-1 1 0 0,0 0-1 0 0,0 0 0 0 0,1 0 1 0 0,0 0-1 0 0,1 0 0 0 0,0-1 1 0 0,0 0-1 0 0,1-1 0 0 0,0 1 1 0 0,1-1-1 0 0,0-1 0 0 0,7 6-10 0 0,14 3 0 0 0,-27-14 0 0 0,0-1 0 0 0,0 0 0 0 0,0 0 0 0 0,0 0 0 0 0,0-1 0 0 0,0 1 0 0 0,0 0 0 0 0,1-1 0 0 0,-1 1 0 0 0,0-1 0 0 0,1 0 0 0 0,-2 0 0 0 0,-1 0 0 0 0,0 1 0 0 0,0-1 0 0 0,1 0 0 0 0,-1 0 0 0 0,0 0 0 0 0,1 0 0 0 0,-1 0 0 0 0,0 0 0 0 0,0 0 0 0 0,1 0 0 0 0,-1 0 0 0 0,0 0 0 0 0,1 0 0 0 0,-1 0 0 0 0,0 0 0 0 0,1 0 0 0 0,-1-1 0 0 0,0 1 0 0 0,0 0 0 0 0,1 0 0 0 0,-1 0 0 0 0,0 0 0 0 0,0 0 0 0 0,1-1 0 0 0,-1 1 0 0 0,0 0 0 0 0,0 0 0 0 0,1 0 0 0 0,-1-1 0 0 0,0 1 0 0 0,0 0 0 0 0,0 0 0 0 0,0-1 0 0 0,1 1 0 0 0,-1 0 0 0 0,0-1 0 0 0,0 1 0 0 0,0 0 0 0 0,0-1 0 0 0,1 0 0 0 0,13-8 87 0 0,-12 8-75 0 0,-1 1 1 0 0,0-1-1 0 0,0 0 1 0 0,1 1-1 0 0,-1-1 1 0 0,0 0-1 0 0,0 0 0 0 0,0 0 1 0 0,0 0-1 0 0,0 0 1 0 0,0 0-1 0 0,0 0 1 0 0,0 0-1 0 0,-1 0 0 0 0,1 0 1 0 0,0 0-1 0 0,-1-1 1 0 0,1 1-1 0 0,0 0 1 0 0,-1-1-1 0 0,0 1 0 0 0,1-2-12 0 0,1-10 145 0 0,-1-1-1 0 0,0 0 0 0 0,-1 0 1 0 0,0 0-1 0 0,-3-12-144 0 0,2 0 146 0 0,-3-19 284 0 0,-2 0-1 0 0,-5-16-429 0 0,8 50 181 0 0,0 0-1 0 0,-1 0 0 0 0,-1 1 1 0 0,-1-2-181 0 0,-11-30-2293 0 0,16 40-9966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24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4416 0 0,'0'0'457'0'0,"0"0"7"0"0,0 0 5 0 0,0 0 41 0 0,0 0 175 0 0,0 0 50 0 0,0 0 1 0 0,0 0-44 0 0,0 0-175 0 0,0 0-40 0 0,0 0-2 0 0,6 5-27 0 0,-3-1-453 0 0,6 6 516 0 0,0 0 0 0 0,1-1 0 0 0,9 8-511 0 0,-16-15 55 0 0,1 1 1 0 0,-1-1-1 0 0,1 0 1 0 0,-1 0-1 0 0,1 0 0 0 0,0 0 1 0 0,0 0-1 0 0,0-1 1 0 0,0 0-1 0 0,0 0 1 0 0,0 0-1 0 0,0-1 0 0 0,0 1 1 0 0,1-1-1 0 0,-1 0 1 0 0,2 0-56 0 0,59-15 302 0 0,-46 10-157 0 0,0 1 0 0 0,13-2-145 0 0,3 3 83 0 0,-18 2 15 0 0,0 0 0 0 0,-1-2 0 0 0,16-3-98 0 0,-28 5 28 0 0,0 1-1 0 0,0-1 1 0 0,-1 1 0 0 0,1 0-1 0 0,0 0 1 0 0,0 0 0 0 0,0 1-1 0 0,-1-1 1 0 0,1 1 0 0 0,0 0 0 0 0,-1 0-1 0 0,4 1-27 0 0,4 3 142 0 0,0-1 0 0 0,0 2 1 0 0,5 3-143 0 0,-10-3-1772 0 0,-6-6-7840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24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 6128 0 0,'100'-4'5689'0'0,"-77"4"-5332"0"0,0-2 0 0 0,-1 0 0 0 0,13-3-357 0 0,-8 1 326 0 0,0 1 1 0 0,11 1-327 0 0,-7-1 162 0 0,-25 2-136 0 0,0 0-1 0 0,1 1 1 0 0,-1-1 0 0 0,0 1-1 0 0,1 1 1 0 0,3 0-26 0 0,16 3-1671 0 0,-23-4-7035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24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3000 0 0,'0'7'986'0'0,"0"12"1456"0"0,0-18-2423 0 0,0-1-1 0 0,0 0 1 0 0,0 1-1 0 0,0-1 0 0 0,0 0 1 0 0,0 0-1 0 0,0 1 1 0 0,0-1-1 0 0,0 0 0 0 0,0 0 1 0 0,0 1-1 0 0,0-1 1 0 0,0 0-1 0 0,1 1 0 0 0,-1-1 1 0 0,0 0-1 0 0,0 0 1 0 0,0 0-1 0 0,0 1 0 0 0,0-1 1 0 0,1 0-1 0 0,-1 0 1 0 0,0 0-1 0 0,0 1 0 0 0,1-1 1 0 0,-1 0-1 0 0,0 0 1 0 0,0 0-1 0 0,1 0 0 0 0,-1 1 1 0 0,0-1-1 0 0,0 0 1 0 0,1 0-1 0 0,-1 0 0 0 0,0 0 1 0 0,0 0-1 0 0,1 0 1 0 0,-1 0-1 0 0,0 0 0 0 0,1 0 1 0 0,-1 0-1 0 0,0 0 1 0 0,0 0-1 0 0,1 0 0 0 0,-1 0 1 0 0,0 0-1 0 0,0 0 1 0 0,1 0-1 0 0,-1-1 0 0 0,0 1 1 0 0,0 0-1 0 0,1 0-18 0 0,2-3 668 0 0,7 0 431 0 0,-5 3-942 0 0,1 0 1 0 0,-1 1 0 0 0,0 0-1 0 0,0 0 1 0 0,0 0-1 0 0,0 0 1 0 0,0 1 0 0 0,0-1-1 0 0,3 3-157 0 0,-3-2 63 0 0,-1-1 1 0 0,1 0-1 0 0,-1 0 0 0 0,1 0 0 0 0,0 0 0 0 0,-1-1 0 0 0,3 0-63 0 0,-3 0 60 0 0,1 1 0 0 0,0-1 0 0 0,0 1 0 0 0,0 0 0 0 0,-1 0 0 0 0,1 0 0 0 0,1 2-60 0 0,1-1 132 0 0,1 1 1 0 0,-1-1 0 0 0,1-1-1 0 0,0 1 1 0 0,0-2 0 0 0,6 1-133 0 0,34 6 797 0 0,-40-5-680 0 0,1-1 0 0 0,-1 0 0 0 0,1 0 0 0 0,-1-1 0 0 0,1 0 0 0 0,-1-1 0 0 0,1 0 0 0 0,6-2-117 0 0,23-1-1544 0 0,-19 2-7321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30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7432 0 0,'0'0'266'0'0,"0"0"10"0"0,0 0-1 0 0,0 0 36 0 0,0 0 89 0 0,0 0-126 0 0,0 0-6 0 0,0 0 95 0 0,0 0 29 0 0,0 0 5 0 0,0 0-27 0 0,0 0-97 0 0,0 0-20 0 0,0 0-2 0 0,6 1-14 0 0,1 0-166 0 0,1 0 0 0 0,0-1 0 0 0,-1 0 0 0 0,1 0-1 0 0,0-1 1 0 0,-1 0 0 0 0,1 0 0 0 0,-1-1 0 0 0,2 0-71 0 0,4-1 88 0 0,0 1 0 0 0,0 0 0 0 0,1 1 0 0 0,6 1-88 0 0,-4 0 111 0 0,-1-2 1 0 0,1 1-1 0 0,2-2-111 0 0,76-8 639 0 0,-84 10-514 0 0,0 0 1 0 0,-1 0-1 0 0,1 1 0 0 0,0 0 1 0 0,0 1-1 0 0,3 1-125 0 0,27 0 496 0 0,-40-2-504 0 0,1 0 0 0 0,-1 0-1 0 0,1 0 1 0 0,-1 1 0 0 0,1-1 0 0 0,-1 0 0 0 0,1 0 0 0 0,-1 0-1 0 0,1 0 1 0 0,-1 1 0 0 0,1-1 0 0 0,-1 0 0 0 0,0 1 0 0 0,1-1 0 0 0,-1 0-1 0 0,1 1 1 0 0,-1-1 0 0 0,0 0 0 0 0,1 1 0 0 0,-1-1 0 0 0,0 1-1 0 0,0-1 1 0 0,1 0 0 0 0,-1 1 8 0 0,0 0 169 0 0,0-1 0 0 0,1 1 0 0 0,-1-1 1 0 0,0 1-1 0 0,1-1 0 0 0,-1 0 0 0 0,0 1 0 0 0,1-1 0 0 0,-1 0 0 0 0,0 1 0 0 0,1-1 0 0 0,-1 0 0 0 0,1 1 0 0 0,-1-1 1 0 0,1 0-1 0 0,-1 1 0 0 0,1-1 0 0 0,-1 0 0 0 0,1 0 0 0 0,-1 0 0 0 0,1 0 0 0 0,-1 0 0 0 0,1 0 0 0 0,0 1-169 0 0,-1 18 226 0 0,0-5-163 0 0,-1 5 3 0 0,2 0 0 0 0,0 0 0 0 0,1 1 1 0 0,4 17-67 0 0,-5-31 57 0 0,0 0 0 0 0,0 1 0 0 0,-1-1 0 0 0,1 0 0 0 0,-2 7-57 0 0,1-8 68 0 0,-1 1 1 0 0,2-1 0 0 0,-1 0-1 0 0,0 1 1 0 0,1-1-1 0 0,0 0 1 0 0,1 3-69 0 0,-1 0 52 0 0,1 0-1 0 0,-1 0 1 0 0,-1 0 0 0 0,0 1 0 0 0,0-1-1 0 0,-1 0 1 0 0,0 3-52 0 0,-1 18 97 0 0,2 29 24 0 0,0-58-145 0 0,0 0-2613 0 0,0 0-10472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30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8936 0 0,'0'0'55'0'0,"-1"1"0"0"0,1-1 0 0 0,-1 0 1 0 0,1 0-1 0 0,0 0 0 0 0,-1 1 0 0 0,1-1 0 0 0,0 0 1 0 0,-1 0-1 0 0,1 1 0 0 0,0-1 0 0 0,0 0 0 0 0,-1 1 1 0 0,1-1-1 0 0,0 0 0 0 0,0 1 0 0 0,0-1 0 0 0,-1 0 0 0 0,1 1 1 0 0,0-1-1 0 0,0 1 0 0 0,0-1 0 0 0,0 0 0 0 0,0 1 1 0 0,0-1-1 0 0,0 1 0 0 0,0-1 0 0 0,0 1 0 0 0,0-1 1 0 0,0 0-1 0 0,0 1 0 0 0,0-1 0 0 0,0 1 0 0 0,0-1 1 0 0,0 0-1 0 0,0 1 0 0 0,0-1 0 0 0,1 1 0 0 0,-1-1 1 0 0,0 0-1 0 0,0 1 0 0 0,0-1 0 0 0,1 0 0 0 0,-1 1 1 0 0,0-1-56 0 0,10 20 2628 0 0,-6-15-2524 0 0,-1 1 1 0 0,0 0-1 0 0,-1-1 1 0 0,1 1-1 0 0,-1 0 1 0 0,0 0-1 0 0,1 7-104 0 0,8 48-61 0 0,-9-42 108 0 0,6 26-43 0 0,-2-16 4 0 0,-2 1 0 0 0,-1 0 0 0 0,-1 7-8 0 0,-1-14 1 0 0,2-1 0 0 0,0 0 1 0 0,2 0-1 0 0,4 15-1 0 0,-2-15 150 0 0,-2 0 0 0 0,-1 1 0 0 0,-1 0 0 0 0,0 17-150 0 0,-1-15 612 0 0,-4-44 497 0 0,-4-22-1030 0 0,3-1-1 0 0,1-23-78 0 0,0-4-45 0 0,1 62 29 0 0,2 0 0 0 0,-1 0 0 0 0,1 1-1 0 0,0-1 1 0 0,1-4 16 0 0,3-17-67 0 0,1-45-577 0 0,-6 31-1067 0 0,-2-25-3281 0 0,2 67 5044 0 0,0 0 113 0 0,0 0 32 0 0,8-7 213 0 0,63-13 770 0 0,-56 15-910 0 0,-1 0 1 0 0,0 0-1 0 0,5 1-270 0 0,-15 3 71 0 0,0 0-1 0 0,0 0 0 0 0,0 1 1 0 0,0-1-1 0 0,1 1 0 0 0,-1 0 0 0 0,0 0 1 0 0,0 1-1 0 0,0-1 0 0 0,1 1 1 0 0,-1 0-1 0 0,0 0 0 0 0,0 0 1 0 0,0 1-71 0 0,25 9 453 0 0,-26-10-389 0 0,0 0-1 0 0,0 0 0 0 0,0 0 0 0 0,1 0 0 0 0,-1 1 0 0 0,0-1 1 0 0,-1 1-1 0 0,1 0 0 0 0,0 0 0 0 0,0 0 0 0 0,-1 0 1 0 0,1 0-1 0 0,-1 1 0 0 0,0-1 0 0 0,0 1 0 0 0,0-1 1 0 0,1 2-64 0 0,1 3 103 0 0,0-1 0 0 0,0 1 0 0 0,-1 0 0 0 0,0 0 0 0 0,-1 0 0 0 0,1 1 0 0 0,-1-1 1 0 0,-1 1-104 0 0,0-4 21 0 0,-1 0 0 0 0,0 0 0 0 0,0 0 0 0 0,0 0 0 0 0,-1-1 0 0 0,1 1 0 0 0,-1 0 0 0 0,0 0 0 0 0,0 0 0 0 0,0 0 0 0 0,-1-1 0 0 0,1 1 0 0 0,-1 0 0 0 0,0-1 0 0 0,0 1 0 0 0,-1 1-21 0 0,-1-2 19 0 0,0 1 0 0 0,0-1-1 0 0,0 0 1 0 0,0 0 0 0 0,0 0 0 0 0,0-1 0 0 0,-1 1 0 0 0,0-1-1 0 0,1 0 1 0 0,-1 0 0 0 0,0-1 0 0 0,0 0 0 0 0,0 1-19 0 0,-17 5 35 0 0,15-4-12 0 0,0-1 1 0 0,-1-1-1 0 0,1 1 1 0 0,-1-1-1 0 0,1 0 1 0 0,-1-1 0 0 0,-1 0-24 0 0,-32 4 299 0 0,40-4-340 0 0,0 0 0 0 0,0 1-1 0 0,1-1 1 0 0,-1 0 0 0 0,0 0 0 0 0,0 0 0 0 0,1 0 0 0 0,-1 1-1 0 0,0-1 1 0 0,0 0 0 0 0,1 0 0 0 0,-1-1 0 0 0,0 1 0 0 0,0 0-1 0 0,0 0 1 0 0,1 0 0 0 0,-1 0 0 0 0,0-1 0 0 0,0 1 0 0 0,1 0 0 0 0,-1-1-1 0 0,0 1 1 0 0,1 0 0 0 0,-1-1 0 0 0,1 1 0 0 0,-1-1 0 0 0,0 1-1 0 0,1-1 1 0 0,-1 1 0 0 0,1-1 0 0 0,-1 0 0 0 0,1 1 0 0 0,-1-1 0 0 0,1 0-1 0 0,0 1 1 0 0,-1-1 0 0 0,1 0 0 0 0,0 1 0 0 0,-1-1 0 0 0,1 0-1 0 0,0 0 1 0 0,0 1 0 0 0,0-1 0 0 0,0 0 0 0 0,0 0 41 0 0,0 1-10805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31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0 500 5224 0 0,'1'8'840'0'0,"1"5"-137"0"0,-2-13-664 0 0,0 1 0 0 0,0 0 0 0 0,1-1 0 0 0,-1 1 0 0 0,0-1-1 0 0,0 1 1 0 0,1-1 0 0 0,-1 1 0 0 0,0-1 0 0 0,1 1 0 0 0,-1-1 0 0 0,0 1 0 0 0,1-1 0 0 0,-1 1 0 0 0,1-1 0 0 0,-1 1 0 0 0,1-1 0 0 0,-1 0-1 0 0,1 1 1 0 0,-1-1 0 0 0,1 0 0 0 0,-1 0 0 0 0,1 1 0 0 0,-1-1 0 0 0,1 0 0 0 0,-1 0 0 0 0,1 0 0 0 0,0 0 0 0 0,0 1-39 0 0,0-1 352 0 0,-1 0 0 0 0,0 0-24 0 0,0 0-96 0 0,0 0-24 0 0,0 0 1 0 0,0 0 14 0 0,0 0 34 0 0,26 0 799 0 0,-23-1-978 0 0,-1 1 0 0 0,0-1-1 0 0,1 1 1 0 0,-1-1 0 0 0,0 0 0 0 0,1 1-1 0 0,-1-1 1 0 0,0 0 0 0 0,0-1 0 0 0,0 1 0 0 0,0 0-1 0 0,0-1 1 0 0,0 1 0 0 0,0-1 0 0 0,-1 1-1 0 0,1-1 1 0 0,0 0 0 0 0,-1 0-78 0 0,29-40 825 0 0,-17 22-549 0 0,0 1 357 0 0,0-2-1 0 0,7-18-632 0 0,15-25 683 0 0,-28 53-515 0 0,-1-1 0 0 0,0 0 0 0 0,2-10-168 0 0,-3 11 132 0 0,0-1 0 0 0,0 1-1 0 0,1 0 1 0 0,3-4-132 0 0,15-29 427 0 0,-19 34-323 0 0,0 0-1 0 0,0 1 1 0 0,1 0-1 0 0,0 0 1 0 0,2-1-104 0 0,2-3 265 0 0,-1 1 1 0 0,1-2-1 0 0,3-8-265 0 0,-11 19 58 0 0,0 1-1 0 0,0 0 1 0 0,0 0 0 0 0,0 0-1 0 0,0 1 1 0 0,1-1-1 0 0,-1 0 1 0 0,0 1 0 0 0,1 0-1 0 0,-1-1 1 0 0,1 1-1 0 0,0 0 1 0 0,-1 0 0 0 0,1 1-1 0 0,0-1 1 0 0,0 0-58 0 0,1 0 509 0 0,-4 1-499 0 0,-1 0 1 0 0,1 0-1 0 0,0 0 0 0 0,0 0 1 0 0,0 0-1 0 0,0 0 1 0 0,0 0-1 0 0,0 0 1 0 0,0 0-1 0 0,0 0 0 0 0,0 0 1 0 0,0 0-1 0 0,0 0 1 0 0,0 0-1 0 0,0 0 1 0 0,0 0-1 0 0,0 0 0 0 0,0 0 1 0 0,-1 0-1 0 0,1 0 1 0 0,0 0-1 0 0,0 0 1 0 0,0 0-1 0 0,0 0 0 0 0,0 0 1 0 0,0 0-1 0 0,0 0 1 0 0,0 0-1 0 0,0 0 0 0 0,0 0 1 0 0,0 0-1 0 0,0 0 1 0 0,0 0-1 0 0,0 0 1 0 0,0 0-1 0 0,0 0 0 0 0,0 1 1 0 0,0-1-1 0 0,0 0 1 0 0,0 0-1 0 0,0 0 1 0 0,0 0-1 0 0,0 0 0 0 0,0 0 1 0 0,0 0-11 0 0,6-1 44 0 0,-5 2-43 0 0,0 0 1 0 0,0-1-1 0 0,0 1 1 0 0,0 0-1 0 0,0 0 0 0 0,0 0 1 0 0,-1-1-1 0 0,1 1 0 0 0,0 0 1 0 0,0 0-1 0 0,-1 0 0 0 0,1 0 1 0 0,0 0-1 0 0,-1 0 1 0 0,1 1-1 0 0,-1-1 0 0 0,0 0-1 0 0,1 1 1 0 0,0 0 0 0 0,0 0 0 0 0,1 0 0 0 0,-1-1 0 0 0,0 1 0 0 0,0 0 0 0 0,1-1 0 0 0,-1 1 0 0 0,2 0-1 0 0,19 11 4 0 0,0 0 1 0 0,-1 2-1 0 0,-1 0 1 0 0,0 1-1 0 0,-2 1 1 0 0,16 17-5 0 0,-12-11 16 0 0,-15-17-6 0 0,0 1 0 0 0,-1 0 0 0 0,0 1 0 0 0,2 3-10 0 0,32 32 70 0 0,-20-12 35 0 0,-2 1-1 0 0,-1 2 1 0 0,5 13-105 0 0,-9-29 100 0 0,-4-6-19 0 0,2 5-2085 0 0,-11-18-11542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33.4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3616 0 0,'15'1'2128'0'0,"-2"9"3477"0"0,-8-5-4884 0 0,-2-4-589 0 0,0 0 1 0 0,0 0-1 0 0,0-1 0 0 0,0 1 0 0 0,0-1 0 0 0,0 0 0 0 0,0 0 0 0 0,0 0 1 0 0,0 0-1 0 0,0 0 0 0 0,1-1-132 0 0,4 1 21 0 0,0 0-21 0 0,-1 1-1 0 0,1 0 1 0 0,0 0 0 0 0,-1 1-1 0 0,3 1 1 0 0,-3-1 0 0 0,0 0 0 0 0,0-1 0 0 0,0 0 0 0 0,0 0 1 0 0,0-1-1 0 0,1 1 0 0 0,149-11 555 0 0,-122 6-364 0 0,-1-1 1 0 0,1-2-1 0 0,15-6-191 0 0,-33 9 465 0 0,0 0 0 0 0,-1 2 0 0 0,1 0 0 0 0,0 1 0 0 0,17 2-465 0 0,-34 28 313 0 0,0-20-282 0 0,0 0 0 0 0,1 0-1 0 0,1 0 1 0 0,-1 0 0 0 0,1 0-1 0 0,1 2-30 0 0,10 51 159 0 0,-11-56-144 0 0,-1-1-1 0 0,1 1 1 0 0,-2 0-1 0 0,1 0 1 0 0,0 1 0 0 0,-1-1-1 0 0,0 0 1 0 0,-1 5-15 0 0,0-5 20 0 0,1-1 0 0 0,-1 1 0 0 0,2-1-1 0 0,-1 1 1 0 0,0-1 0 0 0,1 1 0 0 0,0-1 0 0 0,1 1 0 0 0,-1-1 0 0 0,2 2-20 0 0,-2-3 60 0 0,0 1 0 0 0,0-1 0 0 0,0 1 0 0 0,0-1 0 0 0,-1 1-1 0 0,0-1 1 0 0,0 1 0 0 0,0 0 0 0 0,-1 1-60 0 0,1 6 292 0 0,0-11-135 0 0,0-1-2 0 0,0 0-10 0 0,0 0-50 0 0,0 0-9 0 0,0 0 4 0 0,0 0 8 0 0,0 0 21 0 0,0 0 13 0 0,0 0-1 0 0,0 0-11 0 0,0 0-56 0 0,0 0-10 0 0,-5 0 110 0 0,4 0-2596 0 0,1 0-10419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34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135 169 6632 0 0,'17'-25'808'0'0,"10"-11"1664"0"0,-11 15-1650 0 0,-14 17-709 0 0,0 0 0 0 0,0 0-1 0 0,-1 0 1 0 0,1 0 0 0 0,-1 0 0 0 0,0 0-1 0 0,0 0 1 0 0,0-2-113 0 0,-1 2 102 0 0,0 1 1 0 0,1 0-1 0 0,-1 0 1 0 0,1 0-1 0 0,0 0 0 0 0,0 0 1 0 0,0 0-1 0 0,0 0 0 0 0,0 0 1 0 0,1 1-1 0 0,-1-1 0 0 0,1 0 1 0 0,0 1-1 0 0,0-1 1 0 0,2-1-103 0 0,-4 4 1501 0 0,2-1-582 0 0,-5 7-518 0 0,2-4-367 0 0,-1-1 1 0 0,1 0-1 0 0,0 0 1 0 0,-1 0-1 0 0,1 0 1 0 0,-1 0 0 0 0,0 0-1 0 0,1 0 1 0 0,-1 0-1 0 0,0-1 1 0 0,1 1-1 0 0,-1-1 1 0 0,0 1-1 0 0,0-1 1 0 0,1 0-1 0 0,-1 0 1 0 0,-1 1-35 0 0,-16 3 175 0 0,9 0-118 0 0,-1 0 0 0 0,1 1-1 0 0,0 0 1 0 0,0 1-1 0 0,1 0 1 0 0,0 0 0 0 0,0 1-1 0 0,0 0 1 0 0,1 1-1 0 0,0-1 1 0 0,1 2 0 0 0,0-1-1 0 0,0 1 1 0 0,0 0-1 0 0,1 1 1 0 0,1-1 0 0 0,0 1-1 0 0,0 1 1 0 0,1-1-1 0 0,-3 8-56 0 0,0 0 1 0 0,6-17-1 0 0,0 1 1 0 0,0 0-1 0 0,1 0 0 0 0,-1 0 0 0 0,0-1 1 0 0,0 1-1 0 0,1 0 0 0 0,0 0 0 0 0,-1 0 1 0 0,1 0-1 0 0,0 0 0 0 0,0 0 0 0 0,0 0 0 0 0,0 0 1 0 0,0 0-1 0 0,0 0 0 0 0,0 0 0 0 0,1 0 1 0 0,-1 0-1 0 0,1 0 0 0 0,0 0 0 0 0,-1 0 1 0 0,1 0-1 0 0,0-1 0 0 0,1 2 0 0 0,3 8 2 0 0,-4-10-2 0 0,-1 1 0 0 0,1-1 0 0 0,0 1 0 0 0,-1-1 0 0 0,1 1 0 0 0,0-1 0 0 0,0 0 0 0 0,0 1 0 0 0,0-1 0 0 0,0 0 0 0 0,0 0 0 0 0,1 0 1 0 0,-1 0-1 0 0,0 0 0 0 0,0 0 0 0 0,2 1 0 0 0,-2-2-1 0 0,5 3 14 0 0,0 0 0 0 0,0-1 0 0 0,0 0 0 0 0,0 0 0 0 0,1 0 0 0 0,1 0-13 0 0,-5-2 19 0 0,0 0 1 0 0,0 0-1 0 0,0-1 1 0 0,0 1-1 0 0,0 0 1 0 0,-1-1-1 0 0,1 0 1 0 0,0 0-1 0 0,0 0 1 0 0,0 0-1 0 0,0 0 1 0 0,-1 0-1 0 0,1-1 1 0 0,-1 1-1 0 0,2-2-19 0 0,16-10 118 0 0,-15 11-72 0 0,0-1-1 0 0,0 0 1 0 0,0 0 0 0 0,-1 0-1 0 0,1-1 1 0 0,-1 0 0 0 0,0 0-1 0 0,0 0 1 0 0,0 0 0 0 0,2-5-46 0 0,6-11 191 0 0,2 0 1 0 0,0 1 0 0 0,0 0-1 0 0,5-2-191 0 0,-11 11 104 0 0,0 0 0 0 0,-1-1 0 0 0,0 0 0 0 0,2-5-104 0 0,-3 8 405 0 0,-9 21-59 0 0,0-4-379 0 0,-2 13 75 0 0,1 1 1 0 0,1 0 0 0 0,1 0-1 0 0,1 4-42 0 0,7 76 40 0 0,2-32-50 0 0,0-18-4 0 0,11 60-136 0 0,-17-103 109 0 0,0 0 1 0 0,1 0-1 0 0,0 0 1 0 0,0-1-1 0 0,5 8 41 0 0,-6-13-30 0 0,0 0 0 0 0,0 0 0 0 0,0 0 0 0 0,1 0 0 0 0,-1-1-1 0 0,1 1 1 0 0,0-1 0 0 0,0 0 0 0 0,1 1 0 0 0,-1-1 0 0 0,1-1 0 0 0,-1 1 0 0 0,1 0 0 0 0,2 0 30 0 0,0-2-17 0 0,0 0 0 0 0,0 0 0 0 0,0 0 1 0 0,0 0-1 0 0,1-1 0 0 0,-1 0 0 0 0,0-1 1 0 0,2 0 16 0 0,11 0-20 0 0,-18 1 24 0 0,-1 0-1 0 0,1 0 0 0 0,0 0 0 0 0,0 0 1 0 0,0-1-1 0 0,-1 1 0 0 0,1 0 0 0 0,0-1 1 0 0,0 1-1 0 0,-1 0 0 0 0,1-1 0 0 0,0 1 1 0 0,-1-1-1 0 0,1 1 0 0 0,0-1 0 0 0,-1 1 1 0 0,1-1-1 0 0,-1 0 0 0 0,1 0-3 0 0,0 0 5 0 0,-1 1-1 0 0,1-1 0 0 0,-1 1 0 0 0,1-1 1 0 0,-1 0-1 0 0,1 1 0 0 0,-1-1 1 0 0,1 1-1 0 0,0 0 0 0 0,-1-1 1 0 0,1 1-1 0 0,0 0 0 0 0,-1-1 1 0 0,1 1-1 0 0,0 0 0 0 0,0-1 1 0 0,-1 1-1 0 0,1 0 0 0 0,0 0-4 0 0,28-15 779 0 0,-16-7-160 0 0,-13 22-543 0 0,0-4 90 0 0,0-1-104 0 0,0 7 60 0 0,0 4-2840 0 0,0-5-11035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39.6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 6016 0 0,'0'0'376'0'0,"0"0"0"0"0,0 0 0 0 0,0 0-14 0 0,0 0-51 0 0,0 0-10 0 0,0 0-2 0 0,0 0 25 0 0,0 0 87 0 0,0 0 21 0 0,3 6 1 0 0,0 0-306 0 0,8 24 219 0 0,5-10-211 0 0,0 27-7 0 0,-13-36-106 0 0,0-1 1 0 0,0 0 0 0 0,1 0 0 0 0,1 0-1 0 0,0-1 1 0 0,0 0 0 0 0,3 4-23 0 0,6 8 80 0 0,-1 1 0 0 0,11 21-80 0 0,-8-12 54 0 0,-10-20-8 0 0,-3-8-18 0 0,-1 1 1 0 0,0-1 0 0 0,0 1 0 0 0,0 0 0 0 0,-1-1 0 0 0,1 1 0 0 0,-1 0 0 0 0,0 0 0 0 0,0 4-29 0 0,-1-7 18 0 0,0-1 0 0 0,0 1-1 0 0,0 0 1 0 0,0 0 0 0 0,0-1 0 0 0,1 1 0 0 0,-1 0 0 0 0,0 0 0 0 0,0-1 0 0 0,0 1 0 0 0,1 0 0 0 0,-1 0 0 0 0,0-1 0 0 0,1 1 0 0 0,-1 0 0 0 0,0-1 0 0 0,1 1 0 0 0,-1-1 0 0 0,1 1 0 0 0,-1 0-1 0 0,1-1 1 0 0,0 1 0 0 0,-1-1 0 0 0,1 0 0 0 0,-1 1 0 0 0,1-1-18 0 0,6 6 208 0 0,-5 6 70 0 0,-2-6 108 0 0,-2-8 1086 0 0,-22-38-466 0 0,13 17-864 0 0,2 0 1 0 0,1-1 0 0 0,0-1 0 0 0,2 1 0 0 0,1-1 0 0 0,0-10-143 0 0,2 17 87 0 0,2 12-62 0 0,1-1 1 0 0,0 0-1 0 0,0 1 1 0 0,0-1-1 0 0,2-6-25 0 0,-1 8 25 0 0,0-1 1 0 0,-1 1-1 0 0,0-1 0 0 0,0 1 0 0 0,0-1 0 0 0,0 1 0 0 0,-2-5-25 0 0,1 8 9 0 0,1 1 0 0 0,-1-1-1 0 0,1 0 1 0 0,-1 1 0 0 0,1-1-1 0 0,0 1 1 0 0,0-1 0 0 0,0 0-1 0 0,0 0 1 0 0,0 1 0 0 0,0-1-1 0 0,0 0 1 0 0,0 1 0 0 0,0-1-1 0 0,1 1 1 0 0,-1-1 0 0 0,1 0-1 0 0,-1 1 1 0 0,1-1 0 0 0,0 1-1 0 0,0-1 1 0 0,0 1 0 0 0,0-1-1 0 0,0 1 1 0 0,0 0 0 0 0,0-1-1 0 0,0 1 1 0 0,1 0-9 0 0,-1 0 13 0 0,0 0-1 0 0,-1 0 1 0 0,1 0-1 0 0,0 0 1 0 0,0-1-1 0 0,-1 1 1 0 0,1 0-1 0 0,-1 0 1 0 0,1 0-1 0 0,-1 0 0 0 0,1-1 1 0 0,-1 0-13 0 0,0 1 8 0 0,0 1-1 0 0,1-1 1 0 0,-1 0 0 0 0,0 1-1 0 0,0-1 1 0 0,1 0 0 0 0,-1 1-1 0 0,0-1 1 0 0,1 1 0 0 0,-1-1-1 0 0,0 1 1 0 0,1-1 0 0 0,-1 1 0 0 0,1-1-1 0 0,-1 1 1 0 0,1-1 0 0 0,-1 1-1 0 0,1-1 1 0 0,-1 1 0 0 0,1 0-1 0 0,0-1 1 0 0,-1 1 0 0 0,1 0-1 0 0,-1-1 1 0 0,1 1 0 0 0,0 0-1 0 0,0 0-7 0 0,17-8 164 0 0,-15 7-144 0 0,-1 0 0 0 0,1-1 0 0 0,-1 1 1 0 0,1 0-1 0 0,0 0 0 0 0,0 1 0 0 0,-1-1 1 0 0,1 0-1 0 0,0 1 0 0 0,0 0 0 0 0,0 0 0 0 0,0 0 1 0 0,0 0-1 0 0,-1 0 0 0 0,4 1-20 0 0,35 8 134 0 0,-27-6-93 0 0,-1 0 1 0 0,1 1-1 0 0,-1 0 1 0 0,9 4-42 0 0,17 15 10 0 0,-37-21-10 0 0,-1-1 1 0 0,1 0-1 0 0,0 0 0 0 0,-1 1 1 0 0,1-1-1 0 0,-1 1 1 0 0,1 0-1 0 0,-1-1 0 0 0,0 1 1 0 0,0 0-1 0 0,0 0 1 0 0,0 0-1 0 0,0 0 0 0 0,0 0 1 0 0,0 0-1 0 0,0 0 1 0 0,-1 0-1 0 0,1 0 0 0 0,-1 0 0 0 0,8 21-6 0 0,-8-20 5 0 0,-1 0 0 0 0,0 0 0 0 0,1 0 1 0 0,-1 0-1 0 0,0 0 0 0 0,-1 0 0 0 0,1-1 1 0 0,0 1-1 0 0,-1-1 0 0 0,1 1 0 0 0,-2 0 1 0 0,-4 9 1 0 0,6-11 9 0 0,1 1 1 0 0,-1 0 0 0 0,0-1 0 0 0,0 1-1 0 0,0-1 1 0 0,0 1 0 0 0,-1-1-1 0 0,1 1 1 0 0,0-1 0 0 0,-1 0 0 0 0,1 0-1 0 0,0 0 1 0 0,-1 0 0 0 0,0 0-1 0 0,1 0 1 0 0,-1 0 0 0 0,1 0 0 0 0,-1 0-1 0 0,0-1 1 0 0,0 1 0 0 0,0-1-1 0 0,1 1 1 0 0,-1-1 0 0 0,0 0 0 0 0,0 0-1 0 0,0 0 1 0 0,0 0 0 0 0,1 0-1 0 0,-1 0-10 0 0,4 2 25 0 0,0-1 0 0 0,0 1 0 0 0,-1 0 0 0 0,1-1 0 0 0,0 1 0 0 0,-1 0 0 0 0,1 0 0 0 0,-1 0 0 0 0,0 1-25 0 0,5 4 47 0 0,0-1-21 0 0,0-1-1 0 0,1 0 0 0 0,-1-1 1 0 0,5 3-26 0 0,-6-5 15 0 0,-1 1 1 0 0,1-1-1 0 0,-1 1 1 0 0,0 1-1 0 0,0-1 1 0 0,0 0-1 0 0,-1 1 1 0 0,1 0-1 0 0,-1 0 1 0 0,0 0-1 0 0,2 4-15 0 0,12 13 8 0 0,-15-19-6 0 0,-1-1 0 0 0,1 1 0 0 0,0 0 0 0 0,-1 0 0 0 0,0 0 1 0 0,1 0-1 0 0,-1 0 0 0 0,0 0 0 0 0,0 2-2 0 0,0-3 0 0 0,-1 0 1 0 0,0 0 0 0 0,0 1 0 0 0,0-1-1 0 0,0 0 1 0 0,0 1 0 0 0,0-1-1 0 0,-1 0 1 0 0,1 1 0 0 0,0-1 0 0 0,-1 0-1 0 0,1 0 1 0 0,-1 1 0 0 0,1-1-1 0 0,-1 0 1 0 0,1 0 0 0 0,-1 0 0 0 0,0 0-1 0 0,0 0 1 0 0,1 0 0 0 0,-2 1-1 0 0,-5 14 68 0 0,7-15-61 0 0,0 1-1 0 0,-1-1 1 0 0,1 0 0 0 0,0 0-1 0 0,-1 1 1 0 0,1-1 0 0 0,-1 0-1 0 0,0 0 1 0 0,1 0 0 0 0,-1 0-1 0 0,0 0 1 0 0,1 0-1 0 0,-1 0 1 0 0,0 0 0 0 0,0 0-1 0 0,0 0 1 0 0,0 0 0 0 0,0-1-1 0 0,0 1 1 0 0,0 0 0 0 0,-1-1-7 0 0,-22 17-10 0 0,20-15 11 0 0,1 1 0 0 0,0-1-1 0 0,0 0 1 0 0,-1 0 0 0 0,0 0 0 0 0,1 0 0 0 0,-1 0-1 0 0,0-1 1 0 0,0 0 0 0 0,1 0 0 0 0,-1 0 0 0 0,-3 0-1 0 0,-22 4 30 0 0,-25 6-30 0 0,49-10 2 0 0,0-1-1 0 0,0 0 0 0 0,1 1 1 0 0,-1-2-1 0 0,0 1 0 0 0,0-1 0 0 0,1 1 1 0 0,-1-2-1 0 0,0 1 0 0 0,1 0 0 0 0,-5-2-1 0 0,-6-2-23 0 0,13 5 11 0 0,1-1 0 0 0,-1 1 0 0 0,0-1 0 0 0,1 1 0 0 0,-1-1 0 0 0,1 0 0 0 0,-1 1 0 0 0,1-1 0 0 0,-1 0 0 0 0,1 0 0 0 0,0 0 0 0 0,-1 0 0 0 0,1 0 0 0 0,0-1 0 0 0,0 1 0 0 0,0 0 0 0 0,-1-2 12 0 0,-1-7-2578 0 0,3 8-9014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6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7 136 5520 0 0,'0'2'71'0'0,"-1"0"1"0"0,0 0-1 0 0,1 0 0 0 0,0 0 1 0 0,-1 0-1 0 0,1 0 0 0 0,0 0 1 0 0,0 0-1 0 0,0 1 0 0 0,0-1 1 0 0,0 0-1 0 0,1 0 1 0 0,-1 0-1 0 0,1 0 0 0 0,-1 0 1 0 0,2 2-72 0 0,1 14 578 0 0,-1 86 308 0 0,-3-65-480 0 0,2 0 0 0 0,2 0 0 0 0,3 11-406 0 0,-3-26-134 0 0,-2 0 0 0 0,0 0 0 0 0,-2 0 0 0 0,0 1 134 0 0,-1 33-222 0 0,3-40 107 0 0,-1 2 6 0 0,-2-13 1396 0 0,0-11-1128 0 0,1 0 1 0 0,-1-1-1 0 0,1 1 0 0 0,0 0 1 0 0,0-1-1 0 0,0 1 0 0 0,1 0 1 0 0,0-1-1 0 0,-1-2-159 0 0,0-4 61 0 0,1 9-47 0 0,-10-124 564 0 0,9 105-475 0 0,2-1 1 0 0,1 1 0 0 0,0 0-1 0 0,5-19-103 0 0,25-98 514 0 0,-26 118-412 0 0,1 0 1 0 0,1 0 0 0 0,1 1 0 0 0,10-19-103 0 0,-9 19 77 0 0,-4 10-29 0 0,1 1 1 0 0,0-1 0 0 0,0 1 0 0 0,0 1 0 0 0,1-1 0 0 0,0 1 0 0 0,1 0 0 0 0,-1 1 0 0 0,1 0-1 0 0,10-5-48 0 0,-16 9 9 0 0,4-1 13 0 0,0 1 0 0 0,0 0 0 0 0,0 0 0 0 0,0 0 0 0 0,0 1 0 0 0,0 0 0 0 0,1 1 0 0 0,-1 0 0 0 0,0 0 0 0 0,0 0 0 0 0,3 1-22 0 0,11 0 55 0 0,-12-2-37 0 0,-1 1 1 0 0,1 1-1 0 0,-1 0 0 0 0,0 0 0 0 0,1 1 0 0 0,-1-1 1 0 0,0 2-1 0 0,0-1 0 0 0,0 1 0 0 0,0 1 0 0 0,-1-1 1 0 0,1 1-1 0 0,-1 1 0 0 0,5 3-18 0 0,-9-6 19 0 0,48 39 166 0 0,-47-37-171 0 0,1 0 1 0 0,-1 1-1 0 0,0-1 1 0 0,0 1-1 0 0,-1 0 1 0 0,0 0-1 0 0,1 1 1 0 0,1 4-15 0 0,-5-8 6 0 0,0 0-1 0 0,0 0 1 0 0,0-1-1 0 0,0 1 1 0 0,0 0 0 0 0,-1 0-1 0 0,1-1 1 0 0,0 1 0 0 0,-1 0-1 0 0,0-1 1 0 0,1 1 0 0 0,-1 0-1 0 0,0-1 1 0 0,0 1 0 0 0,0-1-1 0 0,0 1 1 0 0,0-1 0 0 0,0 0-1 0 0,0 1 1 0 0,0-1 0 0 0,-2 1-6 0 0,-1 0 0 0 0,1 0 0 0 0,-1 1 0 0 0,0-1 0 0 0,1 1 0 0 0,0 0 0 0 0,-3 2 0 0 0,-17 13 0 0 0,8-10 0 0 0,-1-1 0 0 0,0-1 0 0 0,0-1 0 0 0,0 0 0 0 0,-14 2 0 0 0,-40 12 0 0 0,47-10 0 0 0,18-6 0 0 0,-1-1 0 0 0,0 0 0 0 0,0 0 0 0 0,0-1 0 0 0,0 1 0 0 0,0-1 0 0 0,0 0 0 0 0,-1-1 0 0 0,-2 1 0 0 0,5-1 0 0 0,0-1 0 0 0,1 1 0 0 0,-1 0 0 0 0,1 0 0 0 0,-1 0 0 0 0,1 1 0 0 0,-1-1 0 0 0,1 1 0 0 0,0 0 0 0 0,-1 0 0 0 0,1 0 0 0 0,0 0 0 0 0,-1 1 0 0 0,1-1 0 0 0,0 1 0 0 0,0 0 0 0 0,0 0 0 0 0,1 0 0 0 0,-1 0 0 0 0,3-1 0 0 0,-1-1 0 0 0,1 0 0 0 0,0 1 0 0 0,0-1 0 0 0,0 1 0 0 0,0-1 0 0 0,-1 1 0 0 0,1-1 0 0 0,0 1 0 0 0,0-1 0 0 0,0 1 0 0 0,0-1 0 0 0,0 0 0 0 0,0 1 0 0 0,0-1 0 0 0,0 1 0 0 0,1-1 0 0 0,-1 1 0 0 0,0-1 0 0 0,0 1 0 0 0,0-1 0 0 0,0 1 0 0 0,1-1 0 0 0,-1 0 0 0 0,0 1 0 0 0,0-1 0 0 0,1 1 0 0 0,-1-1 0 0 0,0 0 0 0 0,1 1 0 0 0,-1-1 0 0 0,0 0 0 0 0,1 1 0 0 0,-1-1 0 0 0,1 0 0 0 0,14 12 0 0 0,-14-11 0 0 0,14 11 0 0 0,0-1 0 0 0,1-1 0 0 0,0-1 0 0 0,1 0 0 0 0,7 2 0 0 0,21 12 0 0 0,-35-18 0 0 0,47 26 0 0 0,50 38 0 0 0,-87-48 0 0 0,-18-18 0 0 0,1 0 0 0 0,-1 0 0 0 0,1 0 0 0 0,0 0 0 0 0,0-1 0 0 0,0 1 0 0 0,1 0 0 0 0,3 1 0 0 0,-1 0 0 0 0,-1 1 0 0 0,1 0 0 0 0,-1 0 0 0 0,1 0 0 0 0,-1 1 0 0 0,-1-1 0 0 0,1 2 0 0 0,-5-7 0 0 0,7 10 332 0 0,8 7-2496 0 0,-14-16-6996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39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83 8640 0 0,'1'0'23'0'0,"1"0"1"0"0,0 1 0 0 0,0-1 0 0 0,0 0-1 0 0,0 1 1 0 0,0 0 0 0 0,-1-1 0 0 0,1 1-1 0 0,0 0 1 0 0,-1 0 0 0 0,1 0 0 0 0,0 0-1 0 0,-1 0 1 0 0,0 0 0 0 0,1 1 0 0 0,0 0-24 0 0,22 28 686 0 0,-8-9-378 0 0,-5-10-162 0 0,1 0-1 0 0,0 0 0 0 0,1-1 1 0 0,0-1-1 0 0,0 0 0 0 0,15 7-145 0 0,-18-14 133 0 0,0 0 0 0 0,-1-1 0 0 0,1 0-1 0 0,0-1 1 0 0,0 0 0 0 0,0 0 0 0 0,9-2-133 0 0,-14 0 85 0 0,1 1 1 0 0,-1-1-1 0 0,1 1 1 0 0,-1-2 0 0 0,0 1-1 0 0,0 0 1 0 0,0-1-1 0 0,0 0 1 0 0,2-2-86 0 0,19-9 211 0 0,-18 10-78 0 0,0-1-1 0 0,-1 1 1 0 0,1-1 0 0 0,-1 0 0 0 0,6-6-133 0 0,6-4 441 0 0,-18 14-386 0 0,1-1-1 0 0,-1 1 1 0 0,0 0-1 0 0,0-1 1 0 0,0 1-1 0 0,0 0 1 0 0,0-1 0 0 0,0 1-1 0 0,-1-1 1 0 0,1 0-1 0 0,0 1 1 0 0,-1-1-1 0 0,1 0 1 0 0,-1 1-1 0 0,0-1 1 0 0,1 0-1 0 0,-1 1 1 0 0,0-1-1 0 0,0 0 1 0 0,0 0 0 0 0,0 0-55 0 0,0 0 290 0 0,-6-13 749 0 0,1-1-753 0 0,4 13-236 0 0,0 0 0 0 0,0 0-1 0 0,1 1 1 0 0,-1-1 0 0 0,-1 0-1 0 0,1 1 1 0 0,0-1 0 0 0,-1 1-1 0 0,0-1-49 0 0,-7-14 111 0 0,8 15-107 0 0,1 0 1 0 0,-1 1 0 0 0,1-1-1 0 0,-1 0 1 0 0,0 1 0 0 0,0-1-1 0 0,0 1 1 0 0,0 0 0 0 0,0-1-1 0 0,0 1 1 0 0,0 0 0 0 0,0-1-1 0 0,0 1 1 0 0,-1 0 0 0 0,1 0-1 0 0,-1 0 1 0 0,1 0 0 0 0,0 0-1 0 0,-1 0 1 0 0,-1 0-5 0 0,-1 0-2281 0 0,4 0-8472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0.3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9040 0 0,'-2'15'266'0'0,"2"-12"-193"0"0,-1-1 0 0 0,1 0-1 0 0,0 0 1 0 0,0 0 0 0 0,0 0 0 0 0,0 0 0 0 0,1 0 0 0 0,-1 1 0 0 0,0-1-1 0 0,1 0-72 0 0,1 7 286 0 0,-1-1-1 0 0,0 1 1 0 0,-1 0-1 0 0,0 4-285 0 0,2 31 1437 0 0,-1-5-913 0 0,-2-33-437 0 0,1 0 0 0 0,0 0-1 0 0,0 0 1 0 0,0 0-1 0 0,1 0 1 0 0,0 0 0 0 0,0 0-1 0 0,2 4-86 0 0,-2-6 64 0 0,0 0 0 0 0,0 1-1 0 0,0-1 1 0 0,-1 1 0 0 0,1-1 0 0 0,-1 4-64 0 0,0-4 53 0 0,0 0 0 0 0,0-1 1 0 0,1 1-1 0 0,0 0 0 0 0,-1 0 1 0 0,1-1-1 0 0,0 1 1 0 0,1 1-54 0 0,2 12 251 0 0,-4-16-324 0 0,0 0-1 0 0,-1-1 1 0 0,1 1-1 0 0,0 0 1 0 0,1 0-1 0 0,-1 0 1 0 0,0-1-1 0 0,0 1 1 0 0,0 0-1 0 0,0 0 1 0 0,1-1-1 0 0,-1 1 0 0 0,0 0 1 0 0,1 0-1 0 0,-1-1 1 0 0,0 1-1 0 0,1 0 1 0 0,-1-1-1 0 0,1 1 1 0 0,-1 0-1 0 0,1-1 1 0 0,-1 1-1 0 0,1-1 0 0 0,0 1 1 0 0,0 0 73 0 0,0-1-9333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0.7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7432 0 0,'1'8'540'0'0,"-1"-1"0"0"0,1 0 0 0 0,1 0 1 0 0,-1 0-1 0 0,1 0 0 0 0,2 3-540 0 0,6 26 753 0 0,-9-29-652 0 0,1 7 98 0 0,0 0 0 0 0,-1 0-1 0 0,0 1 1 0 0,-1 9-199 0 0,0-10 75 0 0,0 0-1 0 0,1 1 1 0 0,3 13-75 0 0,3 36 295 0 0,-7-56-234 0 0,1 1 1 0 0,1-1-1 0 0,-1 0 1 0 0,1 1-1 0 0,2 1-61 0 0,-2-2 111 0 0,1 1 0 0 0,-2-1 0 0 0,1 1 0 0 0,-1 0 1 0 0,0 2-112 0 0,-1-10 9 0 0,0 0 1 0 0,0-1-1 0 0,0 1 1 0 0,0 0-1 0 0,0-1 1 0 0,0 1-1 0 0,0 0 0 0 0,0-1 1 0 0,0 1-1 0 0,0 0 1 0 0,0-1-1 0 0,1 1 1 0 0,-1 0-1 0 0,0-1 1 0 0,1 1-1 0 0,-1-1 1 0 0,0 1-1 0 0,1 0 1 0 0,-1-1-1 0 0,0 1 1 0 0,1-1-1 0 0,-1 1 1 0 0,1-1-1 0 0,-1 1 1 0 0,1-1-1 0 0,-1 0 1 0 0,1 1-1 0 0,0-1 1 0 0,-1 1-10 0 0,8 5 85 0 0,-8-6-71 0 0,1 1 0 0 0,-1 0 1 0 0,1-1-1 0 0,-1 1 1 0 0,0 0-1 0 0,1-1 1 0 0,-1 1-1 0 0,0 0 1 0 0,0-1-1 0 0,1 1 1 0 0,-1 0-1 0 0,0 0 1 0 0,0-1-1 0 0,0 1 0 0 0,0 0 1 0 0,0 0-1 0 0,0 0-14 0 0,0 0-55 0 0,0-1 1 0 0,0 1-1 0 0,0-1 0 0 0,0 1 0 0 0,0-1 0 0 0,0 1 0 0 0,0-1 0 0 0,0 1 0 0 0,0-1 0 0 0,0 1 0 0 0,0-1 0 0 0,0 1 0 0 0,0-1 0 0 0,1 1 1 0 0,-1-1-1 0 0,0 1 0 0 0,0-1 0 0 0,1 1 0 0 0,-1-1 0 0 0,0 1 0 0 0,1-1 0 0 0,-1 0 0 0 0,0 1 0 0 0,1-1 0 0 0,-1 0 0 0 0,1 1 0 0 0,-1-1 1 0 0,0 0-1 0 0,1 1 0 0 0,-1-1 0 0 0,1 0 0 0 0,-1 0 0 0 0,1 0 55 0 0,0 1-8929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1.1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7832 0 0,'4'23'1024'0'0,"12"11"-696"0"0,-1-3-240 0 0,-1 31 77 0 0,-11-46-131 0 0,0 0-1 0 0,1 0 0 0 0,5 10-33 0 0,1 6 38 0 0,-9-25-31 0 0,1-1 0 0 0,0 1 0 0 0,0-1 0 0 0,1 0 0 0 0,0 0 0 0 0,0 1-7 0 0,8 15 230 0 0,-11-20-178 0 0,1 0 0 0 0,-1 0 0 0 0,1 0 0 0 0,0-1 0 0 0,0 1 0 0 0,0 0 0 0 0,0-1 0 0 0,0 1 0 0 0,0 0 0 0 0,0-1 0 0 0,1 1 0 0 0,-1-1 0 0 0,0 0 1 0 0,1 1-1 0 0,-1-1 0 0 0,2 0-52 0 0,5 8 484 0 0,-6-7 1150 0 0,-2-14-970 0 0,-3-109-350 0 0,3 102-192 0 0,1 1 0 0 0,3-17-122 0 0,1-13 265 0 0,-5 45-218 0 0,0 1-1 0 0,0-1 1 0 0,0 1 0 0 0,1-1 0 0 0,-1 1 0 0 0,1 0-1 0 0,0-1 1 0 0,0 1 0 0 0,0-1 0 0 0,0 1 0 0 0,0 0-1 0 0,0 0 1 0 0,0 0 0 0 0,1 0 0 0 0,-1 0 0 0 0,1 0-1 0 0,0 0 1 0 0,-1 0 0 0 0,1 0 0 0 0,0 1 0 0 0,0-1-1 0 0,0 1 1 0 0,0-1 0 0 0,1 1 0 0 0,-1 0 0 0 0,0 0-1 0 0,2-1-46 0 0,0 1 38 0 0,0 0-1 0 0,0 0 1 0 0,1 1-1 0 0,-1-1 1 0 0,1 1-1 0 0,-1 0 1 0 0,1 0-1 0 0,-1 0 0 0 0,0 0 1 0 0,1 1-1 0 0,-1 0 1 0 0,0 0-1 0 0,1 0 1 0 0,-1 1-1 0 0,0-1-37 0 0,8 4 10 0 0,-1 1 0 0 0,0 0 0 0 0,0 1 0 0 0,0 0 0 0 0,-1 0 0 0 0,0 1 0 0 0,0 0 0 0 0,-1 1 0 0 0,0 0 0 0 0,-1 1 0 0 0,0 0 0 0 0,0 0 0 0 0,-1 1 0 0 0,0-1 0 0 0,-1 2 0 0 0,0 0-10 0 0,-1-2 32 0 0,-1 1-1 0 0,0-1 1 0 0,-1 1-1 0 0,0 0 1 0 0,-1 0-1 0 0,0 0 0 0 0,-1 0 1 0 0,0 1-1 0 0,0-1 1 0 0,-2 10-32 0 0,1-16 51 0 0,-1 1-1 0 0,0 0 1 0 0,0 0 0 0 0,-1-1 0 0 0,0 1-1 0 0,0 0 1 0 0,0-1 0 0 0,0 0 0 0 0,-1 1 0 0 0,-2 2-51 0 0,-2 3 59 0 0,-1-1 0 0 0,-1 0 0 0 0,0 0 0 0 0,-2 1-59 0 0,-38 20 190 0 0,47-29-291 0 0,0-1 0 0 0,0 0-1 0 0,-1 0 1 0 0,1-1-1 0 0,0 1 1 0 0,-1 0 0 0 0,1-1-1 0 0,-1 0 1 0 0,1 1 0 0 0,0-1-1 0 0,-1 0 1 0 0,1 0-1 0 0,-1 0 1 0 0,1-1 0 0 0,-1 1-1 0 0,1 0 1 0 0,0-1-1 0 0,-1 0 1 0 0,1 1 0 0 0,0-1-1 0 0,-2-1 102 0 0,2 1-10998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1.8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182 1 5416 0 0,'-2'-1'211'0'0,"0"1"0"0"0,0 0-1 0 0,0 0 1 0 0,0 1 0 0 0,0-1 0 0 0,0 0 0 0 0,0 1 0 0 0,0-1 0 0 0,0 1 0 0 0,0 0-211 0 0,1 0 27 0 0,0-1 0 0 0,0 1 0 0 0,1 0 0 0 0,-1 0 0 0 0,0-1 1 0 0,1 1-1 0 0,-1 0 0 0 0,1 0 0 0 0,-1 0 0 0 0,1 0 1 0 0,-1 0-1 0 0,1 0 0 0 0,0 0 0 0 0,-1 0 0 0 0,1 0 1 0 0,0 0-1 0 0,0 0 0 0 0,0 0 0 0 0,0 1-27 0 0,0-2 7 0 0,-1 1-1 0 0,1-1 0 0 0,0 0 1 0 0,0 1-1 0 0,0-1 1 0 0,0 0-1 0 0,0 1 1 0 0,0-1-1 0 0,-1 0 1 0 0,1 1-1 0 0,0-1 1 0 0,0 0-1 0 0,0 0 1 0 0,-1 1-1 0 0,1-1 0 0 0,0 0 1 0 0,-1 0-1 0 0,1 1 1 0 0,0-1-1 0 0,0 0 1 0 0,-1 0-1 0 0,1 0 1 0 0,0 0-1 0 0,-1 1 1 0 0,1-1-1 0 0,0 0 1 0 0,-1 0-1 0 0,1 0 0 0 0,0 0 1 0 0,-1 0-1 0 0,1 0 1 0 0,0 0-1 0 0,-1 0 1 0 0,1 0-1 0 0,-1 0 1 0 0,1 0-1 0 0,0 0 1 0 0,-1 0-1 0 0,1 0 1 0 0,0 0-1 0 0,-1-1-6 0 0,1 1 8 0 0,-1 0 1 0 0,1 0-1 0 0,-1 0 0 0 0,1 0 0 0 0,-1 0 1 0 0,1 0-1 0 0,-1 0 0 0 0,1 0 0 0 0,-1 0 1 0 0,1 0-1 0 0,-1 0 0 0 0,1 0 1 0 0,-1 0-1 0 0,1 0 0 0 0,0 0 0 0 0,-1 1 1 0 0,1-1-1 0 0,-1 0 0 0 0,1 0 0 0 0,-1 1 1 0 0,1-1-1 0 0,0 0 0 0 0,-1 0 1 0 0,1 1-1 0 0,0-1 0 0 0,-1 0 0 0 0,1 1 1 0 0,0-1-1 0 0,-1 1 0 0 0,1-1 0 0 0,0 1-8 0 0,-10 21 873 0 0,5-14-716 0 0,2 0 0 0 0,-1 0-1 0 0,1 0 1 0 0,0 1 0 0 0,0-1-1 0 0,1 1 1 0 0,1 0 0 0 0,-1 0 0 0 0,1 0-1 0 0,1 3-156 0 0,0 22 390 0 0,-1-25-276 0 0,1 0 0 0 0,0 0 1 0 0,1 0-1 0 0,0 1 1 0 0,2 5-115 0 0,3 13 220 0 0,-4-19-135 0 0,0 1 0 0 0,1-1 1 0 0,0 0-1 0 0,0 0 0 0 0,1 0 1 0 0,2 2-86 0 0,0 1 112 0 0,-2-5-9 0 0,0 0 0 0 0,1 0 0 0 0,-1-1 0 0 0,1 1 0 0 0,0-1-103 0 0,-1-3 52 0 0,-1-1 0 0 0,0 1 0 0 0,0-1 0 0 0,1 0 0 0 0,-1 1 0 0 0,1-2 0 0 0,0 1-1 0 0,-1 0 1 0 0,1-1 0 0 0,0 0 0 0 0,2 1-52 0 0,-2-1-54 0 0,0 0 0 0 0,0 0 0 0 0,0-1 0 0 0,0 1-1 0 0,0-1 1 0 0,0 0 0 0 0,0 0 0 0 0,0 0 0 0 0,0-1-1 0 0,0 1 1 0 0,0-1 0 0 0,0 0 0 0 0,0 0 0 0 0,0-1 0 0 0,0 1-1 0 0,0-1 1 0 0,-1 0 0 0 0,1 0 0 0 0,-1 0 0 0 0,1 0-1 0 0,-1 0 1 0 0,0-1 54 0 0,-2 2-9078 0 0</inkml:trace>
  <inkml:trace contextRef="#ctx0" brushRef="#br0" timeOffset="1">0 153 9240 0 0,'0'0'14'0'0,"0"1"-1"0"0,0-1 1 0 0,0 0 0 0 0,0 0 0 0 0,0 1 0 0 0,0-1 0 0 0,0 0 0 0 0,0 1 0 0 0,0-1-1 0 0,0 0 1 0 0,0 1 0 0 0,1-1 0 0 0,-1 0 0 0 0,0 0 0 0 0,0 1 0 0 0,0-1 0 0 0,0 0-1 0 0,0 0 1 0 0,1 1 0 0 0,-1-1 0 0 0,0 0 0 0 0,0 0 0 0 0,0 1 0 0 0,1-1-1 0 0,-1 0 1 0 0,0 0 0 0 0,0 0 0 0 0,1 0 0 0 0,-1 1 0 0 0,0-1 0 0 0,0 0 0 0 0,1 0-1 0 0,-1 0 1 0 0,0 0 0 0 0,1 0 0 0 0,-1 0 0 0 0,0 0 0 0 0,0 0 0 0 0,1 0 0 0 0,-1 0-1 0 0,0 0-13 0 0,17-3 1160 0 0,-15 2-1056 0 0,0 0 1 0 0,0 0 0 0 0,0 1-1 0 0,0-1 1 0 0,0 1 0 0 0,0 0-1 0 0,0 0 1 0 0,0 0 0 0 0,0 0-1 0 0,1 0-104 0 0,3 0 62 0 0,0 1-1 0 0,0-1 0 0 0,0 0 1 0 0,-1 0-1 0 0,1-1 1 0 0,0 0-1 0 0,0 0 0 0 0,0 0 1 0 0,-1-1-1 0 0,1 1 1 0 0,5-4-62 0 0,36-7 172 0 0,39 6-1513 0 0,60 3 1341 0 0,-135 3-447 0 0,13 0-7467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2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3 371 9144 0 0,'-3'-9'539'0'0,"6"8"275"0"0,8 1-534 0 0,-10-2-129 0 0,0-1 1 0 0,0 1-1 0 0,-1-1 0 0 0,1 1 1 0 0,-1-1-1 0 0,1 1 0 0 0,-1-1 1 0 0,0 1-1 0 0,0-1 0 0 0,0 1 1 0 0,0-1-152 0 0,1-13 168 0 0,25-52 427 0 0,-25 63-559 0 0,2-7 98 0 0,0 0 1 0 0,0 0-1 0 0,1 0 1 0 0,1 0-1 0 0,0 1 1 0 0,5-9-135 0 0,4-9 381 0 0,-12 22-267 0 0,1 0 0 0 0,0 0 0 0 0,1 1 0 0 0,0-1-1 0 0,3-3-113 0 0,-6 8 48 0 0,0 1 0 0 0,0-1-1 0 0,1 1 1 0 0,-1 0 0 0 0,1 0-1 0 0,-1-1 1 0 0,1 1 0 0 0,-1 0-1 0 0,1 0 1 0 0,0 1-1 0 0,-1-1 1 0 0,1 0 0 0 0,0 0-1 0 0,0 1 1 0 0,0-1 0 0 0,0 1-1 0 0,0 0 1 0 0,-1-1 0 0 0,1 1-1 0 0,0 0 1 0 0,0 0 0 0 0,0 0-1 0 0,2 1-47 0 0,-2-1 45 0 0,0 1 0 0 0,0 0-1 0 0,1 0 1 0 0,-1 0 0 0 0,0 0-1 0 0,0 0 1 0 0,0 0 0 0 0,0 0 0 0 0,0 1-1 0 0,-1-1 1 0 0,1 1 0 0 0,0-1-1 0 0,-1 1 1 0 0,1 0 0 0 0,-1 0-1 0 0,1 0 1 0 0,-1 0 0 0 0,1 1-45 0 0,23 47 416 0 0,-11-20-337 0 0,35 60 101 0 0,-37-70-160 0 0,-10-15 20 0 0,1 0 1 0 0,0 0-1 0 0,0 0 1 0 0,0 0-1 0 0,1-1 0 0 0,-1 1 1 0 0,1-1-1 0 0,0 0 1 0 0,0 0-1 0 0,1 0 1 0 0,-1 0-1 0 0,1-1 0 0 0,0 0 1 0 0,0 0-1 0 0,0 0 1 0 0,4 1-41 0 0,7 5 245 0 0,-16-9-236 0 0,1 0-1 0 0,-1 1 1 0 0,0-1-1 0 0,1 0 1 0 0,-1 1-1 0 0,1-1 1 0 0,-1 0-1 0 0,1 0 1 0 0,-1 0 0 0 0,1 1-1 0 0,-1-1 1 0 0,1 0-1 0 0,-1 0 1 0 0,1 0-1 0 0,-1 0 1 0 0,1 0-1 0 0,-1 0 1 0 0,1 0-1 0 0,-1 0 1 0 0,1 0-1 0 0,-1 0 1 0 0,1 0 0 0 0,-1 0-1 0 0,0 0 1 0 0,1-1-1 0 0,-1 1 1 0 0,1 0-1 0 0,-1 0 1 0 0,1 0-1 0 0,-1-1 1 0 0,1 1-1 0 0,-1-1-8 0 0,2 1 33 0 0,-1-1-1 0 0,0 1 0 0 0,0-1 1 0 0,0 0-1 0 0,0 0 1 0 0,0 1-1 0 0,0-1 0 0 0,-1 0 1 0 0,1 0-1 0 0,0 0 0 0 0,0 0 1 0 0,0 0-1 0 0,-1 0 0 0 0,1 0 1 0 0,-1-1-1 0 0,1 1 0 0 0,-1 0 1 0 0,1 0-1 0 0,-1 0 0 0 0,0-1 1 0 0,1 1-1 0 0,-1 0 0 0 0,0-1-32 0 0,0-36 284 0 0,0 9-45 0 0,14-46-32 0 0,-2 15-110 0 0,-11 56-81 0 0,0 1 0 0 0,0-1 0 0 0,1 1 0 0 0,-1 0 0 0 0,1 0 0 0 0,-1-1 0 0 0,1 1 0 0 0,0 0 1 0 0,0 1-1 0 0,1-1 0 0 0,-1 0 0 0 0,0 1 0 0 0,1-1 0 0 0,1 0-16 0 0,39-28-2316 0 0,-40 29 1586 0 0,0 0-11795 0 0</inkml:trace>
  <inkml:trace contextRef="#ctx0" brushRef="#br0" timeOffset="1">750 1 9144 0 0,'0'0'58'0'0,"0"1"0"0"0,0 0 1 0 0,0-1-1 0 0,0 1 1 0 0,0 0-1 0 0,0 0 0 0 0,1-1 1 0 0,-1 1-1 0 0,0 0 0 0 0,0-1 1 0 0,1 1-1 0 0,-1 0 0 0 0,0-1 1 0 0,1 1-1 0 0,-1-1 1 0 0,0 1-1 0 0,1 0 0 0 0,-1-1 1 0 0,1 1-1 0 0,-1-1 0 0 0,1 1 1 0 0,-1-1-59 0 0,6 9 941 0 0,-5-4-704 0 0,0 1 0 0 0,0-1 1 0 0,-1 1-1 0 0,0-1 0 0 0,0 1 0 0 0,0-1 0 0 0,-1 2-237 0 0,0 13 261 0 0,7 26-6 0 0,-4-39-237 0 0,0 0 0 0 0,-1 1 0 0 0,0-1 0 0 0,0 0 0 0 0,-1 1 0 0 0,0 0-18 0 0,2 30 101 0 0,-1-32-73 0 0,0 0 0 0 0,0 0 0 0 0,-1 0-1 0 0,0 0 1 0 0,0 0 0 0 0,0 0 0 0 0,-2 4-28 0 0,1-3 56 0 0,0 0 0 0 0,1 0 0 0 0,0 1 1 0 0,0-1-1 0 0,0 0 0 0 0,1 0 0 0 0,1 4-56 0 0,1 28 474 0 0,-3 31-1440 0 0,0-70-8932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2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6016 0 0,'0'0'576'0'0,"5"1"576"0"0,5 0-861 0 0,-1 0 0 0 0,1-1 0 0 0,0 0 0 0 0,-1-1 0 0 0,1 0 1 0 0,-1-1-1 0 0,1 0 0 0 0,-1 0 0 0 0,6-3-291 0 0,46-7 362 0 0,-23 8-155 0 0,17-1 340 0 0,18 1-547 0 0,-65 5 63 0 0,-1 0 1 0 0,0 0 0 0 0,0 0-1 0 0,6 3-63 0 0,-8-3-161 0 0,-1 0 0 0 0,0 0 0 0 0,1 0 0 0 0,-1 0 0 0 0,0 0 0 0 0,1-1 0 0 0,-1 0 0 0 0,1 0 0 0 0,2-1 161 0 0,-4 1-7357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2.9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7632 0 0,'1'14'536'0'0,"0"-1"0"0"0,1 1 1 0 0,1 0-1 0 0,3 10-536 0 0,-2-11 564 0 0,-1 1 0 0 0,0-1 0 0 0,-1 1 0 0 0,0 11-564 0 0,-1-9 117 0 0,1 1 1 0 0,0-1-1 0 0,1 0 0 0 0,1 1 1 0 0,1-2-1 0 0,3 6-117 0 0,-1 1 104 0 0,-6-17-73 0 0,0 1 0 0 0,-1-1 0 0 0,1 0-1 0 0,-1 0 1 0 0,0 0 0 0 0,0 1 0 0 0,-1 3-31 0 0,0-4 39 0 0,1 1 0 0 0,0-1 0 0 0,0 1 0 0 0,0 0-1 0 0,1-1 1 0 0,0 3-39 0 0,6 3 178 0 0,-6-11-161 0 0,-1 1 1 0 0,1-1-1 0 0,0 1 0 0 0,-1 0 1 0 0,1-1-1 0 0,-1 1 1 0 0,0 0-1 0 0,1-1 0 0 0,-1 1 1 0 0,1 0-1 0 0,-1 0 0 0 0,0 0 1 0 0,0-1-1 0 0,1 1 1 0 0,-1 0-1 0 0,0 0 0 0 0,0 0 1 0 0,0-1-1 0 0,0 1 1 0 0,0 0-18 0 0,0 0-37 0 0,0-1 0 0 0,0 1 0 0 0,0 0 1 0 0,0-1-1 0 0,0 1 0 0 0,0-1 1 0 0,0 1-1 0 0,0 0 0 0 0,0-1 0 0 0,0 1 1 0 0,0-1-1 0 0,0 1 0 0 0,1-1 1 0 0,-1 1-1 0 0,0 0 0 0 0,0-1 0 0 0,1 1 1 0 0,-1-1-1 0 0,0 1 0 0 0,1-1 1 0 0,-1 0-1 0 0,1 1 0 0 0,-1-1 0 0 0,0 1 1 0 0,1-1-1 0 0,-1 0 0 0 0,1 1 1 0 0,-1-1-1 0 0,1 0 0 0 0,-1 1 1 0 0,1-1-1 0 0,-1 0 0 0 0,1 0 0 0 0,0 1 1 0 0,-1-1-1 0 0,1 0 0 0 0,-1 0 1 0 0,1 0-1 0 0,0 0 0 0 0,-1 0 0 0 0,1 0 1 0 0,-1 0-1 0 0,1 0 37 0 0,1 0-8749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3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9536 0 0,'0'14'207'0'0,"1"15"1240"0"0,-1-24-1134 0 0,0 1 0 0 0,1 0 0 0 0,0 0 0 0 0,1 0 0 0 0,-1-1 0 0 0,2 4-313 0 0,0 0 61 0 0,-1 0 0 0 0,0 0 0 0 0,0 0 0 0 0,-1 1 0 0 0,0-1 0 0 0,-1 0 0 0 0,0 1 0 0 0,-1 1-61 0 0,1 1 57 0 0,0 1 0 0 0,1-1 0 0 0,0 1 0 0 0,1 0-57 0 0,1 25 24 0 0,-4-31-14 0 0,1-1 0 0 0,1 0-1 0 0,-1 1 1 0 0,1-1 0 0 0,2 6-10 0 0,-2-5 31 0 0,0 1 0 0 0,0-1 0 0 0,-1 0 0 0 0,0 1 0 0 0,0-1 0 0 0,0 1-31 0 0,1 36 262 0 0,0-21-126 0 0,-1-17-1897 0 0,0-6-7303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3.6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9944 0 0,'4'0'188'0'0,"0"1"1"0"0,0-1 0 0 0,0 1 0 0 0,0 0 0 0 0,0 1-1 0 0,-1-1 1 0 0,1 1 0 0 0,0-1 0 0 0,-1 1 0 0 0,3 2-189 0 0,-1-1 109 0 0,-1-1 1 0 0,0 0 0 0 0,1 0 0 0 0,0 0 0 0 0,0-1 0 0 0,-1 1 0 0 0,3-1-110 0 0,35 4 287 0 0,1-3 1 0 0,-1-1-1 0 0,0-3 0 0 0,30-4-287 0 0,-60 5 162 0 0,0 0 0 0 0,0-1-1 0 0,-1-1 1 0 0,1 1 0 0 0,-1-2-1 0 0,0 0 1 0 0,0 0 0 0 0,8-5-162 0 0,-13 6 162 0 0,0 0 1 0 0,1 0-1 0 0,-1 0 1 0 0,1 1-1 0 0,3-1-162 0 0,-8 2 26 0 0,-1 1 1 0 0,1-1-1 0 0,-1 1 1 0 0,1 0-1 0 0,-1 0 1 0 0,1-1-1 0 0,-1 1 1 0 0,1 0-1 0 0,0 0 0 0 0,-1 0 1 0 0,1 1-1 0 0,-1-1 1 0 0,1 0-1 0 0,-1 0 1 0 0,1 1-1 0 0,-1-1 1 0 0,1 1-1 0 0,-1 0 0 0 0,1-1 1 0 0,-1 1-1 0 0,0 0 1 0 0,1 0-1 0 0,-1 0 1 0 0,0 0-1 0 0,1 0 1 0 0,-1 1-28 0 0,8 9 217 0 0,-7-10-210 0 0,0 1 0 0 0,-1 0 0 0 0,0 0 0 0 0,1-1 0 0 0,-1 1 0 0 0,0 0 1 0 0,0 0-1 0 0,0 0 0 0 0,0 0 0 0 0,0 0 0 0 0,-1 1 0 0 0,1-1 0 0 0,-1 0 1 0 0,1 0-1 0 0,-1 0 0 0 0,0 2-6 0 0,2 19 34 0 0,-3-17-22 0 0,1 1 1 0 0,1-1 0 0 0,-1 0 0 0 0,1 0-1 0 0,1 1 1 0 0,-1-1 0 0 0,1 0 0 0 0,0 0-1 0 0,0 0 1 0 0,1 0-13 0 0,4 9 15 0 0,-5-10-25 0 0,1 1 0 0 0,-1-1 0 0 0,2 1 0 0 0,-1-1 0 0 0,0 0 0 0 0,1 0 10 0 0,-3-4-9 0 0,0-1 0 0 0,-1 1 0 0 0,1 0 0 0 0,0 0 0 0 0,0-1 0 0 0,0 1 0 0 0,0 0 0 0 0,-1-1 0 0 0,1 1-1 0 0,0-1 1 0 0,0 1 0 0 0,0-1 0 0 0,0 0 0 0 0,1 1 0 0 0,-1-1 0 0 0,0 0 0 0 0,0 0 0 0 0,0 0 0 0 0,0 0 0 0 0,0 0 0 0 0,0 0 0 0 0,0 0 0 0 0,0 0 0 0 0,0 0-1 0 0,0 0 1 0 0,0-1 0 0 0,0 1 0 0 0,0 0 0 0 0,1-1 0 0 0,-2 1 0 0 0,1-1 0 0 0,0 1 0 0 0,0-1 0 0 0,0 0 9 0 0,23-9-104 0 0,-21 9 84 0 0,-1 0 0 0 0,1 0 0 0 0,0 0 0 0 0,-1-1 0 0 0,0 1 0 0 0,1-1 0 0 0,-1 1 0 0 0,0-1 0 0 0,1 0 0 0 0,-1 1 0 0 0,0-1 0 0 0,-1 0 0 0 0,1-1 0 0 0,0 1 0 0 0,0 0 0 0 0,0-2 20 0 0,3-5-2079 0 0,-4 7-8051 0 0</inkml:trace>
  <inkml:trace contextRef="#ctx0" brushRef="#br0" timeOffset="1">592 176 10344 0 0,'2'3'42'0'0,"0"-1"0"0"0,-1 0 0 0 0,1 1 1 0 0,-1-1-1 0 0,0 1 0 0 0,1-1 0 0 0,-1 1 1 0 0,-1 0-1 0 0,1 0 0 0 0,0-1 0 0 0,-1 1 0 0 0,1 0 1 0 0,-1 0-1 0 0,0 0 0 0 0,0 0 0 0 0,0 0 1 0 0,0-1-1 0 0,0 1 0 0 0,-1 0 0 0 0,0 0-42 0 0,1 2 141 0 0,0 0-1 0 0,-1 0 1 0 0,2 0 0 0 0,-1 0-1 0 0,0 0 1 0 0,1 2-141 0 0,0-3 134 0 0,0 1 0 0 0,0 0-1 0 0,-1 0 1 0 0,0 0 0 0 0,0 0 0 0 0,-1 1-134 0 0,2 23 414 0 0,1-15-125 0 0,0 0 1 0 0,-1 0-1 0 0,0 6-289 0 0,-2-11 144 0 0,1 0 1 0 0,1 0-1 0 0,0 0 1 0 0,0 0-1 0 0,1 0 1 0 0,0-1-1 0 0,1 1 1 0 0,1 5-145 0 0,-2-11 264 0 0,0 1-1 0 0,-1 0 1 0 0,0 0 0 0 0,0 0-1 0 0,0 0 1 0 0,0 0 0 0 0,-1 0-1 0 0,1 0 1 0 0,-1 2-264 0 0,3 0-1808 0 0,-2-6-9502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7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6016 0 0,'7'11'431'0'0,"0"0"0"0"0,-1 1 1 0 0,0 0-1 0 0,-1 0 0 0 0,0 0 0 0 0,-1 0 1 0 0,0 1-1 0 0,-1 0 0 0 0,1 6-431 0 0,1 11 65 0 0,2-1-1 0 0,1-1 1 0 0,2 1 0 0 0,0-1-1 0 0,2-1 1 0 0,11 18-65 0 0,-15-32-11 0 0,1-1 1 0 0,0 0-1 0 0,5 4 11 0 0,-1-1-5 0 0,-7-9 0 0 0,0-1 0 0 0,0 0 0 0 0,1 0 1 0 0,0 0-1 0 0,0-1 0 0 0,0 0 0 0 0,0 0 0 0 0,7 1 5 0 0,9 7-49 0 0,-14-8 113 0 0,-1 0 0 0 0,1-1 0 0 0,1 0 0 0 0,-1 0 0 0 0,0-1 0 0 0,1 0 0 0 0,-1 0 0 0 0,1-1 0 0 0,-1-1 0 0 0,1 1 0 0 0,-1-2 0 0 0,1 1 0 0 0,0-1 0 0 0,-1-1 0 0 0,0 0 0 0 0,1 0 0 0 0,-1-1 0 0 0,0 0 0 0 0,0 0 0 0 0,0-1 0 0 0,-1 0 0 0 0,4-3-64 0 0,-8 4 136 0 0,-1 1 1 0 0,0-1 0 0 0,1 0 0 0 0,-1-1 0 0 0,-1 1 0 0 0,1 0 0 0 0,0-1-1 0 0,-1 0 1 0 0,0 0 0 0 0,0 1 0 0 0,2-5-137 0 0,0-1 288 0 0,-1-1-1 0 0,1 1 1 0 0,-2 0 0 0 0,2-8-288 0 0,-3 9 126 0 0,0 0 1 0 0,-1 0 0 0 0,0-1 0 0 0,0 1 0 0 0,-1 0 0 0 0,0 0 0 0 0,0 0-1 0 0,-2-5-126 0 0,-4-11 318 0 0,-1 0-1 0 0,-2-3-317 0 0,2 9 184 0 0,2-1 0 0 0,0 0 0 0 0,-2-14-184 0 0,5 13-940 0 0,0 0 0 0 0,2-12 940 0 0,1 30-10393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4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9240 0 0,'43'45'1147'0'0,"-26"-26"-69"0"0,-2 1 1 0 0,9 13-1079 0 0,-9-8 129 0 0,-2 0 0 0 0,9 23-129 0 0,8 16 31 0 0,-27-57-1 0 0,-1 0 0 0 0,1 0 0 0 0,-2 0 0 0 0,1 1 0 0 0,-1-1 0 0 0,0 1 0 0 0,0-1-1 0 0,-1 1 1 0 0,0-1 0 0 0,-1 1 0 0 0,0 0-30 0 0,1 0 78 0 0,-1 1 0 0 0,1-1-1 0 0,1 0 1 0 0,-1 0-1 0 0,1 0 1 0 0,1 0 0 0 0,-1 1-1 0 0,2-2 1 0 0,-1 3-78 0 0,0-5 30 0 0,0 0 0 0 0,-1 0 0 0 0,1 1 0 0 0,-1-1 0 0 0,-1 0 1 0 0,1 1-1 0 0,-1-1 0 0 0,0 1 0 0 0,0 2-30 0 0,2 33 402 0 0,-2-40-381 0 0,0 0 1 0 0,1 0-1 0 0,-1 0 0 0 0,0-1 0 0 0,1 1 0 0 0,-1 0 0 0 0,0 0 0 0 0,1-1 0 0 0,-1 1 1 0 0,1 0-1 0 0,-1 0 0 0 0,1-1 0 0 0,-1 1 0 0 0,1-1 0 0 0,0 1 0 0 0,-1 0 1 0 0,1-1-1 0 0,0 1 0 0 0,-1-1 0 0 0,1 0 0 0 0,0 1 0 0 0,0-1 0 0 0,-1 0 1 0 0,1 1-1 0 0,0-1 0 0 0,0 0 0 0 0,0 0 0 0 0,0 0 0 0 0,-1 1 0 0 0,1-1 1 0 0,0 0-1 0 0,0 0-21 0 0,29-4-119 0 0,-21 2-1460 0 0,-6 1-8078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4.8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9 439 9240 0 0,'-8'3'1851'0'0,"7"-4"110"0"0,2-8-1045 0 0,1-25-524 0 0,1 0 1 0 0,1 0 0 0 0,2 0-1 0 0,2 1 1 0 0,1 0 0 0 0,1 1-1 0 0,2 0 1 0 0,5-7-393 0 0,-14 32 80 0 0,1 1 0 0 0,0 0 0 0 0,0 0 1 0 0,0 1-1 0 0,1-1 0 0 0,0 1 0 0 0,4-3-80 0 0,-3 2 68 0 0,0 0-1 0 0,-1 0 1 0 0,0 0-1 0 0,0 0 0 0 0,1-3-67 0 0,-4 7 12 0 0,-1 0-1 0 0,1 0 0 0 0,0 0 0 0 0,0 0 1 0 0,0 1-1 0 0,1-1 0 0 0,-1 0 0 0 0,0 1 1 0 0,1 0-1 0 0,-1-1 0 0 0,0 1 1 0 0,1 0-1 0 0,0 0 0 0 0,-1 1 0 0 0,1-1 1 0 0,1 0-12 0 0,20-8 115 0 0,-22 8-104 0 0,0 0 0 0 0,0 0 0 0 0,1 0 0 0 0,-1 1 0 0 0,0-1 0 0 0,1 1 0 0 0,-1 0 0 0 0,1-1 0 0 0,-1 1 0 0 0,1 0 0 0 0,-1 0 0 0 0,0 1 0 0 0,1-1 0 0 0,-1 0 0 0 0,1 1 0 0 0,-1 0 0 0 0,0-1 0 0 0,1 1 0 0 0,-1 0 0 0 0,0 0 0 0 0,0 0 0 0 0,0 1 0 0 0,0-1 0 0 0,0 0 0 0 0,2 2-11 0 0,4 9 14 0 0,-1 1 0 0 0,0-1 1 0 0,-1 2-1 0 0,0-1 0 0 0,-1 0 0 0 0,2 7-14 0 0,6 27 103 0 0,0 12-103 0 0,-9-38 36 0 0,1 31 156 0 0,-3-22-12 0 0,-2 0-53 0 0,0-25-104 0 0,0 0-1 0 0,0 0 1 0 0,0 0-1 0 0,0 0 1 0 0,1-1-1 0 0,0 1 1 0 0,0 0-1 0 0,0 0 0 0 0,2 1-22 0 0,1 31 93 0 0,-4-19-19 0 0,0-17-41 0 0,0-1-193 0 0,0 0-2420 0 0,0 0-9551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5.2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1 108 11256 0 0,'10'-1'806'0'0,"1"0"1"0"0,0-1 0 0 0,0 0-1 0 0,8-3-806 0 0,-7 1 148 0 0,-1 1-1 0 0,2 1 1 0 0,10-1-148 0 0,-7 2 41 0 0,0-2 0 0 0,-1 0 1 0 0,1-1-1 0 0,-1 0 0 0 0,0-1 1 0 0,3-3-42 0 0,2 1 0 0 0,-1 1 1 0 0,1 0-1 0 0,4 0 0 0 0,-5 3-474 0 0,0-1 0 0 0,0-2-1 0 0,-1 0 1 0 0,10-4 474 0 0,-23 8-9493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59:45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8240 0 0,'4'39'267'0'0,"12"20"635"0"0,-3-7-366 0 0,-8-34-342 0 0,0 0 0 0 0,1 0 0 0 0,1 0 0 0 0,1-1 0 0 0,0 0 0 0 0,1-1 0 0 0,1 1 0 0 0,4 3-194 0 0,-6-5 318 0 0,-7-13-248 0 0,-1-1-1 0 0,1 1 1 0 0,0 0-1 0 0,0-1 1 0 0,0 1-1 0 0,0 0 1 0 0,0-1 0 0 0,0 1-1 0 0,0-1 1 0 0,1 0-1 0 0,-1 1 1 0 0,1-1-1 0 0,-1 0 1 0 0,1 0 0 0 0,-1 0-1 0 0,1 0 1 0 0,0 0-1 0 0,-1 0 1 0 0,2 0-70 0 0,9 5 666 0 0,7 3 756 0 0,-19-9-1381 0 0,1 0-1 0 0,-1 0 0 0 0,1 0 1 0 0,-1 0-1 0 0,1 1 1 0 0,-1-1-1 0 0,1 0 0 0 0,-1 0 1 0 0,1 0-1 0 0,0 0 1 0 0,-1-1-1 0 0,1 1 0 0 0,-1 0 1 0 0,1 0-1 0 0,-1 0 1 0 0,1 0-1 0 0,-1 0 0 0 0,1-1 1 0 0,-1 1-1 0 0,1 0 1 0 0,-1 0-1 0 0,1-1 0 0 0,-1 1 1 0 0,1 0-1 0 0,-1-1 1 0 0,0 1-1 0 0,1-1 0 0 0,-1 1 1 0 0,1-1-41 0 0,31-23 1498 0 0,-26 19-1337 0 0,0-1-1 0 0,-1 0 0 0 0,0 0 0 0 0,3-4-160 0 0,-6 5 73 0 0,1 1 0 0 0,1 0 1 0 0,-1 0-1 0 0,1 0 0 0 0,-1 0 1 0 0,1 1-1 0 0,0-1 0 0 0,0 1 0 0 0,0 0 1 0 0,1 0-1 0 0,3-1-73 0 0,-5 4 29 0 0,0 1-1 0 0,0 0 1 0 0,0 0 0 0 0,-1 0-1 0 0,1 0 1 0 0,0 1 0 0 0,0-1-1 0 0,-1 1 1 0 0,1-1 0 0 0,-1 1-1 0 0,1 0 1 0 0,0 1-29 0 0,4 2 33 0 0,-1-1-34 0 0,-1 1 0 0 0,0-1-1 0 0,0 1 1 0 0,4 5 1 0 0,6 6-4 0 0,4 2-2 0 0,-16-14 8 0 0,1 0-1 0 0,0 0 1 0 0,1 0 0 0 0,-1 0-1 0 0,1-1 1 0 0,-1 0 0 0 0,1 0-1 0 0,0 0 1 0 0,0 0 0 0 0,1-1-2 0 0,-4-1 9 0 0,0 0 0 0 0,1 0-1 0 0,-1 0 1 0 0,1 0 0 0 0,-1 0 0 0 0,1-1 0 0 0,-1 1 0 0 0,1-1 0 0 0,0 0 0 0 0,-1 0 0 0 0,1 0 0 0 0,0 0 0 0 0,-1 0-1 0 0,1 0 1 0 0,-1-1 0 0 0,1 1 0 0 0,0-1 0 0 0,-1 0 0 0 0,2 0-9 0 0,-2 0 5 0 0,0 1 0 0 0,1-1 0 0 0,-1 0 0 0 0,0 0 0 0 0,0 0 0 0 0,0 0 0 0 0,0 0 0 0 0,0 0 0 0 0,0 0 0 0 0,0-1 0 0 0,0 1 0 0 0,-1-1 0 0 0,1 1 0 0 0,0-1 0 0 0,-1 0 0 0 0,0 0 0 0 0,1 0-1 0 0,-1 0 1 0 0,0 0 0 0 0,0 0 0 0 0,0 0 0 0 0,0 0-5 0 0,1-2 9 0 0,-1 1 0 0 0,1 0 0 0 0,0 0 0 0 0,0 0 0 0 0,0 0 0 0 0,0 0 0 0 0,3-2-9 0 0,-3 3 12 0 0,0-1-1 0 0,0 1 0 0 0,0-1 1 0 0,-1 1-1 0 0,1-1 0 0 0,0 0 0 0 0,-1 0 1 0 0,0 1-1 0 0,0-1 0 0 0,1-3-11 0 0,9-66 175 0 0,-7 45-37 0 0,0-1 0 0 0,2 1 1 0 0,1 0-1 0 0,1 0-138 0 0,-7 24 27 0 0,0 1-1 0 0,1 0 0 0 0,-1 0 0 0 0,1 0 1 0 0,-1 0-1 0 0,1 0 0 0 0,0 0 0 0 0,0 1 1 0 0,0-1-1 0 0,0 0 0 0 0,0 1 1 0 0,0-1-27 0 0,9-6-2704 0 0,-11 7-10531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09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401 182 2608 0 0,'0'0'415'0'0,"0"0"-5"0"0,0 0 6 0 0,0 0-6 0 0,0 0-50 0 0,0 0-4 0 0,0 0-2 0 0,0 0 33 0 0,0 0 113 0 0,1-6 29 0 0,4-25 482 0 0,-30 8 281 0 0,-41-41-404 0 0,63 60-846 0 0,-1 0 1 0 0,0 0 0 0 0,0 0-1 0 0,-1 1 1 0 0,1 0 0 0 0,-1-1-1 0 0,0 2 1 0 0,1-1-1 0 0,-5-1-42 0 0,-4-1 180 0 0,0 1-1 0 0,1 1 0 0 0,-11-2-179 0 0,16 3 128 0 0,-1 1 1 0 0,1 0-1 0 0,-1 0 0 0 0,1 1 0 0 0,-8 0-128 0 0,11 1 55 0 0,0-1-1 0 0,0 1 1 0 0,0 1-1 0 0,1-1 0 0 0,-1 0 1 0 0,0 1-1 0 0,0 0 1 0 0,1 0-1 0 0,-1 0 1 0 0,1 0-1 0 0,0 1 1 0 0,-1 0-55 0 0,1-1 38 0 0,0 0 0 0 0,1 1 1 0 0,-1-1-1 0 0,1 1 1 0 0,0 0-1 0 0,-1 0 1 0 0,1 0-1 0 0,0 0 0 0 0,1 0 1 0 0,-1 0-1 0 0,0 2-38 0 0,0-1 14 0 0,1-2 9 0 0,0 0 0 0 0,-1 0 0 0 0,1 0 0 0 0,0 0 0 0 0,0 1 0 0 0,1-1 0 0 0,-1 1 0 0 0,1-1 0 0 0,-1 0 0 0 0,1 1 0 0 0,-1-1 0 0 0,1 1 0 0 0,0-1-1 0 0,0 1 1 0 0,1-1 0 0 0,-1 1 0 0 0,1 1-23 0 0,-1 13 75 0 0,0-15-71 0 0,-1-1 0 0 0,1 1 0 0 0,0 0-1 0 0,0 0 1 0 0,0-1 0 0 0,0 1-1 0 0,0 0 1 0 0,0-1 0 0 0,1 1-1 0 0,-1 0 1 0 0,1 0 0 0 0,-1-1-1 0 0,1 1 1 0 0,-1-1 0 0 0,1 1-1 0 0,0 0 1 0 0,0-1 0 0 0,0 1 0 0 0,0-1-1 0 0,0 0 1 0 0,0 1 0 0 0,0-1-1 0 0,1 1-3 0 0,48 37 85 0 0,-25-19-32 0 0,2 0 0 0 0,10 5-53 0 0,-3-4 48 0 0,-1 1 0 0 0,-1 3 0 0 0,-1 0 0 0 0,-1 2 0 0 0,-1 1-48 0 0,-26-25 3 0 0,-1-1-1 0 0,1 1 1 0 0,-1 0 0 0 0,0-1-1 0 0,0 1 1 0 0,0 0 0 0 0,0 1-1 0 0,-1-1 1 0 0,1 0 0 0 0,-1 0-1 0 0,0 1 1 0 0,0-1 0 0 0,0 1-1 0 0,0-1 1 0 0,-1 1 0 0 0,0-1-1 0 0,1 1 1 0 0,-1-1 0 0 0,0 1-1 0 0,-1 0 1 0 0,1-1 0 0 0,-1 1-1 0 0,0 2-2 0 0,0-3 4 0 0,1 0-1 0 0,-1-1 0 0 0,0 1 1 0 0,0-1-1 0 0,0 1 1 0 0,0-1-1 0 0,-1 1 0 0 0,1-1 1 0 0,-1 0-1 0 0,1 1 0 0 0,-1-1 1 0 0,0 0-1 0 0,0 0 1 0 0,0 0-1 0 0,0-1 0 0 0,0 1 1 0 0,0 0-1 0 0,0-1 0 0 0,-2 1-3 0 0,3-1 2 0 0,-14 10 14 0 0,9-6 2 0 0,0 0-1 0 0,0 0 1 0 0,-1-1-1 0 0,1 0 1 0 0,-1 0-1 0 0,0-1 1 0 0,0 1-1 0 0,-1-2 1 0 0,1 1-1 0 0,0-1 1 0 0,-7 1-18 0 0,-2-1 55 0 0,1-1 0 0 0,-1 0 0 0 0,-9-2-55 0 0,-5 1 91 0 0,4 2-23 0 0,22-1-54 0 0,0 0 0 0 0,0 0 0 0 0,0-1 0 0 0,0 0 0 0 0,0 1 0 0 0,0-2 0 0 0,0 1 0 0 0,0 0 0 0 0,0-1 0 0 0,0 0 0 0 0,0 0 0 0 0,0 0 0 0 0,0 0 1 0 0,0-1-1 0 0,0 1-14 0 0,-8-6 82 0 0,0 0 1 0 0,0 0-1 0 0,1-1 0 0 0,-3-3-82 0 0,11 8 23 0 0,0 0 0 0 0,0 0 0 0 0,-1 0-1 0 0,2-1 1 0 0,-1 1 0 0 0,0-1 0 0 0,1 1-1 0 0,0-1 1 0 0,0 0 0 0 0,0 0-1 0 0,0 0 1 0 0,0-1 0 0 0,1 1 0 0 0,-1-4-23 0 0,-4-12 128 0 0,6 19-115 0 0,-1-1 0 0 0,0 0 0 0 0,1 1 0 0 0,-1-1 0 0 0,1 0 0 0 0,0 0 0 0 0,-1 1 0 0 0,1-1-1 0 0,0 0 1 0 0,0 0 0 0 0,0 0 0 0 0,0 1 0 0 0,1-1 0 0 0,-1 0 0 0 0,0 0 0 0 0,1 1 0 0 0,-1-1 0 0 0,1 0-13 0 0,1-3-117 0 0,0 0 1 0 0,-1 0-1 0 0,2 0 1 0 0,-1 1-1 0 0,0-1 1 0 0,1 1 0 0 0,0-1-1 0 0,0 1 1 0 0,0 0-1 0 0,1 0 1 0 0,-1 1-1 0 0,1-1 1 0 0,0 1-1 0 0,3-3 117 0 0,-3 4-9874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09.5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 8136 0 0,'0'14'6'0'0,"-7"328"1509"0"0,4-314-1325 0 0,2-18-67 0 0,0-1 1 0 0,1 1-1 0 0,0 0 1 0 0,0 0 0 0 0,1 0-1 0 0,0 0 1 0 0,2 3-124 0 0,-1 1 266 0 0,0-1-1 0 0,0 1 1 0 0,-1 0 0 0 0,-1 0 0 0 0,0 4-266 0 0,0-1 45 0 0,0-17-8691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09.8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 6824 0 0,'0'-1'67'0'0,"0"1"0"0"0,0-1-1 0 0,1 0 1 0 0,-1 0 0 0 0,0 1 0 0 0,0-1 0 0 0,1 0 0 0 0,-1 1 0 0 0,0-1 0 0 0,1 0 0 0 0,-1 1-1 0 0,1-1 1 0 0,-1 0 0 0 0,1 1 0 0 0,-1-1 0 0 0,1 1 0 0 0,-1-1 0 0 0,1 1 0 0 0,-1-1 0 0 0,1 1-1 0 0,0 0 1 0 0,-1-1 0 0 0,1 1 0 0 0,0 0 0 0 0,-1-1 0 0 0,1 1 0 0 0,0 0 0 0 0,0 0 0 0 0,-1-1-1 0 0,1 1 1 0 0,0 0 0 0 0,0 0 0 0 0,-1 0 0 0 0,2 0-67 0 0,6-2 700 0 0,-7 2-651 0 0,-1 0 0 0 0,1 1 0 0 0,0-1 0 0 0,-1 0 0 0 0,1 1 0 0 0,-1-1-1 0 0,1 0 1 0 0,-1 1 0 0 0,1-1 0 0 0,-1 1 0 0 0,1-1 0 0 0,-1 1 0 0 0,1-1-1 0 0,-1 1 1 0 0,1-1 0 0 0,-1 1 0 0 0,0-1 0 0 0,1 1 0 0 0,-1-1 0 0 0,0 1-1 0 0,0 0 1 0 0,0-1 0 0 0,1 1 0 0 0,-1 0 0 0 0,0-1 0 0 0,0 2-49 0 0,6 21 419 0 0,7 74-331 0 0,-4-1 0 0 0,-3 91-88 0 0,-6-141-35 0 0,3 0 1 0 0,1 0 0 0 0,3 6 34 0 0,-5-31-7 0 0,-3-18 6 0 0,1 0 0 0 0,0 0 1 0 0,0 0-1 0 0,1 0 0 0 0,-1 0 0 0 0,1 1 1 0 0,-1-1-1 0 0,1 0 0 0 0,0 0 1 0 0,0 0-1 0 0,0 0 0 0 0,1-1 0 0 0,-1 1 1 0 0,2 2 0 0 0,-2-3 19 0 0,0 0 0 0 0,0 0 0 0 0,0 1 0 0 0,0-1 1 0 0,0 0-1 0 0,0 0 0 0 0,-1 1 0 0 0,1-1 0 0 0,-1 0 1 0 0,0 1-1 0 0,0-1 0 0 0,0 0 0 0 0,0 1 0 0 0,0-1 1 0 0,0 1-1 0 0,-1-1 0 0 0,1 0 0 0 0,-1 1-19 0 0,0 4 59 0 0,-1-1 0 0 0,0 0-1 0 0,0 0 1 0 0,0 0-1 0 0,-1-1 1 0 0,-1 3-59 0 0,-4 2-1493 0 0,8-9-6191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0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1 130 8536 0 0,'1'0'38'0'0,"0"0"0"0"0,0-1 0 0 0,0 1 0 0 0,1 0 0 0 0,-1-1 0 0 0,0 1 0 0 0,0-1 0 0 0,0 1 0 0 0,0-1 0 0 0,0 1 0 0 0,0-1 0 0 0,0 0 0 0 0,0 0 1 0 0,0 1-1 0 0,0-1 0 0 0,0-1-38 0 0,12-7 417 0 0,7-3-101 0 0,-12 7-168 0 0,0 0 0 0 0,1 1 0 0 0,-1 0 0 0 0,9-3-148 0 0,74-16-52 0 0,2 4-1 0 0,0 4 1 0 0,22 3 52 0 0,-72 8-1332 0 0,-4 3-5097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0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214 154 5624 0 0,'-21'6'589'0'0,"20"-5"-517"0"0,-1 0 0 0 0,0-1 0 0 0,1 1 0 0 0,-1 0 0 0 0,0-1 0 0 0,1 1 0 0 0,-1-1 0 0 0,0 0 0 0 0,0 0 0 0 0,0 0 0 0 0,1 0 0 0 0,-1 0 0 0 0,0 0 0 0 0,0 0 0 0 0,-1-1-72 0 0,0 1 91 0 0,0-1 1 0 0,0 1-1 0 0,0-1 0 0 0,0 1 0 0 0,0 0 1 0 0,0 0-1 0 0,0 0 0 0 0,0 1 0 0 0,0-1 1 0 0,0 1-1 0 0,0 0 0 0 0,0-1 1 0 0,0 1-1 0 0,0 1 0 0 0,0-1 0 0 0,0 0-91 0 0,-2 2 88 0 0,1 0 0 0 0,0 0 0 0 0,-1 1 0 0 0,1-1-1 0 0,1 1 1 0 0,-1 0 0 0 0,0 0 0 0 0,1 0 0 0 0,0 0-88 0 0,-8 13 166 0 0,1 0 1 0 0,0 0 0 0 0,2 1-1 0 0,-5 12-166 0 0,13-28 14 0 0,-6 15 62 0 0,2 0 1 0 0,0 0-1 0 0,1 1 0 0 0,1-1 1 0 0,0 1-1 0 0,2 0 1 0 0,0 0-1 0 0,1 6-76 0 0,-1 9 51 0 0,0-27-39 0 0,1 0-1 0 0,0-1 0 0 0,-1 1 0 0 0,2 0 0 0 0,-1-1 0 0 0,1 1 1 0 0,-1-1-1 0 0,1 0 0 0 0,1 0 0 0 0,-1 0 0 0 0,1 0 0 0 0,0 0 1 0 0,0 0-1 0 0,1-1 0 0 0,3 5-11 0 0,-5-7 9 0 0,0 1 0 0 0,1-1 0 0 0,-1 0 0 0 0,1 0 0 0 0,0 0 0 0 0,0 0 1 0 0,0 0-1 0 0,0-1 0 0 0,0 1 0 0 0,0-1 0 0 0,0 0 0 0 0,0 0 0 0 0,0 0 0 0 0,1 0 0 0 0,-1-1 0 0 0,0 1 0 0 0,1-1 1 0 0,-1 0-1 0 0,1 0 0 0 0,-1 0 0 0 0,0 0 0 0 0,1-1 0 0 0,-1 1 0 0 0,0-1 0 0 0,1 0 0 0 0,1-1-9 0 0,24-10 101 0 0,-19 7-58 0 0,0 1 1 0 0,0 0-1 0 0,10-1-43 0 0,-14 3 17 0 0,1 0 0 0 0,-1-1 0 0 0,0 0-1 0 0,0 0 1 0 0,0 0 0 0 0,0 0 0 0 0,-1-1 0 0 0,1 0 0 0 0,-1 0 0 0 0,0-1-1 0 0,0 1 1 0 0,-1-1 0 0 0,1 0 0 0 0,-1-1 0 0 0,0 1 0 0 0,0-1 0 0 0,0 0-17 0 0,5-9 104 0 0,-1 0 1 0 0,0-1 0 0 0,-1 0 0 0 0,0 0 0 0 0,-1-1-1 0 0,-1 1 1 0 0,-1-1 0 0 0,0 0 0 0 0,-2-1-1 0 0,0 1 1 0 0,0 0 0 0 0,-2-11-105 0 0,0 17 89 0 0,-1 1 0 0 0,-1 0 0 0 0,0 0 0 0 0,0 0 0 0 0,-1 0 0 0 0,0 1 0 0 0,-1-1 0 0 0,0 1 0 0 0,-1 0 0 0 0,-1-3-89 0 0,-7-9 290 0 0,0 0 0 0 0,-2 2 0 0 0,-12-15-290 0 0,20 28 80 0 0,0-1 0 0 0,0 1-1 0 0,0 0 1 0 0,-1 1 0 0 0,0 0 0 0 0,-1 0-80 0 0,-30-22 432 0 0,38 26-399 0 0,-1-1 0 0 0,1 1 1 0 0,0 0-1 0 0,-1 0 1 0 0,1 0-1 0 0,-1 0 0 0 0,0 0 1 0 0,1 1-1 0 0,-1-1 1 0 0,0 0-1 0 0,1 1 0 0 0,-1-1 1 0 0,0 1-1 0 0,-1 0-33 0 0,2 0 18 0 0,0 0-1 0 0,0 0 1 0 0,1 1 0 0 0,-1-1-1 0 0,0 0 1 0 0,1 0-1 0 0,-1 1 1 0 0,0-1-1 0 0,1 1 1 0 0,-1-1 0 0 0,0 1-1 0 0,1-1 1 0 0,-1 1-1 0 0,1-1 1 0 0,-1 1 0 0 0,1 0-1 0 0,-1-1 1 0 0,1 1-1 0 0,-1 0 1 0 0,1-1-1 0 0,0 1 1 0 0,-1 0 0 0 0,1-1-1 0 0,0 1 1 0 0,0 0-1 0 0,-1 0 1 0 0,1 0 0 0 0,0-1-1 0 0,0 1 1 0 0,0 0-1 0 0,0 0 1 0 0,0-1-1 0 0,0 2-17 0 0,0-1-80 0 0,0-1 0 0 0,0 1-1 0 0,-1 0 1 0 0,1 0-1 0 0,0 0 1 0 0,0 0-1 0 0,-1-1 1 0 0,1 1-1 0 0,-1 0 1 0 0,1 0-1 0 0,-1-1 1 0 0,1 1-1 0 0,-1 0 1 0 0,1-1-1 0 0,-1 1 1 0 0,1 0-1 0 0,-1-1 1 0 0,0 1-1 0 0,1-1 1 0 0,-1 1-1 0 0,0-1 1 0 0,0 1 80 0 0,0-1-10725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1.0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23 136 7528 0 0,'-1'0'29'0'0,"0"0"-1"0"0,1 1 1 0 0,-1-1 0 0 0,0 0 0 0 0,1 0 0 0 0,-1 1 0 0 0,0-1-1 0 0,1 0 1 0 0,-1 1 0 0 0,1-1 0 0 0,-1 1 0 0 0,1-1 0 0 0,-1 1-1 0 0,0-1 1 0 0,1 1 0 0 0,0-1 0 0 0,-1 1 0 0 0,1-1-1 0 0,-1 1 1 0 0,1-1 0 0 0,0 1 0 0 0,-1 0 0 0 0,1-1 0 0 0,0 1-1 0 0,0 0-28 0 0,-7 28 1586 0 0,5 28 722 0 0,5-19-2271 0 0,2-1 0 0 0,2-1 0 0 0,1 1-1 0 0,2-1 1 0 0,1-1 0 0 0,2 0 0 0 0,11 22-37 0 0,-22-54 30 0 0,0 1 1 0 0,0-1 0 0 0,1 0 0 0 0,-1 0 0 0 0,1 0 0 0 0,-1 0-1 0 0,1-1 1 0 0,0 1 0 0 0,0-1 0 0 0,0 0 0 0 0,0 1-1 0 0,1-1 1 0 0,-1-1 0 0 0,1 1 0 0 0,-1 0 0 0 0,1-1 0 0 0,0 0-1 0 0,-1 0 1 0 0,1 0 0 0 0,0 0 0 0 0,0 0 0 0 0,0-1-1 0 0,0 0 1 0 0,-1 0 0 0 0,1 0 0 0 0,0 0 0 0 0,0-1-1 0 0,1 1-30 0 0,0-1 40 0 0,1 0 0 0 0,-1 0 0 0 0,1 0 0 0 0,-1-1-1 0 0,0 0 1 0 0,0 0 0 0 0,1 0 0 0 0,-2 0-1 0 0,1-1 1 0 0,0 0 0 0 0,0 0 0 0 0,-1 0 0 0 0,1-1-1 0 0,-1 1 1 0 0,0-1 0 0 0,0 0 0 0 0,-1 0-1 0 0,1-1 1 0 0,1-2-40 0 0,6-12 72 0 0,-7 13-22 0 0,0 1 0 0 0,-1-1 0 0 0,0 1 0 0 0,0-1 0 0 0,-1 0 0 0 0,1-1 0 0 0,-1 1 0 0 0,-1 0 0 0 0,1 0 0 0 0,-1-1 0 0 0,0 1 0 0 0,0-5-50 0 0,-3-35 140 0 0,1 19 25 0 0,1 0 1 0 0,3-24-166 0 0,-2 49 12 0 0,-1 1-1 0 0,1-1 1 0 0,-1 0-1 0 0,1 1 1 0 0,-1-1 0 0 0,1 1-1 0 0,0-1 1 0 0,0 0 0 0 0,0 1-1 0 0,0 0 1 0 0,0-1 0 0 0,1 0-12 0 0,-2 2 4 0 0,1-1 0 0 0,-1 1 0 0 0,0 0 0 0 0,0-1 0 0 0,0 1 1 0 0,1 0-1 0 0,-1 0 0 0 0,0-1 0 0 0,0 1 0 0 0,1 0 1 0 0,-1 0-1 0 0,0-1 0 0 0,1 1 0 0 0,-1 0 0 0 0,0 0 1 0 0,1 0-1 0 0,-1-1 0 0 0,0 1 0 0 0,1 0 0 0 0,-1 0 1 0 0,0 0-1 0 0,1 0 0 0 0,-1 0 0 0 0,1 0 0 0 0,-1 0 0 0 0,0 0 1 0 0,1 0-1 0 0,-1 0 0 0 0,0 0 0 0 0,1 0 0 0 0,-1 0 1 0 0,0 0-1 0 0,1 0 0 0 0,-1 0 0 0 0,1 1 0 0 0,-1-1 1 0 0,0 0-5 0 0,14 16 66 0 0,-12-13-49 0 0,1-1 1 0 0,-1 1-1 0 0,1 0 0 0 0,-1 0 0 0 0,0 1 0 0 0,0-1 0 0 0,1 4-17 0 0,17 33 156 0 0,0-1-1 0 0,3-1 1 0 0,6 6-156 0 0,-25-39 26 0 0,0-1 0 0 0,0 0 0 0 0,0 0 1 0 0,1 0-1 0 0,-1-1 0 0 0,1 1 0 0 0,0-1 0 0 0,0-1 1 0 0,0 1-1 0 0,0 0 0 0 0,1-1 0 0 0,-1 0 0 0 0,1-1 1 0 0,-1 1-1 0 0,1-1 0 0 0,-1 0 0 0 0,3 0-26 0 0,4 0 56 0 0,0 0-1 0 0,-1 0 1 0 0,1-1 0 0 0,0-1-1 0 0,0 0 1 0 0,-1-1-1 0 0,12-3-55 0 0,-7 0 94 0 0,0-1 0 0 0,0-1 0 0 0,14-8-94 0 0,-27 13 19 0 0,0-1 0 0 0,0 0 0 0 0,0-1 0 0 0,0 1 0 0 0,-1 0 0 0 0,1-1 0 0 0,-1 0 0 0 0,0 1 0 0 0,0-1 0 0 0,-1 0 0 0 0,2-3-19 0 0,9-17 129 0 0,-8 17-97 0 0,-1 0-1 0 0,0-1 0 0 0,0 1 0 0 0,0-1 0 0 0,-1 0 0 0 0,0 0 0 0 0,-1 0 0 0 0,0 0 0 0 0,0 0 0 0 0,0 0 0 0 0,-1-4-31 0 0,-1-2 88 0 0,0 1 0 0 0,0 0 0 0 0,-1 0 0 0 0,-1 0 0 0 0,0 0 0 0 0,-5-11-88 0 0,2 9 121 0 0,0 1 1 0 0,-2 0-1 0 0,1 0 1 0 0,-2 1-1 0 0,0 0 1 0 0,-1 0-1 0 0,0 1 0 0 0,0 0 1 0 0,-2 1-1 0 0,-3-3-121 0 0,-38-35 824 0 0,38 41-358 0 0,7 7-3017 0 0,8 1-10587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7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5920 0 0,'12'0'236'0'0,"-8"-1"110"0"0,-1 1-1 0 0,1 0 1 0 0,-1 0 0 0 0,0 1 0 0 0,1-1 0 0 0,-1 1-1 0 0,1 0 1 0 0,0 0-346 0 0,-2 0 119 0 0,0 0 0 0 0,-1 0 0 0 0,1 0 0 0 0,-1 0 0 0 0,1 0 0 0 0,-1 1 0 0 0,1-1 0 0 0,-1 1 0 0 0,0-1 0 0 0,1 1 0 0 0,-1-1 0 0 0,0 1 0 0 0,0 0 0 0 0,0-1 0 0 0,-1 1 0 0 0,1 0 0 0 0,0 1-119 0 0,4 11-4 0 0,-1 0 0 0 0,0 1 0 0 0,-1-1-1 0 0,-1 2 5 0 0,4 14-7 0 0,2 13-82 0 0,-2-1-1 0 0,0 31 90 0 0,-7-47-40 0 0,0 5 2 0 0,3-14 15 0 0,-1 0 1 0 0,-1 0 0 0 0,-1 0-1 0 0,-2 10 23 0 0,0 32 456 0 0,3-59-477 0 0,0 1 1 0 0,0-1-1 0 0,1 1 0 0 0,-1-1 0 0 0,0 0 0 0 0,0 1 0 0 0,0-1 0 0 0,0 0 0 0 0,0 1 0 0 0,0-1 1 0 0,0 1-1 0 0,0-1 0 0 0,0 0 0 0 0,0 1 0 0 0,-1-1 0 0 0,1 1 0 0 0,0-1 0 0 0,0 0 0 0 0,0 1 1 0 0,0-1-1 0 0,-1 0 0 0 0,1 1 0 0 0,0-1 0 0 0,0 0 0 0 0,0 0 0 0 0,-1 1 0 0 0,1-1 0 0 0,0 0 1 0 0,-1 1-1 0 0,1-1 0 0 0,0 0 0 0 0,0 0 0 0 0,-1 0 0 0 0,1 1 0 0 0,0-1 0 0 0,-1 0 0 0 0,1 0 1 0 0,-1 0-1 0 0,1 0 0 0 0,0 0 0 0 0,-1 0 0 0 0,1 0 0 0 0,0 1 0 0 0,-1-1 0 0 0,1 0 0 0 0,-1 0 1 0 0,1-1-1 0 0,0 1 0 0 0,-1 0 0 0 0,1 0 0 0 0,-1 0 0 0 0,1 0 0 0 0,0 0 0 0 0,-1 0 0 0 0,1 0 1 0 0,0-1-1 0 0,-1 1 21 0 0,1 0-7032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3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1 3000 0 0,'0'0'361'0'0,"0"0"5"0"0,0 0-4 0 0,0 0-2 0 0,0 0-25 0 0,0 0-7 0 0,0 0 0 0 0,0 0-23 0 0,0 0-90 0 0,0 0-22 0 0,0 0 6 0 0,0 0-21 0 0,0 0-83 0 0,0 0-18 0 0,0 0-2 0 0,0 0 0 0 0,-6 5-17 0 0,-79 59 248 0 0,79-59-270 0 0,0 1 1 0 0,1 0 0 0 0,0 1-1 0 0,0 0 1 0 0,1-1 0 0 0,-1 1-1 0 0,1 1 1 0 0,-1 2-37 0 0,-25 65 424 0 0,28-70-397 0 0,-4 11 59 0 0,1 0 1 0 0,0 0 0 0 0,1 1-1 0 0,1 0 1 0 0,0 0 0 0 0,2 0-1 0 0,-1 2-86 0 0,2 26 134 0 0,-1-23-59 0 0,0-1 1 0 0,2 0-1 0 0,1 1 0 0 0,0-1 0 0 0,2 0 1 0 0,1 2-76 0 0,7 18 213 0 0,3-1-1 0 0,2 0 1 0 0,1-1 0 0 0,2-1 0 0 0,17 25-213 0 0,-31-55 41 0 0,0-1 1 0 0,1 1 0 0 0,0-1 0 0 0,0-1-1 0 0,0 1 1 0 0,1-1 0 0 0,0-1 0 0 0,7 5-42 0 0,30 23 554 0 0,-41-30-521 0 0,1 0 0 0 0,0-1 0 0 0,0 1 0 0 0,-1-1 0 0 0,2 0 0 0 0,-1-1 0 0 0,0 1 0 0 0,0-1 0 0 0,0 0 0 0 0,1 0 1 0 0,-1 0-1 0 0,1-1 0 0 0,-1 0 0 0 0,0 0 0 0 0,1 0 0 0 0,3-2-33 0 0,10 2-987 0 0,-19 0-6619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4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4512 0 0,'8'10'436'0'0,"-7"-9"-383"0"0,0 0 1 0 0,-1-1-1 0 0,1 1 1 0 0,-1-1-1 0 0,1 1 1 0 0,0 0-1 0 0,-1-1 1 0 0,1 1-1 0 0,-1 0 1 0 0,0 0-1 0 0,1-1 1 0 0,-1 1 0 0 0,0 0-1 0 0,1 0 1 0 0,-1 0-1 0 0,0 0 1 0 0,0-1-1 0 0,0 1 1 0 0,0 0-1 0 0,0 0 1 0 0,0 0-54 0 0,1 8 317 0 0,-1-1 0 0 0,1 0 1 0 0,0 1-1 0 0,0-1 0 0 0,1 0 1 0 0,2 4-318 0 0,-1-1 0 0 0,-1 0 0 0 0,0 0 0 0 0,-1 0 0 0 0,0 5 0 0 0,3 20 0 0 0,0-13 0 0 0,5 17 10 0 0,-3 0 0 0 0,-2 1 0 0 0,-1 0 0 0 0,-2 6-10 0 0,-1-33 51 0 0,1-1 1 0 0,1 0-1 0 0,1 10-51 0 0,3 35 486 0 0,-6 26 1628 0 0,-1-78-1513 0 0,-2-9 444 0 0,-3-11-501 0 0,3 0-475 0 0,0-1 0 0 0,2 0 0 0 0,-1 0 1 0 0,2 0-1 0 0,0-7-69 0 0,-2-29 94 0 0,-10-4-401 0 0,12 52 203 0 0,-1 0 0 0 0,1 0-1 0 0,-1 0 1 0 0,0 0 0 0 0,0 0 0 0 0,0 0 0 0 0,-1 0-1 0 0,1 1 1 0 0,-1-1 0 0 0,0 0 0 0 0,1 1 0 0 0,-3-2 104 0 0,2 1-125 0 0,0 0 0 0 0,0 0 0 0 0,0 0 0 0 0,1 0 0 0 0,-1 0 0 0 0,1 0 0 0 0,-1-1 0 0 0,1 1 0 0 0,0 0 0 0 0,0-4 125 0 0,-5-23-540 0 0,4 24 431 0 0,1 1 1 0 0,0 0 0 0 0,0-1 0 0 0,1 1-1 0 0,-1-1 1 0 0,1 1 0 0 0,0-1-1 0 0,1 0 109 0 0,2-32-425 0 0,-2 28 298 0 0,0 0 0 0 0,0 0-1 0 0,0 1 1 0 0,2-1 0 0 0,-1 1 0 0 0,1-1-1 0 0,1-1 128 0 0,0 1-40 0 0,1 0-1 0 0,1 1 1 0 0,0-1-1 0 0,0 1 0 0 0,0 1 1 0 0,1-1-1 0 0,1 1 1 0 0,-1 0-1 0 0,3-1 41 0 0,6-8-2 0 0,-13 13 4 0 0,0 1-1 0 0,0 0 1 0 0,0 0-1 0 0,0 0 0 0 0,0 0 1 0 0,1 0-1 0 0,-1 1 0 0 0,1-1 1 0 0,0 1-1 0 0,-1 0 0 0 0,1 0 1 0 0,1 0-2 0 0,28-9 56 0 0,-25 7 93 0 0,0 1 0 0 0,0 0-1 0 0,0 1 1 0 0,1-1-1 0 0,-1 2 1 0 0,1-1 0 0 0,0 1-1 0 0,-1 0 1 0 0,1 1-1 0 0,0 0 1 0 0,-1 1 0 0 0,6 0-149 0 0,24 13 757 0 0,-15-4-130 0 0,-21-9-587 0 0,0 1 1 0 0,0-1 0 0 0,0 1-1 0 0,-1-1 1 0 0,1 1-1 0 0,0 0 1 0 0,0 0 0 0 0,-1 0-1 0 0,1 0 1 0 0,-1 0 0 0 0,0 0-1 0 0,0 0 1 0 0,1 0-1 0 0,-1 1 1 0 0,0 0-41 0 0,14 40 400 0 0,-14-38-377 0 0,1 7 33 0 0,0-1 1 0 0,-1 1 0 0 0,0 0 0 0 0,-1 0 0 0 0,0 0-1 0 0,-2 3-56 0 0,1 16 18 0 0,1-27-17 0 0,0 1 0 0 0,0 0 0 0 0,-1 0 0 0 0,0-1 0 0 0,0 1 0 0 0,0 0 0 0 0,-1-1 0 0 0,1 1 0 0 0,-1-1 0 0 0,0 0 0 0 0,0 1 0 0 0,-1-1 0 0 0,1 0 1 0 0,-1 0-1 0 0,0-1 0 0 0,-1 2-1 0 0,-6 4 21 0 0,1 0 1 0 0,-2 0 0 0 0,1-1 0 0 0,-12 6-22 0 0,9-5 45 0 0,1 0 0 0 0,0 0 0 0 0,-4 5-45 0 0,8-7 44 0 0,0 0 1 0 0,-1-1-1 0 0,1 1 1 0 0,-1-2-1 0 0,0 1 1 0 0,-1-2-1 0 0,1 1 1 0 0,-1-1-1 0 0,0 0 1 0 0,-1-1-45 0 0,10-3 2 0 0,0 1 39 0 0,-1-1-1 0 0,0 1 1 0 0,0-1 0 0 0,1 1 0 0 0,-1-1 0 0 0,0 0 0 0 0,0 0 0 0 0,1 0 0 0 0,-1 0 0 0 0,0 0 0 0 0,0-1-1 0 0,0 1 1 0 0,0 0-41 0 0,-13-2-1483 0 0,15 2-6993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6.2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7 546 4816 0 0,'-2'10'907'0'0,"0"1"0"0"0,1 0 0 0 0,0 8-907 0 0,1-19 189 0 0,0 0-1 0 0,0 0 2 0 0,0 0-29 0 0,0 0-2 0 0,0 0 2 0 0,0 0 20 0 0,0 0 63 0 0,0 21 2063 0 0,1-30-2089 0 0,0-1 0 0 0,1 1 0 0 0,0 0 0 0 0,1 0-1 0 0,0-1 1 0 0,1 2 0 0 0,-1-1 0 0 0,3-1-218 0 0,14-44 334 0 0,8-32 3 0 0,-9 30 285 0 0,4-28-622 0 0,-19 64 135 0 0,1 0 0 0 0,1 0 0 0 0,1 1 0 0 0,1 0 0 0 0,0 0 1 0 0,1 0-136 0 0,0 1 299 0 0,-1 0 1 0 0,-1-1 0 0 0,0-2-300 0 0,-7 21 10 0 0,1-13 182 0 0,-1 12-183 0 0,0 1-1 0 0,0-1 1 0 0,0 0 0 0 0,0 0 0 0 0,0 0-1 0 0,0 1 1 0 0,0-1 0 0 0,0 0 0 0 0,1 0 0 0 0,-1 0-1 0 0,0 1 1 0 0,0-1 0 0 0,1 0 0 0 0,-1 0-1 0 0,0 1 1 0 0,1-1 0 0 0,-1 0 0 0 0,1 1 0 0 0,-1-1-1 0 0,1 1 1 0 0,-1-1 0 0 0,1 0 0 0 0,-1 1 0 0 0,2-1-10 0 0,-2 1 35 0 0,0-1 0 0 0,1 1-1 0 0,-1 0 1 0 0,0-1-1 0 0,1 1 1 0 0,-1-1 0 0 0,0 1-1 0 0,1 0 1 0 0,-1-1-1 0 0,0 1 1 0 0,0-1-1 0 0,0 1 1 0 0,1-1 0 0 0,-1 1-1 0 0,0-1 1 0 0,0 1-1 0 0,0-1 1 0 0,0 1 0 0 0,0-1-1 0 0,0 1 1 0 0,0-1-1 0 0,0 1 1 0 0,0-1-34 0 0,1 2 1114 0 0,2 3-1066 0 0,26 38 431 0 0,-12-16-291 0 0,2-1 1 0 0,18 19-189 0 0,-2-3 43 0 0,-1 1 1 0 0,20 35-44 0 0,-48-69-3 0 0,1 1 1 0 0,0-1-1 0 0,1-1 1 0 0,4 5 2 0 0,-3-4-17 0 0,-1 0 0 0 0,0 1-1 0 0,5 7 18 0 0,43 50-116 0 0,-54-64 121 0 0,0 1 0 0 0,-1 0-1 0 0,1 0 1 0 0,-1 1 0 0 0,0-1 0 0 0,1 0-1 0 0,-2 0 1 0 0,1 0 0 0 0,0 1-1 0 0,-1-1 1 0 0,1 1-5 0 0,8 26 38 0 0,-8-27-54 0 0,0 0 1 0 0,0 0-1 0 0,-1 0 1 0 0,1 0-1 0 0,0 1 1 0 0,-1-1-1 0 0,0 0 1 0 0,0 0-1 0 0,0 0 1 0 0,0 0-1 0 0,-1 2 16 0 0,1 6-2243 0 0,0-10-9800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6.9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145 169 8640 0 0,'0'-2'68'0'0,"1"0"0"0"0,-1 0 0 0 0,1 0 1 0 0,-1 0-1 0 0,1 0 0 0 0,0 0 0 0 0,0 0 0 0 0,0 0 1 0 0,0 0-1 0 0,0 1 0 0 0,1-3-68 0 0,-1 3 83 0 0,1-1 0 0 0,-1 0 0 0 0,0 0 0 0 0,0 0 0 0 0,0 0-1 0 0,0 0 1 0 0,-1 0 0 0 0,1 0 0 0 0,-1 0 0 0 0,1 0 0 0 0,-1 0 0 0 0,1 0-83 0 0,-1-5 791 0 0,0-9 36 0 0,0 16-818 0 0,0-1-1 0 0,-1 1 1 0 0,1 0 0 0 0,0-1 0 0 0,0 1 0 0 0,0 0 0 0 0,0-1 0 0 0,0 1 0 0 0,0 0 0 0 0,0-1-1 0 0,-1 1 1 0 0,1 0 0 0 0,0 0 0 0 0,0-1 0 0 0,0 1 0 0 0,-1 0 0 0 0,1 0 0 0 0,0-1 0 0 0,0 1-1 0 0,-1 0 1 0 0,1 0 0 0 0,0-1 0 0 0,-1 1 0 0 0,1 0 0 0 0,0 0 0 0 0,-1 0 0 0 0,1 0 0 0 0,0 0-1 0 0,-1 0 1 0 0,1 0 0 0 0,0-1 0 0 0,-1 1 0 0 0,1 0 0 0 0,0 0-9 0 0,-3-6 155 0 0,3 5-145 0 0,0 1-1 0 0,0-1 1 0 0,0 1 0 0 0,0-1-1 0 0,0 1 1 0 0,0-1 0 0 0,0 1 0 0 0,0-1-1 0 0,0 1 1 0 0,0-1 0 0 0,0 1-1 0 0,-1-1 1 0 0,1 1 0 0 0,0 0-1 0 0,0-1 1 0 0,-1 1 0 0 0,1-1 0 0 0,0 1-1 0 0,0 0 1 0 0,-1-1 0 0 0,1 1-10 0 0,-6-4 308 0 0,6 3-301 0 0,-1 1-1 0 0,1-1 1 0 0,-1 1-1 0 0,1-1 1 0 0,-1 1-1 0 0,1-1 1 0 0,-1 1-1 0 0,1 0 1 0 0,-1-1 0 0 0,1 1-1 0 0,-1 0 1 0 0,1-1-1 0 0,-1 1 1 0 0,0 0-1 0 0,1 0 1 0 0,-1 0-1 0 0,0-1 1 0 0,1 1-1 0 0,-1 0 1 0 0,0 0-1 0 0,1 0 1 0 0,-1 0-1 0 0,0 0 1 0 0,1 0-1 0 0,-1 0 1 0 0,0 0 0 0 0,1 1-1 0 0,-1-1 1 0 0,0 0-1 0 0,1 0 1 0 0,-1 0-1 0 0,1 1 1 0 0,-1-1-1 0 0,0 1-6 0 0,-29 21 168 0 0,18-14-111 0 0,0 0 0 0 0,1 1 0 0 0,1 1 0 0 0,-5 4-57 0 0,12-10 8 0 0,0-1-1 0 0,0 1 1 0 0,0 0-1 0 0,1 0 1 0 0,0 0 0 0 0,0 0-1 0 0,0 0 1 0 0,0 1-1 0 0,1-1 1 0 0,-1 1 0 0 0,1-1-1 0 0,0 1 1 0 0,1-1-1 0 0,-1 1 1 0 0,1-1 0 0 0,0 1-8 0 0,-4 18 33 0 0,4-21-32 0 0,-1 0 0 0 0,1 0 0 0 0,-1-1 0 0 0,1 1 0 0 0,0 0 0 0 0,0 1-1 0 0,0-1 1 0 0,0 0 0 0 0,0 0 0 0 0,0 0 0 0 0,0 0 0 0 0,1 0 0 0 0,-1-1-1 0 0,1 1 1 0 0,0 2-1 0 0,2 10 2 0 0,-3-13-3 0 0,0 0 1 0 0,0-1 0 0 0,0 1 0 0 0,0 0-1 0 0,1 0 1 0 0,-1 0 0 0 0,0 0-1 0 0,0 0 1 0 0,1 0 0 0 0,-1 0-1 0 0,1-1 1 0 0,-1 1 0 0 0,1 0 0 0 0,-1 0-1 0 0,1 0 1 0 0,-1-1 0 0 0,1 1-1 0 0,0 0 1 0 0,-1-1 0 0 0,1 1 0 0 0,0-1-1 0 0,0 1 1 0 0,0 0 0 0 0,11 7-3 0 0,-8-4 1 0 0,0-2 0 0 0,0 1-1 0 0,1 0 1 0 0,-1-1 0 0 0,1 0-1 0 0,2 1 3 0 0,-5-2 0 0 0,0-1-1 0 0,1 0 1 0 0,-1 1-1 0 0,0-1 1 0 0,1 0-1 0 0,-1 0 1 0 0,0 0-1 0 0,1-1 0 0 0,-1 1 1 0 0,0 0-1 0 0,1-1 1 0 0,-1 0-1 0 0,0 1 1 0 0,0-1-1 0 0,0 0 1 0 0,2-1 0 0 0,3-2 10 0 0,1 0 0 0 0,-1 0 1 0 0,0-1-1 0 0,0 0 0 0 0,0-1 1 0 0,-1 0-1 0 0,0 0 0 0 0,0 0 1 0 0,0 0-1 0 0,-1-1 0 0 0,3-4-10 0 0,5-12 59 0 0,0-1 0 0 0,-1 0 0 0 0,-1-2-59 0 0,-9 22 6 0 0,15-28 207 0 0,-12 24-141 0 0,-1-1 0 0 0,1 0 1 0 0,-2 0-1 0 0,1 0 0 0 0,-1-2-72 0 0,4-8 170 0 0,-6 16-117 0 0,1-1 0 0 0,-1 1 0 0 0,0 0 0 0 0,-1-1 1 0 0,1 1-1 0 0,0 0 0 0 0,-1-1 0 0 0,0-2-53 0 0,-1-1 187 0 0,-3 13-112 0 0,-1 17-28 0 0,-7 93 572 0 0,10-46-264 0 0,1-20-215 0 0,2-1-1 0 0,2 2-139 0 0,-1-38 64 0 0,1 0-1 0 0,0-1 0 0 0,3 8-63 0 0,8 35 174 0 0,-12-39-130 0 0,1 0-1 0 0,0 0 1 0 0,1-1-1 0 0,1 1 1 0 0,0-1-1 0 0,2 0 0 0 0,6 13-43 0 0,2 3 72 0 0,-11-23-55 0 0,-1 0-1 0 0,1 0 0 0 0,1-1 1 0 0,3 6-17 0 0,10 12 9 0 0,11 11 38 0 0,-27-34-28 0 0,-1-1 0 0 0,1 1 0 0 0,0-1 0 0 0,0 0 0 0 0,0 1 0 0 0,0-1 0 0 0,0 0 0 0 0,0 0 1 0 0,1-1-1 0 0,-1 1 0 0 0,0 0 0 0 0,0-1 0 0 0,1 1 0 0 0,-1-1 0 0 0,0 0 0 0 0,0 0 0 0 0,1 1 0 0 0,-1-2 0 0 0,0 1 0 0 0,1 0 1 0 0,-1 0-1 0 0,0-1 0 0 0,2 0-19 0 0,0 0-249 0 0,0 0 0 0 0,0-1 1 0 0,0 0-1 0 0,0 0 0 0 0,0 0 1 0 0,0 0-1 0 0,0-1 0 0 0,-1 1 1 0 0,1-1-1 0 0,2-2 249 0 0,-3 2-11129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7.4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4008 0 0,'0'0'387'0'0,"14"0"772"0"0,-10 0-1145 0 0,-3 0 25 0 0,0 0 0 0 0,0 0 0 0 0,0 0 0 0 0,0 0 0 0 0,0 0 0 0 0,0 0-1 0 0,0 0 1 0 0,0 0 0 0 0,0 0 0 0 0,0 0 0 0 0,0 0 0 0 0,0 1 0 0 0,0-1 0 0 0,0 0 0 0 0,0 1-1 0 0,-1-1 1 0 0,1 1 0 0 0,0-1 0 0 0,0 1 0 0 0,0-1 0 0 0,0 1 0 0 0,-1 0 0 0 0,1-1 0 0 0,0 1-1 0 0,-1 0 1 0 0,1-1 0 0 0,0 1 0 0 0,-1 0-39 0 0,1 1 40 0 0,0-1-1 0 0,0 1 1 0 0,0-1-1 0 0,1 1 1 0 0,-1-1-1 0 0,0 1 0 0 0,0-1 1 0 0,1 0-1 0 0,-1 0 1 0 0,1 0-1 0 0,-1 0 1 0 0,1 0-40 0 0,0 0 15 0 0,0 0 0 0 0,-1 1 0 0 0,1-1 0 0 0,0 0 0 0 0,-1 0 0 0 0,0 1 0 0 0,1-1 0 0 0,-1 1 0 0 0,0-1 0 0 0,0 1 0 0 0,1 1-15 0 0,5 10 102 0 0,0-1 1 0 0,0-1 0 0 0,6 7-103 0 0,15 25 306 0 0,25 70 397 0 0,0 2-83 0 0,-41-91-532 0 0,-2 0 0 0 0,-1 1 0 0 0,0 1-1 0 0,-2 0 1 0 0,-1 0 0 0 0,-1 0 0 0 0,-1 0 0 0 0,-1 1 0 0 0,-2 7-88 0 0,3 23 294 0 0,-2-36-29 0 0,0 1-1 0 0,-2-1 1 0 0,-2 20-265 0 0,-1-24 164 0 0,0-1-1 0 0,-2 0 1 0 0,1 0 0 0 0,-2 0 0 0 0,0-1 0 0 0,-1 0 0 0 0,0 0 0 0 0,-2 0 0 0 0,1-1 0 0 0,-2 0-1 0 0,0-1 1 0 0,-1 0-164 0 0,-2 8 251 0 0,-6 9 303 0 0,18-28-513 0 0,0-1 1 0 0,-1 0-1 0 0,1 0 1 0 0,0 0-1 0 0,-1 0 1 0 0,1 0-1 0 0,-1 0 1 0 0,1 0-1 0 0,-1 0 1 0 0,1-1 0 0 0,-1 1-1 0 0,1 0 1 0 0,-1-1-1 0 0,0 0 1 0 0,1 1-1 0 0,-1-1 1 0 0,0 0-1 0 0,-1 0-41 0 0,2 0-75 0 0,1 0 1 0 0,-1 0-1 0 0,0-1 0 0 0,1 1 1 0 0,-1 0-1 0 0,0-1 0 0 0,1 1 0 0 0,-1-1 1 0 0,0 1-1 0 0,1-1 0 0 0,-1 1 0 0 0,1-1 1 0 0,-1 0-1 0 0,1 1 0 0 0,-1-1 1 0 0,1 0-1 0 0,0 1 0 0 0,-1-1 0 0 0,1 0 1 0 0,-1 0 74 0 0,1 0-9384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8.2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8 124 5824 0 0,'0'0'46'0'0,"0"-1"0"0"0,-1 1 0 0 0,1 0 0 0 0,0 0 0 0 0,0 0 0 0 0,0 0 0 0 0,0 0 0 0 0,0-1 0 0 0,0 1 0 0 0,0 0 0 0 0,0 0 0 0 0,0 0 0 0 0,0 0 0 0 0,0-1 0 0 0,0 1 0 0 0,0 0 0 0 0,0 0 1 0 0,0 0-1 0 0,0 0 0 0 0,0-1 0 0 0,0 1 0 0 0,0 0 0 0 0,0 0 0 0 0,0 0 0 0 0,0 0 0 0 0,0-1 0 0 0,0 1 0 0 0,0 0 0 0 0,0 0 0 0 0,0 0 0 0 0,0 0 0 0 0,1 0 0 0 0,-1-1 0 0 0,0 1 0 0 0,0 0 0 0 0,0 0 0 0 0,0 0 0 0 0,0 0 0 0 0,0 0 0 0 0,1 0 0 0 0,-1 0 0 0 0,0-1-46 0 0,-4 1 2140 0 0,4 0-2100 0 0,0 0-1 0 0,-1 0 1 0 0,1 0 0 0 0,0 0-1 0 0,-1-1 1 0 0,1 1 0 0 0,0 0-1 0 0,0 0 1 0 0,-1-1-1 0 0,1 1 1 0 0,0 0 0 0 0,0-1-1 0 0,-1 1 1 0 0,1 0 0 0 0,0 0-1 0 0,0-1 1 0 0,0 1 0 0 0,0 0-1 0 0,0-1 1 0 0,-1 1 0 0 0,1-1-1 0 0,0 1 1 0 0,0 0-1 0 0,0-1 1 0 0,0 1 0 0 0,0 0-1 0 0,0-1 1 0 0,0 1 0 0 0,0-1-1 0 0,0 1 1 0 0,0 0 0 0 0,0-1-1 0 0,1 1 1 0 0,-1 0 0 0 0,0-1-1 0 0,0 1 1 0 0,0 0-1 0 0,0-1-39 0 0,1-6 431 0 0,-1 6-401 0 0,0 1-22 0 0,0 0 12 0 0,0 0 48 0 0,5 0 98 0 0,3 0-101 0 0,0 1-1 0 0,1 1 0 0 0,-1-1 1 0 0,0 1-1 0 0,1 1-64 0 0,-1-1 42 0 0,1 1 0 0 0,0-2 0 0 0,-1 1 0 0 0,1-1 0 0 0,2-1-42 0 0,19-1 92 0 0,-1-2-1 0 0,0-2 1 0 0,14-4-92 0 0,-7 2 209 0 0,0 1-1 0 0,11 1-208 0 0,48-4 316 0 0,-44 3-96 0 0,32 2-220 0 0,-56 3 65 0 0,-1-2 0 0 0,7-1-65 0 0,-7 0 56 0 0,0 1 0 0 0,6 1-56 0 0,-13 1 20 0 0,0 0 1 0 0,0-2 0 0 0,12-3-21 0 0,-13 2 38 0 0,1 1 0 0 0,0 1 0 0 0,12 0-38 0 0,131-9 334 0 0,-84 1-236 0 0,-77 10-59 0 0,-1 1 1 0 0,1-1 0 0 0,-1 0 0 0 0,1 1 0 0 0,-1-1 0 0 0,1 1 0 0 0,-1-1 0 0 0,1 1-1 0 0,-1-1 1 0 0,0 1 0 0 0,1-1 0 0 0,-1 1 0 0 0,0-1 0 0 0,1 1 0 0 0,-1-1 0 0 0,0 1-1 0 0,0 0 1 0 0,0-1 0 0 0,1 1 0 0 0,-1-1 0 0 0,0 1 0 0 0,0 0 0 0 0,0-1 0 0 0,0 1-1 0 0,0-1 1 0 0,0 1 0 0 0,0 0 0 0 0,-1 0-40 0 0,1 26 105 0 0,0-19-1629 0 0,0-7-8789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18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 8640 0 0,'8'1'364'0'0,"10"-1"1386"0"0,-18 0-1714 0 0,1 0 0 0 0,-1 0-1 0 0,0 0 1 0 0,1 0 0 0 0,-1 0 0 0 0,0-1-1 0 0,1 1 1 0 0,-1 0 0 0 0,1 0-1 0 0,-1 0 1 0 0,0 0 0 0 0,1 0-1 0 0,-1-1 1 0 0,0 1 0 0 0,0 0-1 0 0,1 0 1 0 0,-1 0 0 0 0,0-1-1 0 0,0 1 1 0 0,1 0 0 0 0,-1-1-1 0 0,0 1 1 0 0,0 0 0 0 0,1-1 0 0 0,-1 1-1 0 0,0 0 1 0 0,0-1 0 0 0,0 1-1 0 0,0 0 1 0 0,0-1 0 0 0,0 1-1 0 0,0 0 1 0 0,1-1 0 0 0,-1 1-36 0 0,0-1 184 0 0,0 1-24 0 0,33 1 168 0 0,-27 3-331 0 0,0 0 1 0 0,-1-1 0 0 0,0 2 0 0 0,0-1-1 0 0,0 1 1 0 0,3 4 2 0 0,-2-3-2 0 0,0 0 0 0 0,0-1-1 0 0,1 1 1 0 0,4 2 2 0 0,32 23 33 0 0,-33-23 34 0 0,0 0-1 0 0,1-1 1 0 0,0 0 0 0 0,0-1 0 0 0,2 1-67 0 0,-9-5 23 0 0,0 0 1 0 0,0 0 0 0 0,0 1 0 0 0,-1-1 0 0 0,1 1-1 0 0,-1 0 1 0 0,0 0 0 0 0,0 0 0 0 0,0 0 0 0 0,0 1 0 0 0,2 2-24 0 0,13 16 90 0 0,-4-11-36 0 0,-11-10-40 0 0,-1 1 0 0 0,0 0 1 0 0,0-1-1 0 0,1 1 0 0 0,-1 0 0 0 0,0 0 1 0 0,-1 0-1 0 0,1 1 0 0 0,0 0-14 0 0,1 0 14 0 0,-1 0-1 0 0,-1 1 1 0 0,1-1-1 0 0,0 1 1 0 0,-1 0-1 0 0,1 0 1 0 0,-1 0-1 0 0,0 3-13 0 0,-1-5 5 0 0,1 0 0 0 0,-1 0-1 0 0,0 0 1 0 0,-1 0 0 0 0,1 1 0 0 0,0-1-1 0 0,-1 0 1 0 0,1 0 0 0 0,-1 0 0 0 0,0 0-1 0 0,1 0 1 0 0,-1 0 0 0 0,0 0 0 0 0,0 0-1 0 0,0-1 1 0 0,-1 1 0 0 0,1 0 0 0 0,-1 0-5 0 0,-7 14 43 0 0,8-14-31 0 0,0 0 0 0 0,0 0 0 0 0,0 0 0 0 0,0 0 0 0 0,0 0 0 0 0,0 0 0 0 0,-1 0 0 0 0,1-1 0 0 0,-1 1 0 0 0,1-1 0 0 0,-1 1 0 0 0,0-1 1 0 0,-1 1-13 0 0,2-1 33 0 0,-1 1 0 0 0,1-1 0 0 0,-1 0-1 0 0,1 1 1 0 0,0-1 0 0 0,0 0 0 0 0,-1 1 0 0 0,1 0 0 0 0,0-1 0 0 0,0 1 0 0 0,0 0-33 0 0,-6 9 142 0 0,-37 32 187 0 0,40-39-303 0 0,-8 8 71 0 0,0 0-1 0 0,-1-1 1 0 0,-11 8-97 0 0,-9 9 392 0 0,-1 3 409 0 0,32-29-741 0 0,0 0 0 0 0,-1-1 0 0 0,1 1 0 0 0,0-1 0 0 0,-1 0 0 0 0,0 0-1 0 0,1 0 1 0 0,-1 0 0 0 0,0 0 0 0 0,1-1 0 0 0,-1 1 0 0 0,0-1 0 0 0,-1 1-60 0 0,3-1 27 0 0,0 1 1 0 0,0-1-1 0 0,0 1 1 0 0,0-1-1 0 0,-1 1 1 0 0,1 0 0 0 0,0 0-1 0 0,1 0 1 0 0,-1-1-1 0 0,0 1 1 0 0,0 0-1 0 0,0 0 1 0 0,0 0-1 0 0,1 0 1 0 0,-1 0-1 0 0,0 1 1 0 0,1-1-1 0 0,-1 0 1 0 0,1 0-1 0 0,-1 0 1 0 0,1 0 0 0 0,0 1-1 0 0,-1-1 1 0 0,1 0-1 0 0,0 1-27 0 0,-8 15 174 0 0,3-10-2215 0 0,4-7-9285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1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162 1 4008 0 0,'-4'0'121'0'0,"3"0"-17"0"0,1 0 0 0 0,-1 0 0 0 0,1 0 0 0 0,-1 0 0 0 0,1 0 0 0 0,0 0 0 0 0,-1 0 0 0 0,1 0 0 0 0,-1 0 0 0 0,1 0 0 0 0,0 0 0 0 0,-1 0 0 0 0,1 0 0 0 0,-1 0 0 0 0,1 0 0 0 0,0 0 0 0 0,-1 0 0 0 0,1 1 0 0 0,-1-1 1 0 0,1 0-1 0 0,0 0 0 0 0,-1 0 0 0 0,1 1 0 0 0,0-1 0 0 0,-1 0 0 0 0,1 1 0 0 0,0-1 0 0 0,-1 0 0 0 0,1 1 0 0 0,0-1 0 0 0,0 0 0 0 0,0 1 0 0 0,-1-1 0 0 0,1 0 0 0 0,0 1 0 0 0,0-1 0 0 0,0 1-104 0 0,-7 10 751 0 0,-4 4-826 0 0,2 1 1 0 0,-1 1-1 0 0,-1 5 75 0 0,5-7-34 0 0,-3 5-56 0 0,0 1 1 0 0,1-1 0 0 0,1 2-1 0 0,-2 13 90 0 0,-10 39-115 0 0,13-54 112 0 0,1 0 0 0 0,0 0 0 0 0,1 1 1 0 0,2-1-1 0 0,-1 11 3 0 0,1 40-15 0 0,0-46 19 0 0,1 0 0 0 0,2 1-1 0 0,0-1 1 0 0,4 19-4 0 0,-3-33 3 0 0,3 17 66 0 0,1-1 0 0 0,2 0 0 0 0,8 22-69 0 0,-14-44 18 0 0,4 10 29 0 0,0 0 1 0 0,1 0-1 0 0,0-1 1 0 0,1 0-1 0 0,1-1 0 0 0,0 1 1 0 0,6 5-48 0 0,-10-14 11 0 0,0-1 1 0 0,1 0-1 0 0,-1 0 0 0 0,1-1 1 0 0,0 0-1 0 0,0 0 1 0 0,3 1-12 0 0,2 5 13 0 0,-10-8-8 0 0,-1-1-1 0 0,1 1 1 0 0,-1-1-1 0 0,1 1 1 0 0,-1-1-1 0 0,1 1 1 0 0,-1-1-1 0 0,1 1 1 0 0,-1-1-1 0 0,1 0 1 0 0,-1 1-1 0 0,1-1 1 0 0,0 0-1 0 0,-1 1 1 0 0,1-1-1 0 0,0 0 1 0 0,-1 0-1 0 0,1 0 1 0 0,0 1-1 0 0,0-1 1 0 0,-1 0-1 0 0,1 0 1 0 0,0 0-1 0 0,-1 0 1 0 0,1 0-1 0 0,0 0 1 0 0,0-1-1 0 0,-1 1 1 0 0,1 0-5 0 0,10-1 48 0 0,7-3-8 0 0,9 9 502 0 0,-7-10-1640 0 0,-18 4-4834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2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4816 0 0,'0'0'609'0'0,"0"0"4"0"0,0 0-3 0 0,0 0-37 0 0,0 0-138 0 0,0 0-35 0 0,10 10 409 0 0,-6-7-802 0 0,-4-2-5 0 0,1-1 0 0 0,-1 1 0 0 0,1 0 0 0 0,0-1 0 0 0,-1 1-1 0 0,1-1 1 0 0,-1 1 0 0 0,1 0 0 0 0,-1-1 0 0 0,0 1 0 0 0,1 0 0 0 0,-1 0 0 0 0,0-1 0 0 0,1 1 0 0 0,-1 0 0 0 0,0 0 0 0 0,0 0 0 0 0,0-1 0 0 0,0 2-2 0 0,2 7-12 0 0,10 32-27 0 0,-7-24 8 0 0,-1 0-1 0 0,0 0 1 0 0,0 7 31 0 0,5 31-5 0 0,-5-37 8 0 0,-1-1 0 0 0,-1 2 0 0 0,0 7-3 0 0,0-2 106 0 0,0 0 0 0 0,2-1 0 0 0,2 9-106 0 0,-1-9 241 0 0,-2 0-1 0 0,0 0 1 0 0,-1 8-241 0 0,-2 127 328 0 0,0-159-7576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3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0 107 6728 0 0,'9'-10'-5'0'0,"-8"10"27"0"0,0-1 0 0 0,0 0 0 0 0,0 0 0 0 0,0 1 0 0 0,-1-1 0 0 0,1 0 0 0 0,0 0 0 0 0,-1 0 0 0 0,1 0 0 0 0,0 0 0 0 0,-1 0 0 0 0,1 0 0 0 0,-1-1-22 0 0,2-1 81 0 0,-1 0 0 0 0,1 0 0 0 0,-1 0 0 0 0,1 0 0 0 0,0 1 0 0 0,0-1 0 0 0,1 0 0 0 0,-1 1 0 0 0,0-1 0 0 0,2 0-81 0 0,-1 1 58 0 0,0-1 0 0 0,-1 0 0 0 0,1 0 0 0 0,-1 0 0 0 0,1 0-1 0 0,1-3-57 0 0,-3 4 25 0 0,0 0 0 0 0,1 0 0 0 0,0 0 0 0 0,-1 0 0 0 0,1 0 0 0 0,0 1 0 0 0,0-1 0 0 0,0 1 0 0 0,0 0 0 0 0,0-1 0 0 0,0 1 0 0 0,0 0 0 0 0,0 0 0 0 0,1 0 0 0 0,-1 0 0 0 0,1 1-25 0 0,1-2 5 0 0,0 1 1 0 0,1 0-1 0 0,-1 0 0 0 0,1 1 1 0 0,-1-1-1 0 0,0 1 1 0 0,1 0-1 0 0,2 0-5 0 0,2 3 10 0 0,-1-1-1 0 0,1 1 1 0 0,-1 1 0 0 0,0-1-1 0 0,0 1 1 0 0,0 1 0 0 0,0-1 0 0 0,-1 2-1 0 0,0-1 1 0 0,0 1 0 0 0,0 0-1 0 0,-1 0-9 0 0,22 16 36 0 0,-13-11-8 0 0,-9-6-16 0 0,0-1 0 0 0,0 1 0 0 0,0 0 0 0 0,0 1 0 0 0,0 1-12 0 0,50 58 63 0 0,-54-62-63 0 0,-1 0 0 0 0,1 0 0 0 0,-1 0 0 0 0,1 0 0 0 0,-1 1 0 0 0,0-1 0 0 0,0 0 1 0 0,-1 0-1 0 0,1 1 0 0 0,0-1 0 0 0,-1 0 0 0 0,0 1 0 0 0,0-1 0 0 0,0 0 0 0 0,0 1 0 0 0,-1-1 1 0 0,1 1-1 0 0,-1-1 0 0 0,0 0 0 0 0,0 0 0 0 0,0 1 0 0 0,0-1 0 0 0,-1 0 0 0 0,-1 2 0 0 0,1 1 1 0 0,-2 0-1 0 0,1-1 0 0 0,0 1 1 0 0,-1-1-1 0 0,0 0 0 0 0,0 0 1 0 0,-1-1-1 0 0,1 1 0 0 0,-1-1 1 0 0,0 0-1 0 0,0 0 0 0 0,-5 2 0 0 0,3-2 4 0 0,-1-1-1 0 0,0 0 0 0 0,-1 0 0 0 0,1-1 1 0 0,0 0-1 0 0,-1 0 0 0 0,-4 0-3 0 0,-7 1 25 0 0,1 3 7 0 0,19-5-26 0 0,-1-1 0 0 0,0 1-1 0 0,0-1 1 0 0,0 1 0 0 0,0-1-1 0 0,0 1 1 0 0,-1-1 0 0 0,1 0-1 0 0,0 0 1 0 0,0 0 0 0 0,0 1-1 0 0,0-1 1 0 0,0 0-1 0 0,0 0 1 0 0,0-1 0 0 0,0 1-1 0 0,0 0 1 0 0,-1 0 0 0 0,1 0-1 0 0,0-1 1 0 0,0 1 0 0 0,0-1-1 0 0,0 1 1 0 0,0 0 0 0 0,0-1-1 0 0,0 0 1 0 0,1 1 0 0 0,-1-1-1 0 0,-1 0-5 0 0,-1-1-32 0 0,-1 1 0 0 0,1 0 0 0 0,-1 0-1 0 0,1 0 1 0 0,-1 1 0 0 0,1-1 0 0 0,-1 1-1 0 0,1 0 1 0 0,-1 0 0 0 0,0 0-1 0 0,1 0 33 0 0,-2 0-682 0 0,4 0-5131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7.9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 5520 0 0,'17'-1'578'0'0,"0"-1"0"0"0,0 0 1 0 0,0-1-1 0 0,1-2-578 0 0,46-7 1635 0 0,-1 4-1335 0 0,0-4 1 0 0,6-4-301 0 0,56-11 20 0 0,-60 23-10 0 0,-16 1 59 0 0,-20 1-40 0 0,0 1-1 0 0,0 1-28 0 0,-8 0-1099 0 0,-18 0-5427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4.1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 4912 0 0,'0'0'265'0'0,"0"0"3"0"0,10 0 264 0 0,-5 0-525 0 0,-4 0 37 0 0,-1 0 144 0 0,0 0 36 0 0,0 0 1 0 0,0 0-18 0 0,0 0-95 0 0,0 0-24 0 0,1 13 242 0 0,0-11-291 0 0,-1 0 0 0 0,1 0-1 0 0,0 0 1 0 0,0 0 0 0 0,0 0-1 0 0,1 0 1 0 0,-1-1 0 0 0,0 1-1 0 0,1 0 1 0 0,-1-1 0 0 0,1 1-1 0 0,0-1 1 0 0,1 2-39 0 0,9 10 217 0 0,-7-5-20 0 0,0 0-1 0 0,-1 0 1 0 0,0 1-1 0 0,1 6-196 0 0,-2-7 163 0 0,0 0 0 0 0,1 0 1 0 0,0 0-1 0 0,0 0 0 0 0,4 5-163 0 0,2 1 375 0 0,0 2 1 0 0,-2-1 0 0 0,5 12-376 0 0,-4-8 254 0 0,1-1 1 0 0,9 14-255 0 0,44 59 742 0 0,-60-87-684 0 0,-1 0-1 0 0,1 1 0 0 0,-1-1 1 0 0,0 1-1 0 0,0 0 0 0 0,0 0-57 0 0,-1-2 25 0 0,0 0 0 0 0,0 0 0 0 0,1 0 0 0 0,-1 0-1 0 0,1 0 1 0 0,-1 0 0 0 0,1 0 0 0 0,0 0 0 0 0,0-1 0 0 0,1 1-1 0 0,-1-1 1 0 0,0 0 0 0 0,2 2-25 0 0,-3-4 135 0 0,0 1-94 0 0,0-1 0 0 0,0 1 0 0 0,0 0 0 0 0,0-1 0 0 0,0 1 0 0 0,0 0-1 0 0,0 0 1 0 0,0-1 0 0 0,-1 1 0 0 0,1 0 0 0 0,0 0 0 0 0,-1 0 0 0 0,1 0 0 0 0,0 0-1 0 0,-1 0 1 0 0,1 0 0 0 0,-1 0 0 0 0,1 0 0 0 0,-1 1-41 0 0,0-1 145 0 0,0-1-51 0 0,0 0-14 0 0,0 0 0 0 0,0 0-6 0 0,0 0-19 0 0,0 0-3 0 0,0 0-7 0 0,0 0 21 0 0,0 0 48 0 0,0 0 9 0 0,0 0 4 0 0,0 0-7 0 0,0 0-32 0 0,0 0-8 0 0,0 0 1 0 0,0 0 3 0 0,0 0-8 0 0,5-15 316 0 0,0 7-262 0 0,-1-1 0 0 0,1 0 1 0 0,-1 0-1 0 0,-1 0 0 0 0,1-2-130 0 0,16-34 298 0 0,15-20 8 0 0,-12 21 84 0 0,13-16-390 0 0,-28 46 84 0 0,-1 1 0 0 0,0-2 0 0 0,-1 1 0 0 0,0-4-84 0 0,-2 7 56 0 0,0 0 0 0 0,1 1 1 0 0,0-1-1 0 0,0 1 1 0 0,1 0-1 0 0,0 1 1 0 0,5-6-57 0 0,3-11 293 0 0,-13 24-260 0 0,0-1 1 0 0,0 1-1 0 0,0 0 1 0 0,0 0 0 0 0,1-1-1 0 0,-1 1 1 0 0,1 0 0 0 0,-1 0-1 0 0,1 0 1 0 0,-1 0-1 0 0,3-1-33 0 0,-4 3 12 0 0,0 0 0 0 0,1-1 0 0 0,-1 1-1 0 0,0 0 1 0 0,1 0 0 0 0,-1-1 0 0 0,0 1-1 0 0,1 0 1 0 0,-1 0 0 0 0,1 0 0 0 0,-1-1-1 0 0,1 1 1 0 0,-1 0 0 0 0,0 0 0 0 0,1 0-1 0 0,-1 0 1 0 0,1 0 0 0 0,-1 0 0 0 0,1 0-1 0 0,-1 0 1 0 0,0 0 0 0 0,1 0 0 0 0,-1 0-1 0 0,1 0 1 0 0,-1 0 0 0 0,1 0 0 0 0,-1 1-1 0 0,1-1 1 0 0,-1 0 0 0 0,0 0 0 0 0,1 0-1 0 0,-1 1 1 0 0,0-1 0 0 0,1 0 0 0 0,-1 0-1 0 0,0 1 1 0 0,1-1 0 0 0,-1 0 0 0 0,0 1-1 0 0,1-1 1 0 0,-1 0 0 0 0,0 1 0 0 0,0-1-1 0 0,1 1 1 0 0,-1-1 0 0 0,0 0 0 0 0,0 1-1 0 0,0-1 1 0 0,0 1 0 0 0,0-1 0 0 0,0 1-1 0 0,1-1 1 0 0,-1 0 0 0 0,0 1 0 0 0,0-1-1 0 0,0 1 1 0 0,-1-1 0 0 0,1 1 0 0 0,0-1-1 0 0,0 1 1 0 0,0-1 0 0 0,0 0 0 0 0,0 1-1 0 0,0 0-11 0 0,0 0-82 0 0,0 0-1 0 0,0 0 0 0 0,0 0 0 0 0,1 0 1 0 0,-1 1-1 0 0,1-1 0 0 0,-1 0 0 0 0,1 0 0 0 0,-1 0 1 0 0,1 0-1 0 0,0 0 0 0 0,-1 0 0 0 0,1 0 1 0 0,0 0-1 0 0,0-1 0 0 0,0 1 0 0 0,0 0 0 0 0,-1 0 1 0 0,1-1-1 0 0,0 1 0 0 0,1 0 83 0 0,-1 0-732 0 0,0 0-11405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4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381 69 7432 0 0,'-1'-2'113'0'0,"0"0"0"0"0,0 0 0 0 0,-1 0-1 0 0,1 0 1 0 0,0 0 0 0 0,-1 0 0 0 0,1 0 0 0 0,-1 0 0 0 0,1 1 0 0 0,-1-1 0 0 0,0 1 0 0 0,0-1 0 0 0,0 1-113 0 0,-26-18 1508 0 0,21 16-1518 0 0,1 1 0 0 0,-1 0 0 0 0,1 0 0 0 0,-1 0 0 0 0,0 1 0 0 0,0 0 0 0 0,0 1 0 0 0,-2-1 10 0 0,-2 2-19 0 0,0 0 1 0 0,0 1-1 0 0,1 1 0 0 0,-1-1 1 0 0,0 2-1 0 0,1-1 1 0 0,-1 1-1 0 0,1 1 1 0 0,0 0-1 0 0,1 0 1 0 0,-1 1-1 0 0,1 1 0 0 0,0-1 1 0 0,1 1-1 0 0,-1 1 1 0 0,1-1-1 0 0,1 2 1 0 0,0-1-1 0 0,0 1 1 0 0,0 0-1 0 0,1 0 0 0 0,1 1 1 0 0,-1-1-1 0 0,2 1 1 0 0,-1 1 18 0 0,-10 29 27 0 0,9-26 63 0 0,1 0-1 0 0,0 1 1 0 0,1 0-1 0 0,0 0 1 0 0,1 0 0 0 0,1 0-1 0 0,1 0 1 0 0,0 2-90 0 0,1-16 12 0 0,1-1 0 0 0,-1 1 0 0 0,0 0 0 0 0,1-1 0 0 0,-1 1 0 0 0,1-1 0 0 0,-1 1 0 0 0,1-1 0 0 0,0 1 0 0 0,-1-1 0 0 0,1 1 0 0 0,0-1 0 0 0,-1 0 0 0 0,1 1 0 0 0,0-1 0 0 0,-1 0 0 0 0,1 0 0 0 0,0 1 0 0 0,-1-1-1 0 0,1 0 1 0 0,0 0 0 0 0,0 0 0 0 0,-1 0 0 0 0,1 0 0 0 0,0 0 0 0 0,0 0 0 0 0,-1 0 0 0 0,1 0 0 0 0,0 0 0 0 0,0 0 0 0 0,-1-1 0 0 0,1 1 0 0 0,0 0-12 0 0,29-7 365 0 0,-3-5-98 0 0,-11 5-68 0 0,1 0 1 0 0,-1-2-1 0 0,13-8-199 0 0,-9 0 207 0 0,0 0 1 0 0,-1 0-1 0 0,3-7-207 0 0,20-18 322 0 0,-37 36-271 0 0,0 0 0 0 0,-1 1 0 0 0,1-2 0 0 0,-1 1 0 0 0,-1 0 0 0 0,1-1 0 0 0,-1 0 0 0 0,1-5-51 0 0,-1 5 69 0 0,0 0 0 0 0,0 0-1 0 0,1 0 1 0 0,0 0-1 0 0,0 1 1 0 0,0 0 0 0 0,1 0-1 0 0,0 0-68 0 0,-3 3 82 0 0,0 0-1 0 0,0 0 1 0 0,0 0 0 0 0,0 0-1 0 0,0-1 1 0 0,-1 1-1 0 0,0 0 1 0 0,0-1 0 0 0,0 1-1 0 0,0-1 1 0 0,0 1-1 0 0,0-1 1 0 0,-1 1 0 0 0,0-1-1 0 0,0-2-81 0 0,3 6 236 0 0,-3 0-219 0 0,0 0 1 0 0,1 0 0 0 0,-1 0-1 0 0,0-1 1 0 0,1 1 0 0 0,-1 0 0 0 0,1 0-1 0 0,-1 0 1 0 0,0 0 0 0 0,1 0-1 0 0,-1 0 1 0 0,1 0 0 0 0,-1 0 0 0 0,0 0-1 0 0,1 0 1 0 0,-1 0 0 0 0,1 0-1 0 0,-1 1 1 0 0,0-1 0 0 0,1 0 0 0 0,-1 0-1 0 0,0 0 1 0 0,1 0 0 0 0,-1 1-1 0 0,0-1 1 0 0,1 0 0 0 0,-1 0 0 0 0,0 1-1 0 0,1-1 1 0 0,-1 0 0 0 0,0 1-1 0 0,0-1 1 0 0,1 0-18 0 0,0 74 5 0 0,0-19-8 0 0,-2 0 1 0 0,-2 0 0 0 0,-6 25 2 0 0,-23 103-8 0 0,25-133-7 0 0,-1 50 15 0 0,7-79-1 0 0,1-8-1 0 0,1-1 1 0 0,0 0 0 0 0,1 0 0 0 0,0 0-1 0 0,1 0 1 0 0,0 0 0 0 0,1 0 0 0 0,1-1-1 0 0,0 1 1 0 0,0-1 0 0 0,1 0 0 0 0,0-1 0 0 0,4 4 1 0 0,-6-10-8 0 0,1-1 0 0 0,0 1 0 0 0,1-1 0 0 0,-1 0 0 0 0,1 0 0 0 0,-1-1 0 0 0,1 1 0 0 0,0-1 0 0 0,0 0 0 0 0,0-1 0 0 0,5 1 8 0 0,0-2-5 0 0,-1 0 0 0 0,1 0 0 0 0,-1-1 0 0 0,1-1 0 0 0,-1 0 0 0 0,0 0 0 0 0,0-1 0 0 0,8-3 5 0 0,-10 2 17 0 0,1 0 0 0 0,-1-1 1 0 0,0 0-1 0 0,-1 0 1 0 0,1-1-1 0 0,-1 1 1 0 0,0-2-1 0 0,0 1 1 0 0,-1-1-1 0 0,0 0 0 0 0,0 0 1 0 0,4-8-18 0 0,23-17-1869 0 0,-32 30-8391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5.2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7024 0 0,'11'5'717'0'0,"0"0"0"0"0,-1 1-1 0 0,0 1 1 0 0,0 0 0 0 0,0 0 0 0 0,-1 1 0 0 0,2 2-717 0 0,4 2-66 0 0,0 2 100 0 0,0 0-1 0 0,0 1 1 0 0,-2 0 0 0 0,0 1 0 0 0,-1 0 0 0 0,0 1 0 0 0,-1 0 0 0 0,-1 1 0 0 0,3 10-34 0 0,-3-4-8 0 0,0 1 0 0 0,-2 1 0 0 0,-1 0 0 0 0,-1 0 0 0 0,-2 0 0 0 0,2 26 8 0 0,-4-22 16 0 0,-1 1 0 0 0,-2-1 0 0 0,0 0 0 0 0,-3 0 0 0 0,-6 28-16 0 0,10-54 1 0 0,-2 7 42 0 0,0 0 1 0 0,-1-1-1 0 0,0 1 1 0 0,-1-1-1 0 0,0 1 0 0 0,-4 5-43 0 0,-19 35 255 0 0,13-23 30 0 0,-2 0 0 0 0,-3 3-285 0 0,13-22 106 0 0,0-1-1 0 0,0-1 0 0 0,-1 1 1 0 0,0-1-1 0 0,0 0 1 0 0,-1-1-1 0 0,0 1 0 0 0,-8 3-105 0 0,12-7 74 0 0,-6 3 868 0 0,10-6-979 0 0,0 0-1 0 0,0 0 1 0 0,0 0 0 0 0,-1 0-1 0 0,1 0 1 0 0,0 0-1 0 0,0 0 1 0 0,0 0 0 0 0,-1 0-1 0 0,1 0 1 0 0,0 0 0 0 0,0-1-1 0 0,0 1 1 0 0,-1 0 0 0 0,1 0-1 0 0,0 0 1 0 0,0 0 0 0 0,0 0-1 0 0,0 0 1 0 0,-1-1-1 0 0,1 1 1 0 0,0 0 0 0 0,0 0-1 0 0,0 0 1 0 0,0 0 0 0 0,0-1-1 0 0,0 1 1 0 0,-1 0 0 0 0,1 0-1 0 0,0 0 1 0 0,0-1 0 0 0,0 1-1 0 0,0 0 1 0 0,0 0 0 0 0,0 0-1 0 0,0-1 1 0 0,0 1-1 0 0,0 0 1 0 0,0 0 0 0 0,0 0-1 0 0,0-1 1 0 0,0 1 0 0 0,0 0-1 0 0,0 0 1 0 0,0 0 0 0 0,0-1-1 0 0,1 1 38 0 0,-1-1-9646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5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 5824 0 0,'0'20'2789'0'0,"-1"28"-858"0"0,-4-14-1557 0 0,0-1-36 0 0,2 2 0 0 0,0 13-338 0 0,4 48 656 0 0,-1-92-630 0 0,1 1 0 0 0,0-1 0 0 0,1 0 0 0 0,-1 0 0 0 0,1 0 0 0 0,1 3-26 0 0,5 17 90 0 0,9 31 303 0 0,-3-46-1320 0 0,-14-9-7619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7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146 22 6224 0 0,'0'0'657'0'0,"0"0"4"0"0,-3-6 1890 0 0,2 6-2542 0 0,0 0 1 0 0,0 0-1 0 0,1-1 0 0 0,-1 1 0 0 0,0 0 1 0 0,1 0-1 0 0,-1-1 0 0 0,0 1 0 0 0,1 0 1 0 0,-1-1-1 0 0,0 1 0 0 0,1-1 0 0 0,-1 1 0 0 0,1-1 1 0 0,-1 1-1 0 0,1-1 0 0 0,-1 1 0 0 0,0-1-9 0 0,1 0 0 0 0,0 0-1 0 0,-1 1 0 0 0,1-1 1 0 0,-1 1-1 0 0,1-1 0 0 0,-1 1 0 0 0,0 0 1 0 0,1-1-1 0 0,-1 1 0 0 0,1-1 0 0 0,-1 1 1 0 0,0 0-1 0 0,1-1 0 0 0,-1 1 1 0 0,0 0-1 0 0,1 0 0 0 0,-1 0 0 0 0,0 0 1 0 0,-13-1-14 0 0,10 1 19 0 0,-1-1-1 0 0,1 1 1 0 0,0 0 0 0 0,0 0-1 0 0,0 1 1 0 0,-1-1 0 0 0,1 1-1 0 0,0 0 1 0 0,0 0 0 0 0,0 0-1 0 0,0 1 1 0 0,0-1-1 0 0,0 1 1 0 0,1 0 0 0 0,-1 0-1 0 0,0 0 1 0 0,1 1 0 0 0,-1 0-5 0 0,1-1 0 0 0,0 1 1 0 0,0 0-1 0 0,0 0 0 0 0,1 0 1 0 0,-1 0-1 0 0,1 1 1 0 0,0-1-1 0 0,0 1 1 0 0,0-1-1 0 0,0 1 0 0 0,2-2 0 0 0,-1-1 0 0 0,1 1 0 0 0,0 0 0 0 0,-1-1 0 0 0,1 1 0 0 0,0-1 0 0 0,0 1 0 0 0,0-1 0 0 0,0 1 0 0 0,0-1 0 0 0,1 1 0 0 0,-1 0 0 0 0,0-1 0 0 0,1 1 0 0 0,-1-1 0 0 0,1 0 0 0 0,0 1 0 0 0,-1-1 0 0 0,1 1 0 0 0,0-1 0 0 0,0 0 0 0 0,0 1 0 0 0,0-1 0 0 0,0 0 0 0 0,0 0 0 0 0,0 0 0 0 0,0 0 0 0 0,1 1 0 0 0,17 11 0 0 0,9 8 0 0 0,-10-4-1 0 0,1-1 0 0 0,15 11 1 0 0,-20-17-8 0 0,0 1-1 0 0,0 0 0 0 0,-1 1 0 0 0,0 1 0 0 0,-1 0 0 0 0,10 15 9 0 0,-19-22-12 0 0,0 1 0 0 0,0 0 0 0 0,-1 0 0 0 0,0-1-1 0 0,0 2 1 0 0,0-1 0 0 0,-1 0 0 0 0,0 0 0 0 0,-1 0 0 0 0,0 1 0 0 0,0-1 0 0 0,-1 5 12 0 0,1-10 6 0 0,-1 0 0 0 0,1 0 0 0 0,-1-1 0 0 0,0 1 0 0 0,0 0 0 0 0,0 0 0 0 0,0 0 0 0 0,0-1 0 0 0,0 1 0 0 0,-1-1 0 0 0,1 1 1 0 0,0-1-1 0 0,-1 1 0 0 0,1-1 0 0 0,-1 0 0 0 0,1 0 0 0 0,-1 1 0 0 0,0-1 0 0 0,0 0 0 0 0,0 0-6 0 0,-39 16 367 0 0,31-15-292 0 0,1-1 0 0 0,-1 0 0 0 0,1-1 0 0 0,-1 0 0 0 0,1 0 0 0 0,-1-1 0 0 0,1 0 0 0 0,-4-2-75 0 0,-22-1 185 0 0,5-3-1422 0 0,29 7-6023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7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1 448 6824 0 0,'6'4'1027'0'0,"-6"-4"-973"0"0,0 0-1 0 0,0 0 0 0 0,0 0 1 0 0,0 0-1 0 0,0 0 1 0 0,0 0-1 0 0,0 0 0 0 0,0 0 1 0 0,0 0-1 0 0,0 0 0 0 0,0 0 1 0 0,0-1-1 0 0,0 1 1 0 0,0 0-1 0 0,0 0 0 0 0,0 0 1 0 0,0 0-1 0 0,0 0 0 0 0,0 0 1 0 0,0 0-1 0 0,0 0 0 0 0,0 0 1 0 0,0 0-1 0 0,0 0 1 0 0,0 0-1 0 0,0 0 0 0 0,1 0 1 0 0,-1 0-1 0 0,0 0 0 0 0,0 0 1 0 0,0-1-1 0 0,0 1 1 0 0,0 0-1 0 0,0 0 0 0 0,0 0 1 0 0,0 0-1 0 0,0 0 0 0 0,0 0 1 0 0,0 0-1 0 0,0 0 0 0 0,0 0 1 0 0,0 0-1 0 0,0 0 1 0 0,0 0-1 0 0,1 0 0 0 0,-1 0 1 0 0,0 0-1 0 0,0 0 0 0 0,0 0 1 0 0,0 0-1 0 0,0 0 0 0 0,0 0 1 0 0,0 0-1 0 0,0 0 1 0 0,0 0-1 0 0,0 0 0 0 0,0 0 1 0 0,0 0-54 0 0,3-10 262 0 0,1-8-79 0 0,13-49 769 0 0,10-20-952 0 0,-10 22 346 0 0,-14 49-160 0 0,1 0-1 0 0,0 1 0 0 0,4-8-185 0 0,31-41 730 0 0,-37 61-679 0 0,0 0 0 0 0,0 0 1 0 0,0 0-1 0 0,0 1 0 0 0,0-1 1 0 0,1 1-1 0 0,-1-1 0 0 0,1 1 0 0 0,0 0 1 0 0,0 0-1 0 0,2-1-51 0 0,-2 1 63 0 0,0 0 0 0 0,-1 0-1 0 0,1 0 1 0 0,0-1 0 0 0,-1 1 0 0 0,1-1-1 0 0,-1 1 1 0 0,0-1 0 0 0,0 0 0 0 0,1-1-63 0 0,-2 3 29 0 0,0 0 0 0 0,1 0 1 0 0,-1 0-1 0 0,1 0 0 0 0,-1 0 1 0 0,1 1-1 0 0,-1-1 1 0 0,1 1-1 0 0,-1-1 0 0 0,1 1 1 0 0,-1-1-1 0 0,1 1 1 0 0,0 0-1 0 0,-1 0 0 0 0,1-1 1 0 0,0 1-1 0 0,-1 0 0 0 0,1 1 1 0 0,1-1-30 0 0,0 0 26 0 0,-2 0 39 0 0,-1 0 8 0 0,0 0 14 0 0,0 0 8 0 0,4 4 97 0 0,-2-1-149 0 0,0 0 0 0 0,0 1 0 0 0,-1 0 1 0 0,1-1-1 0 0,-1 1 0 0 0,0 0 0 0 0,0 0 1 0 0,1 2-44 0 0,6 23 104 0 0,0-12-52 0 0,-1 0 0 0 0,4 14-52 0 0,-4-10 21 0 0,4 23 23 0 0,-10-37-38 0 0,0 1 1 0 0,1-1 0 0 0,0-1 0 0 0,0 1-1 0 0,1 0 1 0 0,-1 0 0 0 0,2-1 0 0 0,-1 0-1 0 0,1 1 1 0 0,-1-1 0 0 0,5 4-7 0 0,10 13 3 0 0,-14-18-7 0 0,0 1 0 0 0,1 0 1 0 0,-1-1-1 0 0,6 5 4 0 0,1 7-25 0 0,-10-15 17 0 0,-1-1-1 0 0,1 1 1 0 0,0-1-1 0 0,-1 1 1 0 0,1-1-1 0 0,0 0 1 0 0,0 0-1 0 0,0 1 1 0 0,0-1-1 0 0,0 0 1 0 0,0 0-1 0 0,0 0 1 0 0,0 0-1 0 0,1 0 1 0 0,-1 0 8 0 0,0 0-13 0 0,-1-1 1 0 0,0 0-1 0 0,0 1 0 0 0,0-1 1 0 0,1 1-1 0 0,-1-1 0 0 0,0 0 1 0 0,0 1-1 0 0,0-1 0 0 0,0 1 1 0 0,0-1-1 0 0,0 0 0 0 0,0 1 1 0 0,0-1-1 0 0,0 1 0 0 0,0-1 1 0 0,0 0-1 0 0,0 1 0 0 0,0-1 1 0 0,0 1-1 0 0,0-1 1 0 0,0 0-1 0 0,-1 1 0 0 0,1-1 1 0 0,0 1-1 0 0,0-1 0 0 0,0 0 1 0 0,-1 1-1 0 0,1-1 0 0 0,0 0 1 0 0,0 1-1 0 0,-1-1 0 0 0,1 0 1 0 0,0 0-1 0 0,-1 1 0 0 0,1-1 1 0 0,0 0-1 0 0,-1 0 0 0 0,1 1 1 0 0,0-1-1 0 0,-1 0 1 0 0,1 0-1 0 0,-1 0 13 0 0,1 0-2080 0 0,0 0-8057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8.1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7936 0 0,'2'2'0'0'0,"13"6"0"0"0,-9-6 0 0 0,-4-2 544 0 0,2 0 16 0 0,0 0-16 0 0,4-6 16 0 0,7 6-232 0 0,-7-4 8 0 0,0 2-8 0 0,15-5 16 0 0,6 1-256 0 0,0 2 8 0 0,-2 4 0 0 0,8 4 0 0 0,2-2-104 0 0,-14-2 8 0 0,-5-2-8888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8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5416 0 0,'2'-2'981'0'0,"4"-2"-397"0"0,-4 4-513 0 0,-1 1 0 0 0,1-1 0 0 0,-1 1 0 0 0,1-1 0 0 0,-1 1 0 0 0,0 0 0 0 0,1 0 0 0 0,-1-1 0 0 0,0 1 0 0 0,1 0 0 0 0,-1 0 0 0 0,0 1 0 0 0,0-1 1 0 0,0 0-1 0 0,0 0 0 0 0,0 0 0 0 0,0 1 0 0 0,0-1 0 0 0,0 0 0 0 0,-1 1 0 0 0,1-1 0 0 0,-1 1 0 0 0,1-1 0 0 0,-1 1 0 0 0,1-1 0 0 0,-1 1 0 0 0,0-1 0 0 0,1 1 0 0 0,-1 0-71 0 0,2 13 63 0 0,1-1 0 0 0,-2 1 0 0 0,0 1-63 0 0,0-2 130 0 0,2 21 114 0 0,-1-1 0 0 0,-2 1 0 0 0,-1 0 0 0 0,-2 5-244 0 0,2 21 1198 0 0,1-59-1100 0 0,-3-2 615 0 0,3 0-722 0 0,0 0-1 0 0,0 0 1 0 0,0 0-1 0 0,0 0 1 0 0,1 0-1 0 0,-1 0 1 0 0,0 0-1 0 0,0-1 1 0 0,0 1 0 0 0,0 0-1 0 0,1 0 1 0 0,-1 0-1 0 0,0 0 1 0 0,0 0-1 0 0,0 0 1 0 0,0 0 0 0 0,0 0-1 0 0,1-1 1 0 0,-1 1-1 0 0,0 0 1 0 0,0 0-1 0 0,0 0 1 0 0,0 0-1 0 0,0 0 1 0 0,0-1 0 0 0,0 1-1 0 0,0 0 1 0 0,1 0-1 0 0,-1 0 1 0 0,0 0-1 0 0,0-1 1 0 0,0 1-1 0 0,0 0 1 0 0,0 0 0 0 0,0 0-1 0 0,0-1 1 0 0,0 1-1 0 0,0 0 1 0 0,0 0-1 0 0,0 0 1 0 0,0 0 0 0 0,0-1-1 0 0,-1 1 1 0 0,1 0-1 0 0,0 0 10 0 0,0-2-1007 0 0,0 2-6794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8.7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0 120 6224 0 0,'55'-10'1215'0'0,"24"-12"49"0"0,-50 14-1165 0 0,38-9 879 0 0,20 1-978 0 0,27-7 92 0 0,-58 13-249 0 0,0 3 1 0 0,0 2 0 0 0,1 3-1 0 0,15 3 157 0 0,-64-1-185 0 0,-5 0-6292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9.1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0 557 5624 0 0,'5'-4'715'0'0,"-3"-4"2230"0"0,-2 0-2567 0 0,0 4-261 0 0,1 1-1 0 0,-1 0 0 0 0,1 0 0 0 0,0 0 0 0 0,0 0 0 0 0,1 0 0 0 0,-1 0 0 0 0,1 1 1 0 0,-1-1-1 0 0,2-1-116 0 0,6-15 320 0 0,-1-7 0 0 0,-2 0 0 0 0,0-1-1 0 0,-1-3-319 0 0,-1 2 321 0 0,1 0 0 0 0,8-22-321 0 0,2 3 347 0 0,-7 20-8 0 0,2-1-1 0 0,0 1 1 0 0,11-18-339 0 0,-8 19 238 0 0,-12 22-156 0 0,1-1 1 0 0,0 1-1 0 0,0-1 0 0 0,1 1 1 0 0,0 0-1 0 0,-1 0 0 0 0,1 0 0 0 0,0 0 1 0 0,1 0-1 0 0,-1 1 0 0 0,1-1 0 0 0,0 1 1 0 0,-1 0-1 0 0,1 0 0 0 0,1 0 1 0 0,-1 1-1 0 0,2-1-82 0 0,-6 2 30 0 0,1 1 0 0 0,0 0 0 0 0,0-1 0 0 0,0 1 0 0 0,0 0 0 0 0,0 0 0 0 0,0 0 0 0 0,0 0 0 0 0,0 0 0 0 0,0 0 0 0 0,0 0 0 0 0,0 0 0 0 0,0 0 0 0 0,-1 0 1 0 0,1 0-1 0 0,0 1 0 0 0,0-1 0 0 0,0 0 0 0 0,0 1 0 0 0,0-1 0 0 0,0 1 0 0 0,-1-1 0 0 0,1 1 0 0 0,0 0-30 0 0,2 0 35 0 0,-1 1 0 0 0,0 0 0 0 0,-1 1 1 0 0,1-1-1 0 0,0 0 0 0 0,0 1 0 0 0,-1-1 0 0 0,0 0 0 0 0,1 1-35 0 0,4 10 69 0 0,-1 1-1 0 0,-1-1 1 0 0,2 8-69 0 0,-5-16 38 0 0,20 74 86 0 0,1 5 189 0 0,7 11-313 0 0,-20-75 25 0 0,0-1 0 0 0,1 0 0 0 0,4 4-25 0 0,-11-17 39 0 0,-1-4-31 0 0,-1 0 0 0 0,1 0 0 0 0,-1 1 0 0 0,0-1-1 0 0,0 0 1 0 0,0 1 0 0 0,0-1 0 0 0,0 1 0 0 0,-1-1 0 0 0,1 1 0 0 0,-1-1-1 0 0,1 3-7 0 0,-8-5 16 0 0,2-3-2227 0 0,4 2-8849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8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4120 0 0,'6'5'495'0'0,"-6"-5"-461"0"0,1 0 0 0 0,-1 0 0 0 0,1 1 0 0 0,-1-1 0 0 0,0 0 0 0 0,1 0 0 0 0,-1 1 0 0 0,1-1 0 0 0,-1 0 0 0 0,1 1 0 0 0,-1-1 0 0 0,0 0 0 0 0,1 1 0 0 0,-1-1 0 0 0,0 1 0 0 0,1-1 0 0 0,-1 0 0 0 0,0 1 0 0 0,0-1 0 0 0,1 1 0 0 0,-1-1 0 0 0,0 1 0 0 0,0-1 0 0 0,0 1 0 0 0,0-1 0 0 0,0 1 0 0 0,0-1 0 0 0,0 1 0 0 0,0-1 0 0 0,0 1 0 0 0,0 0 0 0 0,0-1 0 0 0,0 1 0 0 0,0-1 0 0 0,0 1 0 0 0,0-1 0 0 0,0 1 0 0 0,0-1 0 0 0,-1 1 0 0 0,1-1 0 0 0,0 1 0 0 0,0-1 0 0 0,-1 0 0 0 0,1 1 0 0 0,-1-1-34 0 0,1 3 17 0 0,-1-1-1 0 0,0 0 1 0 0,1 0-1 0 0,-1 0 0 0 0,1 0 1 0 0,-1 1-1 0 0,1-1 1 0 0,0 0-1 0 0,0 0 1 0 0,0 0-1 0 0,0 1 1 0 0,1-1-1 0 0,-1 1-16 0 0,1 5 119 0 0,-3 81 540 0 0,1-21-38 0 0,5 46-621 0 0,-2-100 146 0 0,1-1 0 0 0,0 0 0 0 0,1 1 0 0 0,1 0-146 0 0,8 35 436 0 0,16 56 675 0 0,-28-99-993 0 0,1-1 0 0 0,0 1 0 0 0,1 0 0 0 0,-1-1 0 0 0,1 1 1 0 0,0-1-119 0 0,0-1 75 0 0,-1-1 1 0 0,0 1-1 0 0,0 0 1 0 0,0 0-1 0 0,-1 0 1 0 0,1 1 0 0 0,-1-1-1 0 0,0 0 1 0 0,0 0-1 0 0,-1 1 1 0 0,1 0-76 0 0,-1 6-1015 0 0,0-11-6431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9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1 153 8936 0 0,'3'-3'82'0'0,"1"1"0"0"0,-1-1-1 0 0,1 1 1 0 0,0 0 0 0 0,0 0 0 0 0,0 1 0 0 0,0-1 0 0 0,0 1 0 0 0,0 0 0 0 0,2-1-82 0 0,6-2 162 0 0,72-30 156 0 0,-55 21-141 0 0,1 1 0 0 0,1 2 0 0 0,23-6-177 0 0,-19 8 29 0 0,-14 3-31 0 0,0 1 1 0 0,11-1 1 0 0,85-8-264 0 0,-100 7-1116 0 0,-14 5-5168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29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9 112 7136 0 0,'0'0'3'0'0,"0"0"1"0"0,-1 0-1 0 0,1 0 1 0 0,-1 0-1 0 0,1 0 1 0 0,0 1-1 0 0,-1-1 1 0 0,1 0-1 0 0,-1 0 1 0 0,1 0 0 0 0,0 1-1 0 0,-1-1 1 0 0,1 0-1 0 0,0 1 1 0 0,0-1-1 0 0,-1 0 1 0 0,1 1-1 0 0,0-1 1 0 0,0 0-1 0 0,-1 1 1 0 0,1-1-1 0 0,0 1 1 0 0,0-1-1 0 0,0 0 1 0 0,0 1-1 0 0,-1-1 1 0 0,1 1-1 0 0,0-1 1 0 0,0 1-1 0 0,0-1 1 0 0,0 0-1 0 0,0 1-3 0 0,0 23 258 0 0,9 25 210 0 0,-4-33-323 0 0,1-1 0 0 0,0 1 0 0 0,1-2 0 0 0,1 1-1 0 0,0-1 1 0 0,1 0 0 0 0,0 0 0 0 0,1-1 0 0 0,1-1-1 0 0,0 0-144 0 0,-4-6 235 0 0,0-1 0 0 0,1-1 0 0 0,-1 0 0 0 0,1 0-1 0 0,0 0 1 0 0,0-1 0 0 0,0 0 0 0 0,0 0 0 0 0,5 0-235 0 0,-11-3 53 0 0,0 1 0 0 0,1-1 0 0 0,-1 0 0 0 0,0 0 0 0 0,0 1 0 0 0,0-2 0 0 0,0 1 1 0 0,0 0-1 0 0,0 0 0 0 0,0-1 0 0 0,0 1 0 0 0,0-1 0 0 0,0 1 0 0 0,0-1 0 0 0,0 0 0 0 0,0 0 0 0 0,-1 0 1 0 0,1 0-1 0 0,0 0 0 0 0,0 0 0 0 0,-1 0 0 0 0,2-2-53 0 0,1-1 205 0 0,0 0-1 0 0,-1 0 1 0 0,1 0 0 0 0,-1-1 0 0 0,0 0-1 0 0,0 0 1 0 0,2-4-205 0 0,-3 2 137 0 0,0 0 0 0 0,-1 0 1 0 0,0-1-1 0 0,0 1 0 0 0,-1-1 0 0 0,0 1 1 0 0,0-1-1 0 0,-1 1 0 0 0,0-2-137 0 0,0-13 164 0 0,1 14-81 0 0,0-1 0 0 0,1 1 1 0 0,0 0-1 0 0,0-1 0 0 0,0 1 1 0 0,1 0-1 0 0,1 0 0 0 0,1-4-83 0 0,7-32 319 0 0,-10 39-275 0 0,-1 0 0 0 0,1 0 0 0 0,0 1 0 0 0,0-1 1 0 0,1 0-1 0 0,-1 1 0 0 0,1-1 0 0 0,0 1 0 0 0,0-1 0 0 0,1 1 0 0 0,-1 0 0 0 0,1 0 1 0 0,0 0-1 0 0,0 0 0 0 0,1 0 0 0 0,-1 1 0 0 0,1 0 0 0 0,-1-1 0 0 0,3 0-44 0 0,1 0-499 0 0,0-1 0 0 0,0 0 0 0 0,-1-1-1 0 0,6-4 500 0 0,-10 7-10978 0 0</inkml:trace>
  <inkml:trace contextRef="#ctx0" brushRef="#br0" timeOffset="1">715 140 9240 0 0,'-2'178'2746'0'0,"0"-19"-2751"0"0,2-160-8560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0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 8744 0 0,'4'0'0'0'0,"2"0"0"0"0,8-7 0 0 0,-1 5 464 0 0,-3 2 0 0 0,3 0 8 0 0,7-8 0 0 0,3 6-168 0 0,0 2 8 0 0,-5 0 8 0 0,15 0-8 0 0,13-4-192 0 0,-1 2-8 0 0,2 4 8 0 0,1 4-8 0 0,-1-6-112 0 0,-5-2 0 0 0,-3 2-9256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0.5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 68 6016 0 0,'11'0'1073'0'0,"-15"0"186"0"0,3 0-1038 0 0,1 0-72 0 0,-14 1 149 0 0,1 5-313 0 0,1 1 0 0 0,0 0 0 0 0,0 0 0 0 0,1 1 0 0 0,0 0 0 0 0,0 1 0 0 0,1 1 0 0 0,-2 2 15 0 0,-2 2-27 0 0,1 1-1 0 0,1 1 0 0 0,0 0 1 0 0,1 1-1 0 0,-4 8 28 0 0,7-7-29 0 0,1-1-1 0 0,-5 17 30 0 0,0 1 22 0 0,9-27-10 0 0,0 1 0 0 0,1-1 0 0 0,0 1 0 0 0,1 0 0 0 0,0 0 0 0 0,0 0-12 0 0,1-4 43 0 0,0-1-1 0 0,0 1 1 0 0,0 0-1 0 0,1-1 1 0 0,-1 1-1 0 0,1-1 1 0 0,0 1 0 0 0,1-1-1 0 0,-1 1 1 0 0,1-1-1 0 0,0 0 1 0 0,1 2-43 0 0,-2-4 44 0 0,1 1 0 0 0,0-1 1 0 0,0 0-1 0 0,0 0 0 0 0,1 0 1 0 0,-1-1-1 0 0,0 1 0 0 0,1 0 1 0 0,-1-1-1 0 0,1 0 0 0 0,0 1 1 0 0,-1-1-1 0 0,1 0 0 0 0,0 0 1 0 0,0-1-1 0 0,0 1 0 0 0,-1-1 1 0 0,1 1-1 0 0,0-1 0 0 0,0 0 1 0 0,0 0-1 0 0,0 0 0 0 0,1-1-44 0 0,4 1 71 0 0,0-1-1 0 0,0 0 1 0 0,-1-1-1 0 0,1 0 0 0 0,-1 0 1 0 0,1-1-1 0 0,-1 1 0 0 0,5-4-70 0 0,0 0 74 0 0,1-1-1 0 0,-1 0 1 0 0,0-1-1 0 0,-1 0 1 0 0,0-1-1 0 0,0 0 1 0 0,-1-1-1 0 0,0 0 0 0 0,-1-1 1 0 0,0 1-1 0 0,7-12-73 0 0,-8 8 184 0 0,-1 0 1 0 0,0 0-1 0 0,-1-1 0 0 0,1-4-184 0 0,-5 12 68 0 0,0 1 0 0 0,-1 0 0 0 0,0-1 0 0 0,0 0 0 0 0,0 1 0 0 0,-1-1 0 0 0,0 1-1 0 0,0-1 1 0 0,-1 0 0 0 0,0 1 0 0 0,0-3-68 0 0,-3-7 225 0 0,-1-1-1 0 0,0 1 1 0 0,-6-11-225 0 0,7 19 101 0 0,0 1-1 0 0,0 0 1 0 0,-1 0-1 0 0,0 0 1 0 0,0 1 0 0 0,0 0-1 0 0,-1 0 1 0 0,-4-4-101 0 0,-15-15 322 0 0,18 17-725 0 0,0 1 0 0 0,-1 0-1 0 0,0 0 1 0 0,-4-2 403 0 0,11 8-9542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0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1 8432 0 0,'0'0'450'0'0,"0"0"9"0"0,0 24 2145 0 0,-12 35-1912 0 0,7-2-425 0 0,-5 9-267 0 0,-2 21 248 0 0,9-25 25 0 0,3-57-234 0 0,0 0 1 0 0,0 0-1 0 0,1 0 0 0 0,0 0 0 0 0,0 0 1 0 0,0-1-1 0 0,0 1 0 0 0,1 0 0 0 0,0-1 1 0 0,0 1-1 0 0,0-1-39 0 0,7 13 65 0 0,4 5 51 0 0,-10-21-47 0 0,0 0-1 0 0,0-1 1 0 0,1 1-1 0 0,-1-1 0 0 0,0 0 1 0 0,0 0-1 0 0,0 0 1 0 0,0 0-1 0 0,2-1-68 0 0,2 0 55 0 0,7 1 124 0 0,1-2 0 0 0,-1 0-1 0 0,1-1 1 0 0,7-2-179 0 0,9-2 230 0 0,-15 3-179 0 0,0 0 0 0 0,0 0-1 0 0,14-7-50 0 0,-25 9-323 0 0,0 0 0 0 0,0 1 0 0 0,0 0 0 0 0,0 0 0 0 0,1 0 0 0 0,-1 0 323 0 0,-1 1-9916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1.2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239 91 8840 0 0,'0'0'37'0'0,"0"-1"1"0"0,0 1-1 0 0,0-1 1 0 0,0 1 0 0 0,0-1-1 0 0,0 1 1 0 0,0-1-1 0 0,0 1 1 0 0,0-1 0 0 0,-1 1-1 0 0,1-1 1 0 0,0 1-1 0 0,0 0 1 0 0,-1-1 0 0 0,1 1-1 0 0,0-1 1 0 0,0 1-1 0 0,-1-1 1 0 0,1 1 0 0 0,0 0-1 0 0,-1-1 1 0 0,1 1-1 0 0,0 0 1 0 0,-1-1-1 0 0,1 1 1 0 0,-1 0 0 0 0,1 0-1 0 0,-1-1 1 0 0,1 1-1 0 0,-1 0 1 0 0,1 0 0 0 0,-1 0-1 0 0,1 0 1 0 0,-1-1-1 0 0,1 1 1 0 0,-1 0 0 0 0,1 0-1 0 0,-1 0 1 0 0,1 0-1 0 0,-1 0 1 0 0,1 0-1 0 0,-1 0 1 0 0,1 0 0 0 0,-1 1-1 0 0,1-1 1 0 0,0 0-1 0 0,-1 0 1 0 0,1 0 0 0 0,-1 1-38 0 0,-27 11 1970 0 0,23-10-1926 0 0,-7 4-46 0 0,0 0 1 0 0,0 1-1 0 0,1 0 1 0 0,0 1-1 0 0,0 0 1 0 0,1 1-1 0 0,0 0 1 0 0,1 0-1 0 0,-1 1 1 0 0,2 0 0 0 0,0 1-1 0 0,0 0 1 0 0,1 0-1 0 0,0 1 1 0 0,1 0-1 0 0,0 0 1 0 0,1 0-1 0 0,0 1 1 0 0,1 0-1 0 0,1 0 1 0 0,0 0 1 0 0,0-1-7 0 0,0 0 0 0 0,1 0 1 0 0,1 0-1 0 0,0 1 0 0 0,1-1 0 0 0,0 5 7 0 0,1-10-3 0 0,0 1 0 0 0,1-1 0 0 0,-1 0 0 0 0,1 0 0 0 0,0 0 0 0 0,1-1 0 0 0,0 1 0 0 0,0 0-1 0 0,1-1 1 0 0,-1 0 0 0 0,4 4 3 0 0,1 2-1 0 0,-3-5 0 0 0,0 0 0 0 0,1 0 0 0 0,-1 0 1 0 0,7 5 0 0 0,-9-10-1 0 0,1 1 1 0 0,-1-1 0 0 0,1 0 0 0 0,-1 0 0 0 0,1 0 0 0 0,0 0-1 0 0,0-1 1 0 0,0 0 0 0 0,0 1 0 0 0,0-1 0 0 0,0-1 0 0 0,1 1 0 0 0,3 0 5 0 0,1 0 0 0 0,-1 0 0 0 0,0-1 0 0 0,0 0 1 0 0,0-1-1 0 0,0 0 0 0 0,0 0 0 0 0,0-1 0 0 0,0 0 0 0 0,0 0 1 0 0,0-1-1 0 0,-1 0 0 0 0,1 0 0 0 0,-1-1 0 0 0,0 0 0 0 0,0 0 1 0 0,0 0-1 0 0,-1-1 0 0 0,1 0 0 0 0,-1-1 0 0 0,0 1 1 0 0,-1-1-1 0 0,1 0 0 0 0,-1-1 0 0 0,-1 1 0 0 0,4-6-5 0 0,15-28 69 0 0,-17 31-26 0 0,-1 0-1 0 0,0 0 1 0 0,0 0-1 0 0,-1-1 0 0 0,0 0 1 0 0,0 0-1 0 0,-1 0 0 0 0,0-3-42 0 0,-1 3 64 0 0,0 1 1 0 0,-1 0-1 0 0,0 0 0 0 0,-1-1 0 0 0,1 1 0 0 0,-2-1 0 0 0,0 1 0 0 0,0 0 0 0 0,0-1 0 0 0,-1 1 1 0 0,-3-7-65 0 0,-1-4 235 0 0,0 1 0 0 0,-2-1 0 0 0,-1 1 0 0 0,0 1 1 0 0,-8-12-236 0 0,2 2 316 0 0,13 24-254 0 0,0 0 0 0 0,0 0 1 0 0,0 0-1 0 0,0 0 1 0 0,-1 0-1 0 0,1 0 0 0 0,-1 1 1 0 0,0-1-1 0 0,0 1 1 0 0,-1 0-1 0 0,1 0 0 0 0,-1 0 1 0 0,1 0-1 0 0,-1 0 0 0 0,-1 0-61 0 0,-6-2-5 0 0,8 3-132 0 0,0 1 0 0 0,0-1 0 0 0,0 1 0 0 0,0 0 0 0 0,0 0 1 0 0,0 0-1 0 0,0 0 0 0 0,0 1 0 0 0,0-1 0 0 0,-1 1 136 0 0,3 0-10649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1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366 16 6424 0 0,'-1'-1'56'0'0,"0"0"0"0"0,0 0 0 0 0,0 1 0 0 0,-1-1 1 0 0,1 0-1 0 0,0 1 0 0 0,-1-1 0 0 0,1 0 0 0 0,-1 1 0 0 0,1 0 1 0 0,-1-1-1 0 0,1 1 0 0 0,-1 0 0 0 0,1 0 0 0 0,-1 0 0 0 0,1 0 0 0 0,-1 0 1 0 0,1 0-1 0 0,-1 0-56 0 0,-18-2 791 0 0,15 0-633 0 0,0 1 0 0 0,0 0 0 0 0,0 1 0 0 0,0-1-1 0 0,0 1 1 0 0,0 0 0 0 0,0 0 0 0 0,0 0-1 0 0,-1 1 1 0 0,1 0 0 0 0,0 0 0 0 0,0 0 0 0 0,1 1-1 0 0,-1-1 1 0 0,0 1 0 0 0,0 0 0 0 0,1 1-1 0 0,-2 0-157 0 0,-13 8 35 0 0,0 2 0 0 0,1 0 0 0 0,-12 11-35 0 0,21-16 93 0 0,0-1-76 0 0,2-2-9 0 0,1 0 0 0 0,0 0 0 0 0,0 1-1 0 0,0 0 1 0 0,0 0 0 0 0,1 0 0 0 0,0 1 0 0 0,0 0 0 0 0,-2 4-8 0 0,-8 21 21 0 0,8-19-13 0 0,1 0 1 0 0,0 1-1 0 0,0 1 1 0 0,2-1 0 0 0,-1 3-9 0 0,2-2 22 0 0,0 0 1 0 0,1 0 0 0 0,1 0 0 0 0,0 0-1 0 0,1 2-22 0 0,0-9 39 0 0,1 0 0 0 0,0 0 0 0 0,1 0 1 0 0,0 0-1 0 0,0 0 0 0 0,1-1 0 0 0,0 1 0 0 0,0-1 0 0 0,1 0 0 0 0,2 3-39 0 0,-3-4 30 0 0,1 0 0 0 0,0 0 0 0 0,0-1 0 0 0,1 0 0 0 0,0 0 0 0 0,0 0 0 0 0,0 0 0 0 0,0-1 0 0 0,6 4-30 0 0,1-1 76 0 0,0-1 1 0 0,1 0 0 0 0,0-1 0 0 0,4 1-77 0 0,-7-3 38 0 0,1-2 0 0 0,0 0 1 0 0,0 0-1 0 0,0-1 0 0 0,-1 0 0 0 0,1 0 0 0 0,0-2 0 0 0,0 1 1 0 0,8-3-39 0 0,-6 2 23 0 0,-5 0-3 0 0,1 0 1 0 0,-1 0 0 0 0,1-1 0 0 0,-1 0 0 0 0,0 0-1 0 0,0-1 1 0 0,0 0 0 0 0,0-1 0 0 0,-1 0-1 0 0,0 0 1 0 0,0 0 0 0 0,0-1 0 0 0,0 0 0 0 0,-1 0-1 0 0,0-1 1 0 0,-1 1 0 0 0,1-2 0 0 0,-1 1 0 0 0,0 0-1 0 0,-1-1 1 0 0,0 0 0 0 0,0 0 0 0 0,-1 0 0 0 0,0 0-1 0 0,0-1 1 0 0,-1 1 0 0 0,0-3-21 0 0,-2 7 21 0 0,0 1 0 0 0,0-1 0 0 0,-1 1-1 0 0,1-1 1 0 0,-1 0 0 0 0,0 1 0 0 0,0-1 0 0 0,0 1 0 0 0,0 0 0 0 0,-1-1 0 0 0,1 1-1 0 0,-1 0 1 0 0,-1-1-21 0 0,-1-3 42 0 0,0 0 0 0 0,-1 1-1 0 0,0-1 1 0 0,-1 1 0 0 0,-1-2-42 0 0,3 5 42 0 0,1 0 0 0 0,-1 0 0 0 0,0 0-1 0 0,0 0 1 0 0,0 1 0 0 0,-1-1 0 0 0,1 1 0 0 0,-1 0 0 0 0,1 0 0 0 0,-1 1-1 0 0,1-1 1 0 0,-1 1 0 0 0,0 0 0 0 0,0 0 0 0 0,0 1 0 0 0,1 0 0 0 0,-1 0-1 0 0,0 0 1 0 0,0 0 0 0 0,0 0 0 0 0,0 1 0 0 0,1 0 0 0 0,-1 0 0 0 0,0 1 0 0 0,-3 1-42 0 0,-10-1-1738 0 0,17-2-7740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2.0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9440 0 0,'0'0'29'0'0,"1"0"0"0"0,0 0 1 0 0,-1 1-1 0 0,1-1 0 0 0,0 0 1 0 0,-1 0-1 0 0,1 0 0 0 0,-1 1 0 0 0,1-1 1 0 0,-1 0-1 0 0,1 1 0 0 0,0-1 1 0 0,-1 1-1 0 0,1-1 0 0 0,-1 0 0 0 0,0 1 1 0 0,1-1-1 0 0,-1 1 0 0 0,1-1 1 0 0,-1 1-1 0 0,0 0 0 0 0,1-1 1 0 0,-1 1-1 0 0,0-1 0 0 0,1 1 0 0 0,-1 0 1 0 0,0-1-1 0 0,0 1 0 0 0,0-1 1 0 0,0 1-1 0 0,0 0 0 0 0,0-1 1 0 0,0 1-1 0 0,0 0 0 0 0,0-1 0 0 0,0 1 1 0 0,0 0-1 0 0,0-1 0 0 0,0 1 1 0 0,0 0-30 0 0,-6 31 1644 0 0,4-26-1479 0 0,0 3-161 0 0,0 1 0 0 0,0-1 1 0 0,1 1-1 0 0,1-1 0 0 0,-1 1 0 0 0,2-1 1 0 0,-1 1-1 0 0,1 0 0 0 0,1-1 0 0 0,-1 1 0 0 0,2-1 1 0 0,1 6-5 0 0,-2-11-6 0 0,1 0 1 0 0,-1 0 0 0 0,1 0 0 0 0,0 0 0 0 0,0-1 0 0 0,0 0 0 0 0,0 1-1 0 0,1-1 1 0 0,-1 0 0 0 0,1-1 0 0 0,0 1 0 0 0,-1-1 0 0 0,1 1 0 0 0,0-1-1 0 0,1 0 1 0 0,-1-1 0 0 0,0 1 0 0 0,1-1 0 0 0,-1 0 0 0 0,1 0-1 0 0,-1 0 1 0 0,1 0 5 0 0,6-1-7 0 0,0-1 0 0 0,0 0 0 0 0,0 0 0 0 0,-1-1 0 0 0,1-1 1 0 0,-1 0-1 0 0,1 0 0 0 0,-1-1 0 0 0,0 0 0 0 0,0-1 0 0 0,0 0 0 0 0,-1-1 0 0 0,0 1 0 0 0,0-2 0 0 0,0 0 0 0 0,-1 0 0 0 0,0 0 0 0 0,7-8 7 0 0,-10 8 239 0 0,-1 0-1 0 0,0-1 1 0 0,0 1 0 0 0,0-1-1 0 0,2-7-238 0 0,-6 14 41 0 0,0-1-1 0 0,0 1 1 0 0,0-1-1 0 0,0 1 1 0 0,0-1-1 0 0,0 1 1 0 0,-1-1-1 0 0,1 1 1 0 0,0-1-1 0 0,-1 1 0 0 0,1-1 1 0 0,-1 1-1 0 0,0 0 1 0 0,1-1-1 0 0,-2 0-40 0 0,-14-23 213 0 0,12 19-146 0 0,0 0-1831 0 0,3 5-7209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2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0 8240 0 0,'0'2'61'0'0,"0"0"0"0"0,0-1 1 0 0,0 1-1 0 0,0-1 0 0 0,0 1 0 0 0,0-1 1 0 0,1 1-1 0 0,-1-1 0 0 0,0 1 0 0 0,1-1 1 0 0,-1 0-1 0 0,1 1 0 0 0,0-1 0 0 0,-1 1 1 0 0,1-1-1 0 0,0 0 0 0 0,0 0 1 0 0,0 1-1 0 0,0-1 0 0 0,0 1-61 0 0,1 0 114 0 0,-1 0 0 0 0,0 1 0 0 0,-1-1 0 0 0,1 0 0 0 0,0 1 1 0 0,-1-1-1 0 0,1 1 0 0 0,-1-1 0 0 0,0 1 0 0 0,0 0 0 0 0,0-1 0 0 0,0 2-114 0 0,-3 35 791 0 0,-16 134 272 0 0,18-162-944 0 0,-5 13 324 0 0,5-21-358 0 0,0-1-1 0 0,0 1 0 0 0,0 0 0 0 0,1-1 1 0 0,-1 1-1 0 0,1 0 0 0 0,-1 0 1 0 0,1-1-1 0 0,0 3-84 0 0,-4-5-1684 0 0,4 0-7129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3.3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0 155 6928 0 0,'0'0'800'0'0,"16"7"1910"0"0,-10 1-2593 0 0,1-1-1 0 0,-1 1 0 0 0,-1 0 0 0 0,0 1 0 0 0,0 0 1 0 0,-1-1-1 0 0,0 1 0 0 0,0 1 0 0 0,0 3-116 0 0,6 21-131 0 0,5 32 131 0 0,-12-52 64 0 0,27 175 87 0 0,-30-183-134 0 0,0 0 0 0 0,0 0 0 0 0,0-1 1 0 0,0 1-1 0 0,-1 3-17 0 0,0-6 16 0 0,0 1 0 0 0,1 0 1 0 0,0-1-1 0 0,-1 1 0 0 0,1 0 0 0 0,1-1 1 0 0,-1 1-1 0 0,1-1 0 0 0,-1 1 0 0 0,1 0 1 0 0,0-1-1 0 0,0 1-16 0 0,0 10 98 0 0,-2-9-27 0 0,0-6 117 0 0,-19-32 291 0 0,13 13-392 0 0,2 0 0 0 0,0 0-1 0 0,1-1 1 0 0,1 0 0 0 0,2 1 0 0 0,-1-1 0 0 0,2 0 0 0 0,1-2-87 0 0,2-9 156 0 0,1 0 1 0 0,1 0-1 0 0,2 1 1 0 0,1 0-1 0 0,1 0-156 0 0,-2 14 168 0 0,0-1 0 0 0,8-11-168 0 0,5-14 204 0 0,-17 35-157 0 0,0 0 0 0 0,0 1-1 0 0,1 0 1 0 0,0-1 0 0 0,0 1-1 0 0,1 1 1 0 0,0-1 0 0 0,0 0-1 0 0,0 1 1 0 0,1 0 0 0 0,0 1-1 0 0,0-1 1 0 0,0 1 0 0 0,1 0-1 0 0,3-1-46 0 0,12-8 51 0 0,-19 11-41 0 0,-1 1 0 0 0,1 0 1 0 0,0 0-1 0 0,0 0 0 0 0,1 0 0 0 0,-1 1 0 0 0,0-1 0 0 0,0 1 0 0 0,1 0 1 0 0,-1 0-1 0 0,1 0 0 0 0,-1 0 0 0 0,1 1 0 0 0,-1-1 0 0 0,1 1 1 0 0,1 0-11 0 0,-3 1 10 0 0,0 0 1 0 0,1 0-1 0 0,-1 0 1 0 0,0 0-1 0 0,0 0 1 0 0,0 1-1 0 0,-1-1 1 0 0,1 1-1 0 0,0-1 1 0 0,0 1-1 0 0,0 0-10 0 0,9 8 30 0 0,-8-7-22 0 0,1 0 0 0 0,-1 0 0 0 0,1 0 0 0 0,-1 0 0 0 0,0 1 1 0 0,-1-1-1 0 0,1 1 0 0 0,0 0 0 0 0,-1 0 0 0 0,0 0 0 0 0,0 0 0 0 0,0 0 1 0 0,-1 1-1 0 0,1 1-8 0 0,1 4 15 0 0,0-1 0 0 0,-1 1 0 0 0,-1 0 1 0 0,0 0-1 0 0,0 0 0 0 0,-1 0-15 0 0,-1-4 7 0 0,1-1-1 0 0,-1 1 1 0 0,-1-1-1 0 0,1 1 1 0 0,-1-1-1 0 0,0 0 1 0 0,0 0-1 0 0,0 0 1 0 0,-1 0-1 0 0,0 0 1 0 0,-2 3-7 0 0,0 0 8 0 0,1-1 1 0 0,0 1-1 0 0,0 0 1 0 0,0 3-9 0 0,3-8 18 0 0,1 0 0 0 0,-1 0 1 0 0,0 0-1 0 0,-1 0 0 0 0,1 0 1 0 0,0-1-1 0 0,-1 1 1 0 0,1 0-1 0 0,-1-1 0 0 0,0 1 1 0 0,0-1-1 0 0,0 0 0 0 0,0 0 1 0 0,-2 1-19 0 0,6 4 80 0 0,-2-7-77 0 0,0 0-1 0 0,0 0 1 0 0,0 0 0 0 0,0 1-1 0 0,0-1 1 0 0,0 0 0 0 0,1 0-1 0 0,-1 0 1 0 0,0 0 0 0 0,0 0-1 0 0,0 0 1 0 0,0 0 0 0 0,0 0-1 0 0,0 0 1 0 0,0 1 0 0 0,0-1-1 0 0,0 0 1 0 0,0 0 0 0 0,0 0-1 0 0,1 0 1 0 0,-1 0 0 0 0,0 0-1 0 0,0 0 1 0 0,0 0 0 0 0,0 0-1 0 0,0 0 1 0 0,0 0 0 0 0,0 0-1 0 0,1 0 1 0 0,-1 0 0 0 0,0 0-1 0 0,0 0 1 0 0,0 0 0 0 0,0 0-1 0 0,0 0 1 0 0,0 0 0 0 0,0 0-1 0 0,1 0 1 0 0,-1 0 0 0 0,0 0-1 0 0,0 0 1 0 0,0 0 0 0 0,0 0-1 0 0,0 0 1 0 0,0 0-1 0 0,0 0 1 0 0,0 0 0 0 0,1 0-1 0 0,-1-1 1 0 0,0 1 0 0 0,0 0-1 0 0,0 0 1 0 0,0 0 0 0 0,0 0-1 0 0,0 0 1 0 0,0 0 0 0 0,0 0-1 0 0,0 0 1 0 0,0 0 0 0 0,0-1-1 0 0,0 1 1 0 0,0 0 0 0 0,0 0-1 0 0,0 0 1 0 0,0 0 0 0 0,0 0-3 0 0,30-9 137 0 0,-21 5-142 0 0,0 0 0 0 0,1 1 0 0 0,0 0 1 0 0,-1 1-1 0 0,1 0 0 0 0,0 0 0 0 0,0 1 0 0 0,0 0 0 0 0,3 1 5 0 0,-11 0-4 0 0,-1 1 0 0 0,1-1 0 0 0,-1 1 0 0 0,1 0 0 0 0,-1-1 0 0 0,1 1 0 0 0,-1 0 0 0 0,0 0 0 0 0,1 0 0 0 0,-1 0 0 0 0,0 0 0 0 0,0 0 0 0 0,0 1 0 0 0,0-1 0 0 0,0 0 0 0 0,0 1 0 0 0,0-1 4 0 0,18 31-101 0 0,-11-17 49 0 0,-5-11 18 0 0,0 1 1 0 0,0-1 0 0 0,-1 1-1 0 0,1 0 1 0 0,-1 0-1 0 0,0 0 1 0 0,-1 0-1 0 0,1 0 1 0 0,-1 1-1 0 0,0-1 1 0 0,0 0 0 0 0,-1 0-1 0 0,0 2 34 0 0,0-1-16 0 0,0 0-1 0 0,-1 0 1 0 0,0-1-1 0 0,0 1 1 0 0,-1-1-1 0 0,1 1 1 0 0,-1-1-1 0 0,-1 1 0 0 0,1-1 1 0 0,-1 0-1 0 0,1 0 1 0 0,-2 0-1 0 0,1 0 1 0 0,0-1-1 0 0,-1 1 1 0 0,0-1-1 0 0,0 0 1 0 0,0 0-1 0 0,-1 0 1 0 0,1-1-1 0 0,-1 1 1 0 0,0-1-1 0 0,-2 1 17 0 0,-4 3 50 0 0,-1-1 0 0 0,1-1 0 0 0,-1 0-1 0 0,-1 0 1 0 0,1-1 0 0 0,-1-1 0 0 0,0 0-1 0 0,1 0 1 0 0,-1-1 0 0 0,0-1 0 0 0,0-1 0 0 0,-11 0-50 0 0,19-1-65 0 0,0 1 0 0 0,1-2 0 0 0,-1 1 0 0 0,1 0 0 0 0,0-1 0 0 0,-1 0 0 0 0,1 0 0 0 0,0 0 0 0 0,0-1 0 0 0,0 1 0 0 0,0-1 0 0 0,1 0 0 0 0,-1 0 0 0 0,1 0 0 0 0,-1 0 0 0 0,1-1 0 0 0,0 0 0 0 0,1 1 0 0 0,-1-1 0 0 0,1 0 0 0 0,-1 0 0 0 0,1 0 0 0 0,0-1 0 0 0,1 1 0 0 0,-1 0 0 0 0,1-1 0 0 0,0 1 0 0 0,0-1 0 0 0,0 0 0 0 0,0 1 0 0 0,1-1 0 0 0,0-3 65 0 0,0 4-10128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8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412 1 7232 0 0,'2'43'1052'0'0,"2"0"-1"0"0,2 0 1 0 0,6 24-1052 0 0,-8-46 71 0 0,1 12-124 0 0,0 28 53 0 0,-3-28-51 0 0,2 0 1 0 0,1 1 50 0 0,8 17-167 0 0,-9-40 116 0 0,-1 0 1 0 0,0 1 0 0 0,-1-1 0 0 0,0 1 0 0 0,0 12 50 0 0,4 9-151 0 0,0-7 26 0 0,0-8 86 0 0,-5-17 38 0 0,0 0 0 0 0,-1-1 0 0 0,1 1 0 0 0,0 0 0 0 0,-1 0 0 0 0,1 0 0 0 0,-1 0 0 0 0,1 1 0 0 0,-1-1 0 0 0,0 0 0 0 0,0 0 0 0 0,1 0 0 0 0,-1 0 0 0 0,0 0 0 0 0,0 0 0 0 0,0 1 0 0 0,0-1 0 0 0,0 0 0 0 0,0 0 0 0 0,0 0 0 0 0,-1 0 0 0 0,1 0 0 0 0,0 0 0 0 0,-1 0 0 0 0,1 1 0 0 0,-1-1 0 0 0,1 0 0 0 0,-1 0-1 0 0,1 0 1 0 0,-1-1 0 0 0,0 1 0 0 0,0 1 1 0 0,1-2-57 0 0,-1 1-1 0 0,1-1 0 0 0,-1 1 0 0 0,1-1 0 0 0,0 1 0 0 0,-1 0 1 0 0,1-1-1 0 0,0 1 0 0 0,-1-1 0 0 0,1 1 0 0 0,0-1 0 0 0,0 1 0 0 0,0 0 1 0 0,0-1-1 0 0,-1 1 0 0 0,1 0 0 0 0,0-1 0 0 0,0 1 0 0 0,0 0 1 0 0,0-1-1 0 0,1 1 58 0 0,-1-1-5948 0 0</inkml:trace>
  <inkml:trace contextRef="#ctx0" brushRef="#br0" timeOffset="1">1 333 5520 0 0,'0'0'0'0'0,"0"0"0"0"0,11-2 0 0 0,20 2 368 0 0,10 2 8 0 0,-3-2-8 0 0,8-13 8 0 0,-3 1-144 0 0,-7 6 8 0 0,2-1 0 0 0,4 3 0 0 0,-2 1 16 0 0,-8-3 16 0 0,3 1 0 0 0,3 3-8 0 0,-6-3-168 0 0,-6 1 0 0 0,-1 2-7016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3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7024 0 0,'1'5'129'0'0,"-1"0"-1"0"0,1 0 1 0 0,0 0 0 0 0,0 0-1 0 0,0 0 1 0 0,1-1 0 0 0,0 2-129 0 0,7 24 628 0 0,-7-19-609 0 0,1-1 1 0 0,0 1-1 0 0,1-1 1 0 0,0 0-1 0 0,0 0 0 0 0,1 0 1 0 0,1 0-1 0 0,-1-1 0 0 0,2 0 1 0 0,-1 0-1 0 0,1-1 1 0 0,1 1-1 0 0,3 2-19 0 0,-7-7 55 0 0,0 0 1 0 0,1-1-1 0 0,0 1 1 0 0,0-1-1 0 0,0 0 1 0 0,0 0-1 0 0,0 0 1 0 0,1-1-1 0 0,-1 0 1 0 0,1 0-1 0 0,0 0 1 0 0,-1-1-1 0 0,1 0 1 0 0,0 0-1 0 0,0 0 0 0 0,0-1 1 0 0,0 0-1 0 0,0 0 1 0 0,0 0-1 0 0,0-1 1 0 0,-1 0-1 0 0,1 0 1 0 0,0 0-1 0 0,0-1 1 0 0,4-2-56 0 0,0-1 251 0 0,1-2 1 0 0,-1 0 0 0 0,-1 0-1 0 0,0 0 1 0 0,0-1 0 0 0,0-1 0 0 0,-1 0-1 0 0,0 0 1 0 0,0 0-252 0 0,28-53 1452 0 0,-34 58-1368 0 0,-1 0 0 0 0,1-1 0 0 0,-1 1-1 0 0,0 0 1 0 0,0 0 0 0 0,0-1 0 0 0,-1 1 0 0 0,0 0 0 0 0,0-1 0 0 0,0 1 0 0 0,0 0 0 0 0,-1-1-1 0 0,1 1-83 0 0,-1-14 395 0 0,-9-3-1967 0 0,10 19-8306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4.0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0 6928 0 0,'1'4'218'0'0,"-1"-1"-1"0"0,1 1 1 0 0,-1-1 0 0 0,1 1 0 0 0,0-1 0 0 0,0 1 0 0 0,1-1-1 0 0,0 1-217 0 0,-1-1 215 0 0,1 0-1 0 0,-1 1 0 0 0,0-1 0 0 0,0 0 0 0 0,-1 0 0 0 0,1 1 1 0 0,-1-1-1 0 0,1 1-214 0 0,-3 63 4 0 0,-3-1 0 0 0,-8 30-4 0 0,3 4 312 0 0,7-82 748 0 0,1-1 0 0 0,0 1 0 0 0,2 6-1060 0 0,0-24 43 0 0,-1 0 1 0 0,1 0-1 0 0,0 0 1 0 0,0 0-1 0 0,-1 1 1 0 0,1-1-1 0 0,0 0 1 0 0,0 0 0 0 0,-1 0-1 0 0,1 0 1 0 0,0 0-1 0 0,0 0 1 0 0,-1 0-1 0 0,1 0 1 0 0,0 0-1 0 0,0 0 1 0 0,-1 0-1 0 0,1 0 1 0 0,0 0 0 0 0,-1 0-1 0 0,1 0 1 0 0,0 0-1 0 0,0 0 1 0 0,-1 0-1 0 0,1-1 1 0 0,0 1-1 0 0,0 0 1 0 0,0 0-1 0 0,-1 0 1 0 0,1 0 0 0 0,0 0-1 0 0,0-1 1 0 0,0 1-1 0 0,-1 0 1 0 0,1 0-1 0 0,0 0-43 0 0,-10-7-1654 0 0,10 6-8199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8.7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60 5320 0 0,'0'0'281'0'0,"0"0"6"0"0,0 0-1 0 0,0 0-48 0 0,0 0-180 0 0,0 0-48 0 0,0 0-1 0 0,0 0 18 0 0,0 0 51 0 0,0 0 21 0 0,0 0-7 0 0,-2 8-13 0 0,-4 38-39 0 0,2 27-40 0 0,-1-6 17 0 0,2-1 46 0 0,2 11-63 0 0,1-54 14 0 0,5 14 4 0 0,-3-31-14 0 0,-1 0 0 0 0,0 1 1 0 0,0-1-1 0 0,-1 0 0 0 0,0 0 0 0 0,0 1-4 0 0,0-5-9 0 0,0 1-1 0 0,0-1 1 0 0,1 0-1 0 0,-1 1 1 0 0,0-1-1 0 0,1 1 1 0 0,0-1-1 0 0,0 0 1 0 0,-1 0-1 0 0,2 2 10 0 0,-1-2 226 0 0,0 1 0 0 0,0-1-1 0 0,0 1 1 0 0,0 0 0 0 0,0 0-1 0 0,-1-1 1 0 0,0 1 0 0 0,1 2-226 0 0,-7-29 976 0 0,-1 0-616 0 0,-3-43 496 0 0,-1-44-856 0 0,4 29 434 0 0,7 71-343 0 0,1 0-1 0 0,0-1 1 0 0,0 1-1 0 0,1 0 0 0 0,1 0 1 0 0,0 1-1 0 0,0-1 1 0 0,2-3-91 0 0,3-10 184 0 0,-5 16-120 0 0,0-1 0 0 0,1 1 1 0 0,1 0-1 0 0,-1 0 0 0 0,1 0 0 0 0,1 1 0 0 0,-1 0 0 0 0,1 0 0 0 0,1 0 0 0 0,-1 1 0 0 0,1 0 0 0 0,0 0 1 0 0,0 0-1 0 0,2 1-64 0 0,-5 2 26 0 0,0 1 1 0 0,1 1 0 0 0,-1-1 0 0 0,1 0 0 0 0,-1 1-1 0 0,1 0 1 0 0,0 0 0 0 0,-1 1 0 0 0,1-1 0 0 0,0 1 0 0 0,0 0-1 0 0,0 0 1 0 0,-1 1 0 0 0,1-1 0 0 0,0 1 0 0 0,-1 0-1 0 0,1 0 1 0 0,1 1-27 0 0,10 3 40 0 0,-12-4-20 0 0,0 0 0 0 0,1 1 1 0 0,-1-1-1 0 0,0 1 0 0 0,0 0 0 0 0,0 0 0 0 0,0 0 0 0 0,0 1 0 0 0,-1-1 0 0 0,1 1 1 0 0,1 1-21 0 0,23 25 42 0 0,-2 1 0 0 0,13 20-42 0 0,-25-31 4 0 0,-6-8-8 0 0,-1 0 1 0 0,0 1 0 0 0,-1 0-1 0 0,-1 0 1 0 0,1 1 0 0 0,-2 0-1 0 0,0 0 1 0 0,0 0 0 0 0,-2 0-1 0 0,1 0 1 0 0,-2 1 0 0 0,1 2 3 0 0,-4-1 0 0 0,0 0 0 0 0,0 0 0 0 0,-1-1 0 0 0,-1 1 0 0 0,-1 1 0 0 0,3-13 0 0 0,0 1 1 0 0,0-1-1 0 0,0 0 0 0 0,0 0 1 0 0,0-1-1 0 0,-1 1 1 0 0,1 0-1 0 0,-1-1 1 0 0,1 0-1 0 0,-1 1 1 0 0,0-1-1 0 0,-3 1 0 0 0,-40 22 12 0 0,31-19 4 0 0,-1 0 1 0 0,0-1 0 0 0,0-1-1 0 0,0-1 1 0 0,-14 1-17 0 0,19-3 20 0 0,0 0 0 0 0,0-1 0 0 0,0-1 0 0 0,0 1 0 0 0,0-2 0 0 0,0 0 0 0 0,0 0 0 0 0,0-1 0 0 0,0 0-20 0 0,9 2-176 0 0,0 0 1 0 0,-1-1-1 0 0,1 1 1 0 0,0 0-1 0 0,0-1 1 0 0,0 0-1 0 0,1 1 1 0 0,-1-1-1 0 0,0 0 1 0 0,-1-2 175 0 0,2 3-8933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9.1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0 6128 0 0,'0'0'673'0'0,"-19"17"2224"0"0,-31 5-2482 0 0,31-12-403 0 0,0 0-1 0 0,1 1 1 0 0,0 1-1 0 0,-2 3-11 0 0,-2 0 10 0 0,17-10 45 0 0,0-1-1 0 0,0 1 0 0 0,0 0 1 0 0,1 0-1 0 0,0 0 1 0 0,-4 6-55 0 0,-6 8 209 0 0,12-15-182 0 0,0-1 0 0 0,-1 1 0 0 0,1 0 0 0 0,0 0 0 0 0,1 0 1 0 0,-1 0-1 0 0,1 0 0 0 0,0 1 0 0 0,0-1 0 0 0,0 0 0 0 0,1 1 0 0 0,-1 0-27 0 0,0 59 103 0 0,2-38-35 0 0,-1-25-65 0 0,-1 9 16 0 0,1 0 1 0 0,0 0 0 0 0,1 0 0 0 0,0-1-1 0 0,1 1 1 0 0,0 0 0 0 0,0-1-1 0 0,1 0 1 0 0,0 1 0 0 0,3 3-20 0 0,31 69 87 0 0,-33-75-75 0 0,0-1 0 0 0,1 0 0 0 0,0 0 0 0 0,0 0 0 0 0,1-1 0 0 0,0 0 0 0 0,-1 0 1 0 0,2 0-1 0 0,-1-1 0 0 0,0 1 0 0 0,1-2 0 0 0,7 4-12 0 0,-12-6 5 0 0,1 0 0 0 0,0 0 1 0 0,0 0-1 0 0,0-1 0 0 0,-1 1 0 0 0,1-1 1 0 0,0 1-1 0 0,0-1 0 0 0,0 0 0 0 0,0 0 1 0 0,0-1-1 0 0,0 1 0 0 0,0-1 1 0 0,2 0-6 0 0,40-17 130 0 0,-38 14-94 0 0,0 0 0 0 0,1 1 0 0 0,0 0 0 0 0,0 1 0 0 0,3-1-36 0 0,-8 3-95 0 0,-1-1-1 0 0,1 1 1 0 0,0-1 0 0 0,-1 0-1 0 0,1 1 1 0 0,-1-1 0 0 0,1 0-1 0 0,-1 0 1 0 0,1-1 0 0 0,-1 1-1 0 0,0 0 1 0 0,1-1 0 0 0,-1 0-1 0 0,0 0 96 0 0,-1 1-7634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39.9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0 112 6520 0 0,'3'-14'688'0'0,"6"13"743"0"0,-7 1-1319 0 0,-1 1-1 0 0,1-1 1 0 0,-1 0-1 0 0,1 0 1 0 0,-1-1-1 0 0,1 1 1 0 0,-1 0-1 0 0,1 0 1 0 0,-1-1-1 0 0,1 1 1 0 0,-1-1-1 0 0,0 1 1 0 0,2-1-112 0 0,10-7 329 0 0,-8 5-287 0 0,-1 0-1 0 0,1 1 1 0 0,-1-1 0 0 0,1 1-1 0 0,0 0 1 0 0,0 1 0 0 0,0-1-1 0 0,0 1 1 0 0,3 0-42 0 0,38-9 107 0 0,0-2-1 0 0,2-2-106 0 0,31-10-1466 0 0,-60 19-5354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0.2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7 113 5120 0 0,'0'0'25'0'0,"-1"1"0"0"0,1-1-1 0 0,-1 0 1 0 0,1 1 0 0 0,-1-1 0 0 0,1 0 0 0 0,-1 1-1 0 0,1-1 1 0 0,0 1 0 0 0,-1-1 0 0 0,1 1 0 0 0,0-1 0 0 0,0 1-1 0 0,-1-1 1 0 0,1 1 0 0 0,0-1 0 0 0,0 1 0 0 0,-1 0 0 0 0,1-1-1 0 0,0 1 1 0 0,0-1 0 0 0,0 1 0 0 0,0-1 0 0 0,0 1 0 0 0,0 0-1 0 0,0-1 1 0 0,0 1 0 0 0,0 0-25 0 0,1 25 1063 0 0,-1-18-873 0 0,-1 13-190 0 0,1 0 1 0 0,1 1-1 0 0,1-1 1 0 0,1 0 0 0 0,1 0-1 0 0,1 0 1 0 0,3 8-1 0 0,8 20-30 0 0,-13-35-23 0 0,1 0 0 0 0,1-1 1 0 0,0 0-1 0 0,1 0 0 0 0,0 0 0 0 0,5 6 53 0 0,0-6 132 0 0,0 1 1 0 0,1-1-1 0 0,1-1 0 0 0,-1 0 0 0 0,2-1 0 0 0,4 3-132 0 0,-18-14 31 0 0,1 1-1 0 0,-1-1 0 0 0,1 0 1 0 0,-1 1-1 0 0,0-1 0 0 0,1 0 1 0 0,-1 0-1 0 0,1 1 0 0 0,-1-1 1 0 0,1 0-1 0 0,-1 0 0 0 0,1 0 1 0 0,-1 1-1 0 0,0-1 1 0 0,1 0-1 0 0,-1 0 0 0 0,1 0 1 0 0,-1 0-1 0 0,1 0 0 0 0,0 0 1 0 0,-1 0-1 0 0,1 0 0 0 0,-1 0 1 0 0,1 0-1 0 0,-1 0 0 0 0,1 0 1 0 0,-1-1-1 0 0,0 1 0 0 0,1 0 1 0 0,-1 0-1 0 0,1 0 0 0 0,0-1-30 0 0,7-14 1488 0 0,-2 3-1169 0 0,2-3-152 0 0,-1-1 0 0 0,-1 0 0 0 0,0 0 0 0 0,-1-1 0 0 0,-1 0 1 0 0,0 0-1 0 0,-1 0 0 0 0,-1-5-167 0 0,31-130 1183 0 0,-32 145-1186 0 0,1-1 0 0 0,0 1 0 0 0,1 0 0 0 0,-1 0 0 0 0,1 1 0 0 0,1-1 0 0 0,-1 0 0 0 0,1 1 0 0 0,0 0 0 0 0,1 0 0 0 0,-1 0 0 0 0,1 0 0 0 0,1 1 0 0 0,0-1 3 0 0,-5 5-9126 0 0</inkml:trace>
  <inkml:trace contextRef="#ctx0" brushRef="#br0" timeOffset="1">841 2 6520 0 0,'-8'-1'216'0'0,"0"1"0"0"0,0 0 0 0 0,0 1 0 0 0,0-1 0 0 0,0 2 0 0 0,0-1 0 0 0,1 1 0 0 0,-1 0 0 0 0,0 1 0 0 0,1-1 0 0 0,0 2 0 0 0,-7 2-216 0 0,-35 18-100 0 0,36-18 6 0 0,0 0 0 0 0,1 1 0 0 0,-10 6 94 0 0,14-7-39 0 0,1 1 0 0 0,1 0 1 0 0,-1 0-1 0 0,1 1 0 0 0,0-1 0 0 0,1 1 0 0 0,-1 0 0 0 0,2 1 0 0 0,-3 4 39 0 0,-10 16-70 0 0,13-19 54 0 0,0 0 0 0 0,0 0 0 0 0,0 0 0 0 0,2 0 0 0 0,-1 0 0 0 0,1 1 0 0 0,0 8 16 0 0,-2 4-12 0 0,1-8 66 0 0,1 0-1 0 0,0 0 1 0 0,1 1-1 0 0,1-1 1 0 0,1 0-1 0 0,0 0 1 0 0,1 0-1 0 0,0 1 1 0 0,1-2-1 0 0,2 4-53 0 0,-3-13 38 0 0,-2-1-15 0 0,1 0 1 0 0,1-1-1 0 0,-1 1 1 0 0,0-1-1 0 0,1 1 0 0 0,0-1 1 0 0,-1 0-1 0 0,1 0 1 0 0,1 0-1 0 0,-1 0 1 0 0,0 0-1 0 0,1 0 1 0 0,0 0-1 0 0,-1-1 0 0 0,1 1-23 0 0,13 12 84 0 0,-14-13-79 0 0,0 0 0 0 0,0 0 1 0 0,0-1-1 0 0,0 1 1 0 0,0 0-1 0 0,0-1 0 0 0,0 1 1 0 0,0-1-1 0 0,1 0 1 0 0,-1 0-1 0 0,1 0 0 0 0,-1 0 1 0 0,1 0-6 0 0,13 4 25 0 0,-10-2-6 0 0,1-1 0 0 0,-1 0 1 0 0,1 0-1 0 0,0 0 0 0 0,-1-1 0 0 0,1 0 0 0 0,0 0 0 0 0,0-1 0 0 0,0 0 0 0 0,0 0 0 0 0,-1-1 0 0 0,1 0 1 0 0,0 0-1 0 0,0 0 0 0 0,0-1-19 0 0,37-16-1096 0 0,-41 17-4968 0 0</inkml:trace>
  <inkml:trace contextRef="#ctx0" brushRef="#br0" timeOffset="2">517 374 4816 0 0,'0'6'203'0'0,"0"-6"-172"0"0,0 0 0 0 0,0 0 0 0 0,0 0 0 0 0,0 0 0 0 0,0 0 0 0 0,0 0-1 0 0,0 0 1 0 0,0 0 0 0 0,0 0 0 0 0,1 0 0 0 0,-1 0 0 0 0,0 0 0 0 0,0 0 0 0 0,0 0 0 0 0,0 0 0 0 0,0 0 0 0 0,0 0 0 0 0,0 0 0 0 0,0 0-1 0 0,0 0 1 0 0,0 0 0 0 0,0 0 0 0 0,1 0 0 0 0,-1 0 0 0 0,0 0 0 0 0,0 0 0 0 0,0 0 0 0 0,0 0 0 0 0,0 0 0 0 0,0 0 0 0 0,0 0-1 0 0,0 0 1 0 0,0 0 0 0 0,0 1 0 0 0,0-1 0 0 0,0 0 0 0 0,0 0 0 0 0,0 0 0 0 0,0 0 0 0 0,0 0 0 0 0,0 0 0 0 0,0 0 0 0 0,0 0-1 0 0,0 0 1 0 0,0 0 0 0 0,0 0 0 0 0,0 1 0 0 0,0-1 0 0 0,0 0 0 0 0,0 0 0 0 0,0 0 0 0 0,0 0 0 0 0,0 0 0 0 0,0 0 0 0 0,0 0 0 0 0,0 0-1 0 0,0 0 1 0 0,0 0 0 0 0,0 0 0 0 0,0 1 0 0 0,0-1 0 0 0,0 0 0 0 0,0 0 0 0 0,0 0 0 0 0,0 0-31 0 0,11-2 1313 0 0,-6 1-1278 0 0,1 0 0 0 0,-1 0 0 0 0,0 0-1 0 0,0-1 1 0 0,0 1 0 0 0,-1-1 0 0 0,1 0 0 0 0,4-3-35 0 0,14-5 51 0 0,10-2 107 0 0,-18 5-477 0 0,1 1 0 0 0,0 1 0 0 0,1 1 0 0 0,2-1 319 0 0,-1 2-5402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0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3000 0 0,'0'0'416'0'0,"0"0"-1"0"0,0 20 1819 0 0,-1 47-2044 0 0,2 82 251 0 0,8-103-260 0 0,-8-40-116 0 0,1 0 0 0 0,-1 0 1 0 0,1 0-1 0 0,-2 0 1 0 0,1 1-1 0 0,-1-1 0 0 0,0 0 1 0 0,0 1-1 0 0,-1 2-65 0 0,0-4 51 0 0,0 0 0 0 0,0 0 0 0 0,0 0 0 0 0,1 0 0 0 0,-1 0 0 0 0,1 0 0 0 0,1 0 0 0 0,-1 0 0 0 0,1 1 0 0 0,0-1 0 0 0,0 0 0 0 0,0 0 0 0 0,2 3-51 0 0,-1-1 141 0 0,-1 0-1 0 0,0 0 1 0 0,0 1 0 0 0,0-1 0 0 0,-1 0-1 0 0,0 1 1 0 0,-1 2-141 0 0,1 12 455 0 0,0-21-453 0 0,0 0-1 0 0,0-1 1 0 0,0 1 0 0 0,1 0 0 0 0,-1-1-1 0 0,0 1 1 0 0,0-1 0 0 0,1 1 0 0 0,-1-1 0 0 0,1 1-1 0 0,-1-1 1 0 0,0 1 0 0 0,1-1 0 0 0,-1 1 0 0 0,1-1-1 0 0,-1 1 1 0 0,1-1 0 0 0,0 0 0 0 0,-1 1 0 0 0,1-1-1 0 0,-1 0 1 0 0,1 1 0 0 0,0-1 0 0 0,-1 0-1 0 0,1 0 1 0 0,-1 0 0 0 0,1 1 0 0 0,0-1 0 0 0,-1 0-1 0 0,1 0 1 0 0,0 0 0 0 0,-1 0 0 0 0,2 0-2 0 0,21-2 38 0 0,18-7 257 0 0,-32 7-254 0 0,1 1 1 0 0,-1-2-1 0 0,0 1 0 0 0,0-1 0 0 0,0 0 1 0 0,0-1-1 0 0,4-3-41 0 0,3-1-187 0 0,0 1-1 0 0,1 0 1 0 0,14-3 187 0 0,-25 7-471 0 0,18-6-6113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1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297 14 5824 0 0,'0'0'46'0'0,"0"-1"0"0"0,0 0 0 0 0,0 1 1 0 0,-1-1-1 0 0,1 0 0 0 0,0 1 0 0 0,0-1 0 0 0,-1 0 0 0 0,1 1 1 0 0,-1-1-1 0 0,1 1 0 0 0,0-1 0 0 0,-1 1 0 0 0,1-1 0 0 0,-1 1 1 0 0,1-1-1 0 0,-1 1 0 0 0,0-1 0 0 0,1 1 0 0 0,-1 0 1 0 0,1-1-1 0 0,-1 1 0 0 0,0 0 0 0 0,1-1 0 0 0,-1 1 0 0 0,0 0 1 0 0,1 0-1 0 0,-1 0 0 0 0,0 0 0 0 0,1 0 0 0 0,-1-1 0 0 0,0 1 1 0 0,0 0-1 0 0,1 1 0 0 0,-1-1 0 0 0,0 0 0 0 0,1 0 1 0 0,-1 0-1 0 0,0 0 0 0 0,1 0 0 0 0,-1 1-46 0 0,-32 7 2101 0 0,14-1-1934 0 0,2 0 0 0 0,-1 2 0 0 0,1 0 0 0 0,1 0 0 0 0,-1 2 0 0 0,2 0 0 0 0,-1 1 0 0 0,2 0 0 0 0,0 1 0 0 0,0 1-167 0 0,9-7 38 0 0,0 0 0 0 0,1 0 0 0 0,0 0 0 0 0,0 1 0 0 0,1-1 0 0 0,0 1 0 0 0,0 0 0 0 0,1 0 0 0 0,-1 3-38 0 0,-7 23 26 0 0,5-22-9 0 0,2-1 0 0 0,0 1 0 0 0,0 0 0 0 0,0 6-17 0 0,2-14 7 0 0,1 0 0 0 0,0 1 0 0 0,0-1 0 0 0,0 1 0 0 0,0-1 0 0 0,1 0 0 0 0,0 1 0 0 0,0-1 0 0 0,0 0 0 0 0,0 0-1 0 0,0 0 1 0 0,1 0 0 0 0,1 3-7 0 0,3 3 25 0 0,-5-7-11 0 0,1 0 1 0 0,-1 0-1 0 0,1 0 0 0 0,0 0 1 0 0,0-1-1 0 0,0 1 0 0 0,0 0 1 0 0,0-1-1 0 0,1 1 0 0 0,-1-1 1 0 0,1 0-1 0 0,0 0 0 0 0,-1 0 1 0 0,1 0-1 0 0,0 0 0 0 0,0-1 1 0 0,0 1-1 0 0,2 0-14 0 0,12 2 5 0 0,0-1-1 0 0,-1 0 1 0 0,2-1 0 0 0,-1-1-1 0 0,0 0 1 0 0,0-1 0 0 0,0-1 0 0 0,0-1-1 0 0,0-1 1 0 0,0 0 0 0 0,0-1-1 0 0,-1-1 1 0 0,1 0 0 0 0,-1-1 0 0 0,0-1-1 0 0,-1 0 1 0 0,5-4-5 0 0,-9 3 7 0 0,0 0 1 0 0,-1 0-1 0 0,0-1 0 0 0,4-4-7 0 0,18-17 52 0 0,-29 26-22 0 0,1 1 1 0 0,-1-1-1 0 0,0 0 0 0 0,0 0 0 0 0,0 0 0 0 0,-1 0 0 0 0,1-1 0 0 0,-1 1 1 0 0,0-1-1 0 0,0 0 0 0 0,-1 1 0 0 0,0-1 0 0 0,1 0 0 0 0,-1 0 0 0 0,-1 0 1 0 0,1 0-1 0 0,-1 0 0 0 0,0-4-30 0 0,0 2 25 0 0,0-1-1 0 0,-1 1 1 0 0,0 0 0 0 0,0 0-1 0 0,-1 0 1 0 0,0 0 0 0 0,0 0-1 0 0,0 0 1 0 0,-1 0 0 0 0,0 1-1 0 0,-1-1 1 0 0,-3-5-25 0 0,-3-1 63 0 0,6 5-25 0 0,-1 1 1 0 0,-1-1-1 0 0,0 1 0 0 0,0 1 1 0 0,0-1-1 0 0,0 1 0 0 0,-1 0 1 0 0,0 1-1 0 0,0 0 1 0 0,-5-3-39 0 0,5 4 39 0 0,-1 1 0 0 0,1 0 0 0 0,-1 0 0 0 0,0 1 0 0 0,0 0 0 0 0,0 0 0 0 0,-6 0-39 0 0,8 0-1677 0 0,6 2-7135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1.4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12 324 4416 0 0,'2'26'560'0'0,"-1"-20"-334"0"0,0 0 1 0 0,-1 0-1 0 0,0 0 0 0 0,0-1 1 0 0,0 1-1 0 0,-1 2-226 0 0,0 4 295 0 0,1 0-1 0 0,0 1 0 0 0,1-1 1 0 0,1 4-295 0 0,-1 6 1898 0 0,-2-49-1173 0 0,-1 0-1 0 0,-4-12-724 0 0,3 20 131 0 0,0 0 0 0 0,2-1 0 0 0,0 1 0 0 0,1 0 0 0 0,1-7-131 0 0,3-4 340 0 0,1 1-1 0 0,5-15-339 0 0,-6 32 85 0 0,0 0 1 0 0,0 1-1 0 0,1-1 0 0 0,0 1 1 0 0,1 1-1 0 0,0-1 0 0 0,3-2-85 0 0,-4 7 68 0 0,0 0 0 0 0,1 1 1 0 0,-1 0-1 0 0,1 0 0 0 0,0 1 0 0 0,0-1 0 0 0,1 1 0 0 0,-1 0 0 0 0,1 1 0 0 0,0 0 0 0 0,0 0 0 0 0,2 0-68 0 0,0 0 40 0 0,0 0 0 0 0,0 1 0 0 0,0 0 0 0 0,1 0 0 0 0,-1 1 0 0 0,1 1 0 0 0,-1-1-1 0 0,1 2 1 0 0,3-1-40 0 0,-10 1 16 0 0,1 0 1 0 0,-1 0-1 0 0,1 0 0 0 0,-1 1 0 0 0,0-1 0 0 0,1 1 0 0 0,-1-1 1 0 0,0 1-1 0 0,2 2-16 0 0,14 6 152 0 0,-18-9-144 0 0,0 0 1 0 0,0 0-1 0 0,0 0 1 0 0,0 0 0 0 0,0 1-1 0 0,0-1 1 0 0,0 0 0 0 0,0 0-1 0 0,0 1 1 0 0,-1-1 0 0 0,1 0-1 0 0,0 1 1 0 0,-1-1 0 0 0,0 1-1 0 0,1-1 1 0 0,-1 1-1 0 0,0-1 1 0 0,1 1 0 0 0,-1 0-9 0 0,1 31 33 0 0,-4-18-29 0 0,0 1-1 0 0,-1-1 1 0 0,-3 8-4 0 0,4-16 5 0 0,-1 0 0 0 0,1 0 0 0 0,-1 0 0 0 0,0-1 1 0 0,-1 0-1 0 0,1 0 0 0 0,-1 0 0 0 0,-5 4-5 0 0,6-5 11 0 0,-2 0-1 0 0,1 0 1 0 0,0-1 0 0 0,-1 1-1 0 0,0-1 1 0 0,0 0 0 0 0,0-1-1 0 0,0 0 1 0 0,-3 1-11 0 0,-4 2-215 0 0,-1-1 1 0 0,0 0-1 0 0,0-2 1 0 0,0 1 0 0 0,-1-2-1 0 0,1 0 1 0 0,-7 0 214 0 0,20-2-9372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1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6632 0 0,'30'42'1054'0'0,"-17"-25"-74"0"0,0 0 1 0 0,-2 1 0 0 0,6 12-981 0 0,26 92 669 0 0,-41-118-662 0 0,-1-1-1 0 0,0 1 1 0 0,0 0 0 0 0,0 0-1 0 0,0-1 1 0 0,-1 1 0 0 0,1 2-7 0 0,4 21 54 0 0,-3-20-2 0 0,0 0 0 0 0,-1 1 0 0 0,1-1 0 0 0,-2 0 0 0 0,1 1-1 0 0,-1-1 1 0 0,0 1 0 0 0,-1 4-52 0 0,1 29 193 0 0,14-16-1463 0 0,-14-24-6402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5224 0 0,'0'-1'11'0'0,"0"1"0"0"0,0 0 0 0 0,0 0 0 0 0,0 0 0 0 0,0-1 0 0 0,0 1 0 0 0,1 0 0 0 0,-1 0 0 0 0,0-1 0 0 0,0 1 0 0 0,0 0 0 0 0,0 0 0 0 0,0 0 0 0 0,0 0 0 0 0,0-1-1 0 0,1 1 1 0 0,-1 0 0 0 0,0 0 0 0 0,0 0 0 0 0,0 0 0 0 0,0 0 0 0 0,1-1 0 0 0,-1 1 0 0 0,0 0 0 0 0,0 0 0 0 0,0 0 0 0 0,0 0 0 0 0,1 0 0 0 0,-1 0 0 0 0,0 0 0 0 0,0 0 0 0 0,1 0 0 0 0,-1 0 0 0 0,0 0 0 0 0,0 0 0 0 0,0 0 0 0 0,1 0 0 0 0,-1 0 0 0 0,0 0 0 0 0,0 0 0 0 0,0 0 0 0 0,1 0 0 0 0,-1 0 0 0 0,0 0 0 0 0,0 0 0 0 0,0 0 0 0 0,1 0-11 0 0,9 10 1012 0 0,-1-1 85 0 0,-7-7-1028 0 0,-1 1 1 0 0,0-1-1 0 0,-1 1 0 0 0,1-1 0 0 0,0 1 0 0 0,-1 0 1 0 0,1-1-1 0 0,-1 1 0 0 0,0 0 0 0 0,0-1 1 0 0,0 1-1 0 0,0 0 0 0 0,-1 0 0 0 0,1-1 1 0 0,-1 1-70 0 0,1 13 273 0 0,-12 211 399 0 0,6-106 335 0 0,6-116-940 0 0,1 0 1 0 0,0 0 0 0 0,0 0-1 0 0,0-1 1 0 0,1 1-1 0 0,0-1 1 0 0,0 1 0 0 0,0-1-1 0 0,2 3-67 0 0,-1-1 86 0 0,-1-1 0 0 0,1 1 0 0 0,-1-1 0 0 0,0 1 0 0 0,1 5-86 0 0,-3-11 9 0 0,0 1-1 0 0,0 0 1 0 0,0 0-1 0 0,1 0 1 0 0,-1-1-1 0 0,0 1 1 0 0,1 0-1 0 0,-1-1 1 0 0,1 1-1 0 0,-1 0 1 0 0,1-1-1 0 0,-1 1 1 0 0,1 0-1 0 0,-1-1 1 0 0,1 1-1 0 0,0-1 1 0 0,0 1-9 0 0,-1-1 4 0 0,1 1 0 0 0,0-1 1 0 0,-1 1-1 0 0,1-1 0 0 0,-1 1 1 0 0,1 0-1 0 0,-1-1 1 0 0,1 1-1 0 0,-1 0 0 0 0,1-1 1 0 0,-1 1-1 0 0,1 0 0 0 0,-1 0 1 0 0,0-1-1 0 0,0 1 1 0 0,1 0-1 0 0,-1 0-4 0 0,0 0-1 0 0,1 0 1 0 0,-1-1-1 0 0,1 1 1 0 0,-1 0-1 0 0,1 0 1 0 0,-1-1-1 0 0,1 1 1 0 0,0-1-1 0 0,-1 1 0 0 0,1 0 1 0 0,0-1-1 0 0,0 1 1 0 0,-1-1-1 0 0,1 0 1 0 0,0 1-1 0 0,0-1 1 0 0,1 1-1138 0 0,-2-1-6684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2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1 400 7136 0 0,'0'-1'61'0'0,"0"0"0"0"0,0-1 0 0 0,1 1 0 0 0,-1 0 0 0 0,0 0 0 0 0,1-1 0 0 0,-1 1 0 0 0,0 0 0 0 0,1 0 0 0 0,0 0 0 0 0,-1 0 0 0 0,1 0 0 0 0,0 0 0 0 0,-1 0 1 0 0,1 0-1 0 0,0-1-61 0 0,0 1 79 0 0,0 1 1 0 0,0-1 0 0 0,-1 0 0 0 0,1-1-1 0 0,0 1 1 0 0,-1 0 0 0 0,1 0 0 0 0,-1 0 0 0 0,1 0-1 0 0,-1 0 1 0 0,1 0 0 0 0,-1-1 0 0 0,0 1-1 0 0,0 0 1 0 0,0 0 0 0 0,0-1-80 0 0,-1-52 1695 0 0,0 16-1055 0 0,2 1 1 0 0,1-4-641 0 0,10-18 460 0 0,-11 54-380 0 0,0 0 0 0 0,1 0 0 0 0,-1 0 0 0 0,1 0-1 0 0,0 1 1 0 0,0-1 0 0 0,0 0 0 0 0,1 1 0 0 0,0 0 0 0 0,0-1 0 0 0,0 1 0 0 0,0 0 0 0 0,0 1 0 0 0,3-3-80 0 0,-2 5 51 0 0,0 0 0 0 0,0 0 0 0 0,0 0 1 0 0,0 1-1 0 0,1 0 0 0 0,-1-1 1 0 0,0 1-1 0 0,0 1 0 0 0,0-1 1 0 0,0 1-1 0 0,0-1 0 0 0,0 1 0 0 0,0 1 1 0 0,0-1-1 0 0,0 0 0 0 0,0 1 1 0 0,-1 0-1 0 0,1 0 0 0 0,0 0-51 0 0,43 39 444 0 0,-2 1-1 0 0,7 11-443 0 0,-37-37 115 0 0,9 16 87 0 0,-19-25-137 0 0,0 0 0 0 0,0 0 0 0 0,0-1 0 0 0,6 6-65 0 0,28 26 164 0 0,-27-25-104 0 0,0 0 1 0 0,1-1-1 0 0,1 0 0 0 0,0-1 0 0 0,3 0-60 0 0,-15-9-3 0 0,1 0 0 0 0,0-1 0 0 0,-1 1 0 0 0,1-1 0 0 0,0 0 0 0 0,0 0 0 0 0,0 0 0 0 0,0-1 0 0 0,0 1 0 0 0,0-1 0 0 0,0 1 0 0 0,0-1-1 0 0,3 0 4 0 0,6-14-6 0 0,-6-12 46 0 0,-2-1 1 0 0,-1 1-1 0 0,0-1 1 0 0,-2-1-41 0 0,0 12 71 0 0,3-14 99 0 0,-2 23-105 0 0,-1-1 0 0 0,0 1 0 0 0,-1 0 0 0 0,1 0 0 0 0,-1-3-65 0 0,0-4 77 0 0,0 0-1 0 0,1 0 1 0 0,1 0 0 0 0,0 0 0 0 0,1 1 0 0 0,2-5-77 0 0,-2 2 67 0 0,-1 13-22 0 0,-1 1 1 0 0,1-1 0 0 0,-1 0-1 0 0,1 0 1 0 0,0 1 0 0 0,0-1-1 0 0,0 1 1 0 0,0-1-1 0 0,0 1 1 0 0,1 0 0 0 0,-1 0-1 0 0,1 0 1 0 0,-1 0-1 0 0,1 1 1 0 0,0-1 0 0 0,-1 1-1 0 0,2-1-45 0 0,12-9 1 0 0,-5 3-2352 0 0,-9 6-9427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2.5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21 7528 0 0,'9'-1'358'0'0,"-14"-2"425"0"0,5 2-725 0 0,-1 1 0 0 0,0 0 1 0 0,1-1-1 0 0,-1 1 0 0 0,0 0 1 0 0,1-1-1 0 0,-1 1 0 0 0,1 0 1 0 0,-1-1-1 0 0,1 1 0 0 0,-1-1 0 0 0,1 1 1 0 0,-1-1-1 0 0,1 0 0 0 0,-1 1 1 0 0,1-1-1 0 0,0 1 0 0 0,-1-1-58 0 0,1 0 40 0 0,0 1 0 0 0,0 0 0 0 0,0 0 0 0 0,0 0 0 0 0,1-1 0 0 0,-1 1 0 0 0,0 0-1 0 0,0 0 1 0 0,-1-1 0 0 0,1 1 0 0 0,0 0 0 0 0,0 0 0 0 0,0-1 0 0 0,0 1 0 0 0,0 0-1 0 0,0 0 1 0 0,0-1 0 0 0,0 1 0 0 0,0 0 0 0 0,0 0 0 0 0,-1 0 0 0 0,1-1 0 0 0,0 1 0 0 0,0 0-1 0 0,0 0 1 0 0,0 0 0 0 0,-1-1 0 0 0,1 1 0 0 0,0 0 0 0 0,0 0 0 0 0,0 0 0 0 0,-1 0-1 0 0,1 0 1 0 0,0 0 0 0 0,0-1 0 0 0,-1 1 0 0 0,1 0 0 0 0,0 0 0 0 0,0 0 0 0 0,-1 0 0 0 0,1 0-1 0 0,0 0 1 0 0,0 0-40 0 0,-13 7 288 0 0,-12 15-407 0 0,-3 8 264 0 0,1 0 1 0 0,-11 19-146 0 0,29-36 37 0 0,1 0 1 0 0,0 1 0 0 0,1 0-1 0 0,0 0 1 0 0,1 0 0 0 0,1 1 0 0 0,1 0-1 0 0,-2 6-37 0 0,4-9 24 0 0,0 0 0 0 0,1 0 0 0 0,0 0 0 0 0,1 0 1 0 0,0 0-1 0 0,1 0 0 0 0,1 9-24 0 0,0-13 15 0 0,0-1 1 0 0,0 0 0 0 0,0 1 0 0 0,1-1-1 0 0,0 0 1 0 0,0 0 0 0 0,1-1 0 0 0,0 1 0 0 0,0-1-1 0 0,0 0 1 0 0,1 0 0 0 0,0 0 0 0 0,0 0-16 0 0,9 9 22 0 0,-12-12-18 0 0,0-1 0 0 0,-1 0 0 0 0,1 1 0 0 0,0-1 0 0 0,1 0 0 0 0,-1 0 0 0 0,0-1 0 0 0,1 1 0 0 0,-1 0 0 0 0,1-1 0 0 0,-1 1 0 0 0,1-1 0 0 0,0 0 0 0 0,0 0-4 0 0,4 2 8 0 0,-1-2-1 0 0,0 1 0 0 0,0-1 1 0 0,1 0-1 0 0,-1 0 1 0 0,1 0-1 0 0,-1-1 0 0 0,1 0 1 0 0,-1 0-1 0 0,0-1 1 0 0,1 0-8 0 0,9-1 3 0 0,-10 1 4 0 0,0 1 0 0 0,0-1 0 0 0,-1 0 0 0 0,1-1 1 0 0,-1 1-1 0 0,1-1 0 0 0,-1 0 0 0 0,1-1 0 0 0,-1 1 0 0 0,0-1 0 0 0,0 0 0 0 0,0 0-7 0 0,7-5-1570 0 0,-9 6-6468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2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 6632 0 0,'3'-2'41'0'0,"-1"0"-1"0"0,1 0 1 0 0,-1 0 0 0 0,1 0 0 0 0,0 1-1 0 0,0-1 1 0 0,0 1 0 0 0,0 0 0 0 0,0 0-1 0 0,0 0 1 0 0,0 0 0 0 0,0 0 0 0 0,2 0-41 0 0,44-1 1099 0 0,-40 3-923 0 0,-1-1 0 0 0,1-1 0 0 0,-1 1 1 0 0,0-1-1 0 0,1-1 0 0 0,0 0-176 0 0,1 1 223 0 0,-1-1-1 0 0,1 1 0 0 0,0 1 0 0 0,0 0 0 0 0,-1 0 1 0 0,1 1-1 0 0,0 0 0 0 0,4 2-222 0 0,-14-3 0 0 0,3 1 0 0 0,-1 0 0 0 0,1-1 0 0 0,0 2 0 0 0,-1-1 0 0 0,1 0 0 0 0,-1 0 0 0 0,1 1 0 0 0,-1-1 0 0 0,0 1 0 0 0,1 0 0 0 0,-1 0 0 0 0,0 0 0 0 0,0 0 0 0 0,0 0 1 0 0,-1 0-1 0 0,1 0 0 0 0,1 3 0 0 0,-1-2-16 0 0,0 1 1 0 0,0-1 0 0 0,0 1-1 0 0,-1 0 1 0 0,1-1-1 0 0,-1 1 1 0 0,0 0 0 0 0,0 0-1 0 0,0 0 1 0 0,0 0 0 0 0,-1 3 15 0 0,1 3-8 0 0,-1-5 7 0 0,0 0 0 0 0,0 0-1 0 0,0 0 1 0 0,0 0 0 0 0,-1 0 0 0 0,0 0-1 0 0,0 0 1 0 0,0 0 0 0 0,-1 0 0 0 0,0-1-1 0 0,0 1 1 0 0,-2 3 1 0 0,-17 31 11 0 0,13-25-2 0 0,1 0 0 0 0,-2 0 0 0 0,0-1 0 0 0,-8 8-9 0 0,-38 53 97 0 0,51-69-204 0 0,0 1 0 0 0,1 0 0 0 0,-1 0 0 0 0,1 0 0 0 0,0 0 0 0 0,1 0 0 0 0,0 0 0 0 0,-1 2 107 0 0,3-7-7281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4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14 397 5016 0 0,'0'0'545'0'0,"0"0"4"0"0,0 0-2 0 0,0 0-20 0 0,0 0-94 0 0,0 0-20 0 0,0 0-2 0 0,0 0 8 0 0,0 0 18 0 0,0 0 8 0 0,0 0-2 0 0,0 0-20 0 0,0 0-94 0 0,0 0-20 0 0,0 0-3 0 0,0 0-37 0 0,0 0-137 0 0,0 0-31 0 0,0 0-2 0 0,0 0 10 0 0,0 0 30 0 0,0 0 10 0 0,0 0-2 0 0,0 0 0 0 0,-2-6-15 0 0,-1 2-101 0 0,2 2-19 0 0,0 0 0 0 0,0 0 1 0 0,0 0-1 0 0,0 0 1 0 0,0-1-1 0 0,1 1 1 0 0,-1 0-1 0 0,1 0 0 0 0,-1 0 1 0 0,1-1-1 0 0,0 1 1 0 0,0 0-1 0 0,0 0 1 0 0,0-1-1 0 0,0 1 0 0 0,0 0 1 0 0,1 0-1 0 0,0-2-12 0 0,13-53 853 0 0,-2 0 0 0 0,3-42-853 0 0,-14 91 94 0 0,1 1 1 0 0,-1-1-1 0 0,2 1 1 0 0,-1-1-1 0 0,1 1 1 0 0,0 0-1 0 0,1 0 1 0 0,-1 0-1 0 0,1 0 1 0 0,1 1 0 0 0,2-5-95 0 0,-5 8 65 0 0,0 1 0 0 0,0-1 1 0 0,1 1-1 0 0,-1-1 0 0 0,0 1 1 0 0,1 0-1 0 0,-1 0 0 0 0,1 0 0 0 0,0 0 1 0 0,0 0-1 0 0,1 0-65 0 0,-4 0 55 0 0,5-8 149 0 0,-5 10-202 0 0,0 0 0 0 0,0 0 0 0 0,0-1 0 0 0,1 1 0 0 0,-1 0 0 0 0,0 0 0 0 0,0 0 0 0 0,0 0 0 0 0,0 0 0 0 0,1 0 0 0 0,-1 0 0 0 0,0 0 0 0 0,0 0 0 0 0,0 0 0 0 0,0 0 0 0 0,1 0 0 0 0,-1 0 0 0 0,0 0 0 0 0,0 0 0 0 0,0 0 0 0 0,1 0 0 0 0,-1 0 0 0 0,0 0 0 0 0,0 0-1 0 0,0 0 1 0 0,0 0 0 0 0,1 0 0 0 0,-1 0 0 0 0,0 0 0 0 0,0 0 0 0 0,0 0 0 0 0,0 0 0 0 0,1 0 0 0 0,-1 1 0 0 0,0-1 0 0 0,0 0 0 0 0,0 0 0 0 0,0 0 0 0 0,0 0 0 0 0,1 0 0 0 0,-1 1 0 0 0,0-1 0 0 0,0 0 0 0 0,0 0 0 0 0,0 0 0 0 0,0 0 0 0 0,0 1 0 0 0,0-1 0 0 0,0 0 0 0 0,0 0 0 0 0,0 0 0 0 0,0 1 0 0 0,0-1 0 0 0,0 0 0 0 0,0 0 0 0 0,0 0 0 0 0,0 0 0 0 0,0 1-1 0 0,0-1 1 0 0,0 0-2 0 0,2 5 0 0 0,-2-3 0 0 0,1-1-1 0 0,-1 0 1 0 0,1 0-1 0 0,-1 0 1 0 0,1 0 0 0 0,-1 0-1 0 0,1 0 1 0 0,0 0 0 0 0,0-1-1 0 0,-1 1 1 0 0,1 0-1 0 0,0 0 1 0 0,0 0 0 0 0,0-1-1 0 0,0 1 1 0 0,0 0 0 0 0,0-1-1 0 0,0 1 1 0 0,0-1-1 0 0,0 1 1 0 0,5 3-33 0 0,0 1-1 0 0,0 0 1 0 0,-1 0-1 0 0,1 0 1 0 0,-1 1-1 0 0,0 0 1 0 0,-1 0-1 0 0,1 0 0 0 0,1 5 34 0 0,24 29-191 0 0,9 20 37 0 0,-22-29 144 0 0,-15-26 4 0 0,0-1 0 0 0,0 0 1 0 0,0 0-1 0 0,0 0 0 0 0,1 0 0 0 0,-1-1 1 0 0,1 1-1 0 0,0-1 0 0 0,0 1 0 0 0,1-1 1 0 0,-1 0-1 0 0,1 0 6 0 0,-1 0-7 0 0,0-1 0 0 0,-1 0 0 0 0,1 1-1 0 0,-1 0 1 0 0,1 0 0 0 0,-1-1 0 0 0,0 1 0 0 0,0 1 0 0 0,1 1 7 0 0,-2-2 1 0 0,1-1-1 0 0,-1 1 1 0 0,1 0 0 0 0,0-1-1 0 0,0 1 1 0 0,0-1 0 0 0,1 1-1 0 0,-1-1 1 0 0,0 0 0 0 0,3 1-1 0 0,3 8 29 0 0,-8-10-25 0 0,0 0 0 0 0,1 0 0 0 0,-1 0 0 0 0,0-1 0 0 0,1 1 0 0 0,-1 0 0 0 0,1 0 0 0 0,-1-1 0 0 0,1 1 0 0 0,0 0 0 0 0,-1-1 0 0 0,1 1 0 0 0,0 0 0 0 0,-1-1 0 0 0,1 1-4 0 0,0-1-72 0 0,-1 0 1 0 0,0 1-1 0 0,1-1 0 0 0,-1 0 1 0 0,0 0-1 0 0,1 1 0 0 0,-1-1 1 0 0,0 0-1 0 0,0 1 0 0 0,1-1 1 0 0,-1 0-1 0 0,0 1 0 0 0,0-1 1 0 0,0 0-1 0 0,0 1 0 0 0,1-1 1 0 0,-1 1-1 0 0,0-1 0 0 0,0 0 1 0 0,0 1-1 0 0,0-1 0 0 0,0 1 1 0 0,0-1-1 0 0,0 0 1 0 0,0 1-1 0 0,0-1 0 0 0,0 1 72 0 0,0-1-10314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4.4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 5720 0 0,'0'0'0'0'0,"0"0"0"0"0,0 4 0 0 0,0-2 728 0 0,0-2 8 0 0,4 0 0 0 0,9-2 0 0 0,-7-2-488 0 0,0 4 0 0 0,4 4-8 0 0,25-8 16 0 0,15-9-192 0 0,-5 1 8 0 0,3 8 0 0 0,-1-2 0 0 0,3-4-192 0 0,-1-1 0 0 0,7 3-7152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4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332 40 6128 0 0,'-2'-2'175'0'0,"0"1"-1"0"0,1-1 1 0 0,-1 1 0 0 0,0 0 0 0 0,0 0 0 0 0,0 0 0 0 0,0 0-1 0 0,0 0 1 0 0,0 1 0 0 0,0-1-175 0 0,-39-6 468 0 0,19 5-218 0 0,-26-6 58 0 0,0 2-1 0 0,-6 2-307 0 0,50 4 21 0 0,1 0 1 0 0,-1 1-1 0 0,0-1 1 0 0,1 1-1 0 0,-1 0 1 0 0,1 0-1 0 0,-1 0 1 0 0,1 1-1 0 0,0-1 0 0 0,-4 2-21 0 0,-20 8 250 0 0,26-11-216 0 0,0 1-1 0 0,0-1 1 0 0,-1 1-1 0 0,1-1 1 0 0,0 1-1 0 0,0 0 1 0 0,0-1-1 0 0,0 1 1 0 0,0 0-1 0 0,0 0 1 0 0,0 0-1 0 0,0 0 1 0 0,0 0-1 0 0,1 0 1 0 0,-1 0-1 0 0,0 0 1 0 0,0 0-1 0 0,1 0 1 0 0,-1 0-1 0 0,1 0 1 0 0,-1 0-1 0 0,1 1 1 0 0,0-1-1 0 0,-1 0 1 0 0,1 0-1 0 0,0 1 1 0 0,0-1-1 0 0,0 0 1 0 0,0 0-1 0 0,0 1 1 0 0,0 0-34 0 0,-3 12 225 0 0,2-5-108 0 0,-1-1 0 0 0,1 1 0 0 0,0-1-1 0 0,1 1 1 0 0,0-1 0 0 0,1 1 0 0 0,0 4-117 0 0,0-8 45 0 0,0-1-1 0 0,0 1 1 0 0,0-1-1 0 0,0 0 1 0 0,1 1-1 0 0,0-1 1 0 0,0 0 0 0 0,0 0-1 0 0,0 0 1 0 0,1 0-1 0 0,0 0 1 0 0,-1-1-1 0 0,1 1 1 0 0,1-1 0 0 0,-1 1-45 0 0,26 21 174 0 0,-4-1-53 0 0,2-2 0 0 0,0-1 0 0 0,15 7-121 0 0,54 33 263 0 0,-81-50-253 0 0,0 1 0 0 0,-1 0 0 0 0,0 1 0 0 0,11 14-10 0 0,-23-25 0 0 0,0 1 1 0 0,-1 0-1 0 0,1 0 0 0 0,-1 0 1 0 0,1 0-1 0 0,-1 0 1 0 0,0 1-1 0 0,0-1 1 0 0,-1 0-1 0 0,1 0 1 0 0,-1 1-1 0 0,1-1 1 0 0,-1 0-1 0 0,0 1 0 0 0,0-1 1 0 0,-1 0-1 0 0,1 1 1 0 0,-1-1-1 0 0,1 0 1 0 0,-1 1-1 0 0,0-1 1 0 0,0 0-1 0 0,0 0 1 0 0,-1 0-1 0 0,1 0 0 0 0,-1 0 1 0 0,0 0-1 0 0,0 0 1 0 0,0-1-1 0 0,0 1 1 0 0,0-1-1 0 0,-1 1 1 0 0,1-1-1 0 0,-1 0 1 0 0,0 1-1 0 0,-6 3 4 0 0,-1 0 1 0 0,0 0-1 0 0,0-1 1 0 0,0 0-1 0 0,-1-1 1 0 0,0 0-1 0 0,1 0 1 0 0,-1-1-1 0 0,-1-1 1 0 0,1 0-1 0 0,0-1 1 0 0,-1 0-1 0 0,1 0 1 0 0,0-1-1 0 0,-1-1 1 0 0,-3 0-5 0 0,7 0 27 0 0,1 0 0 0 0,0 0 1 0 0,0-1-1 0 0,-1 1 0 0 0,-2-3-27 0 0,9 4 19 0 0,-1-1 0 0 0,0 1 0 0 0,1-1 1 0 0,-1 0-1 0 0,1 0 0 0 0,-1 0 0 0 0,1 0 0 0 0,-1 0 0 0 0,1 0 0 0 0,0 0 0 0 0,-1-1 1 0 0,1 1-1 0 0,0 0 0 0 0,0-1 0 0 0,0 1 0 0 0,0-1 0 0 0,0 1 0 0 0,0-1 0 0 0,0 1 1 0 0,1-1-1 0 0,-1 0 0 0 0,1 1 0 0 0,-1-1 0 0 0,1 0 0 0 0,0 1-19 0 0,-11-52-1456 0 0,11 50-7486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5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0 4912 0 0,'-1'2'97'0'0,"1"-1"0"0"0,-1 1 0 0 0,0-1 0 0 0,1 1 0 0 0,-1-1-1 0 0,0 1 1 0 0,0-1 0 0 0,0 0 0 0 0,-1 1 0 0 0,1-1 0 0 0,0 0 0 0 0,0 0 0 0 0,-1 0 0 0 0,1 0 0 0 0,0 0 0 0 0,-1 0 0 0 0,1 0-97 0 0,-35 20 2549 0 0,23-13-2058 0 0,3-3-493 0 0,1 0 0 0 0,-1-1 1 0 0,0 0-1 0 0,0-1 0 0 0,-6 2 2 0 0,-36 13-142 0 0,49-16 120 0 0,-1-2 1 0 0,1 1-1 0 0,-1 0 0 0 0,1 0 0 0 0,-1-1 1 0 0,1 0-1 0 0,-1 0 0 0 0,1 0 22 0 0,1 0-9 0 0,0 0-1 0 0,0-1 0 0 0,0 1 1 0 0,0 0-1 0 0,0 0 0 0 0,0 1 1 0 0,1-1-1 0 0,-1 0 1 0 0,0 1-1 0 0,0-1 0 0 0,0 1 1 0 0,1-1-1 0 0,-1 1 0 0 0,0 0 1 0 0,1 0-1 0 0,-1 0 1 0 0,0 0-1 0 0,1 0 0 0 0,-1 0 1 0 0,1 0-1 0 0,-2 2 10 0 0,-1 4 229 0 0,0 1 0 0 0,0-1 0 0 0,1 1-1 0 0,0 0 1 0 0,0 1 0 0 0,1-1 0 0 0,0 0 0 0 0,1 1 0 0 0,0-1-1 0 0,0 1 1 0 0,0 5-229 0 0,2-7 72 0 0,0-1 1 0 0,0 1-1 0 0,0-1 0 0 0,1 0 0 0 0,0 1 0 0 0,0-1 0 0 0,0 0 1 0 0,1 0-1 0 0,2 4-72 0 0,0-2 100 0 0,-1 1 0 0 0,-1 0 0 0 0,1 1 0 0 0,0 4-100 0 0,-3-9 19 0 0,0 0 1 0 0,0 0 0 0 0,0 0-1 0 0,1 0 1 0 0,0-1-1 0 0,0 1 1 0 0,0-1 0 0 0,1 1-1 0 0,0-1 1 0 0,-1 0 0 0 0,1 0-1 0 0,1 0 1 0 0,-1-1-1 0 0,1 1 1 0 0,-1-1 0 0 0,1 0-1 0 0,0 1 1 0 0,4 1-20 0 0,2 2 17 0 0,8 2-3 0 0,4 1-41 0 0,-21-9 24 0 0,0 0-1 0 0,0 0 1 0 0,1-1-1 0 0,-1 1 1 0 0,0 0 0 0 0,1 0-1 0 0,-1-1 1 0 0,1 1-1 0 0,-1-1 1 0 0,0 0-1 0 0,1 1 1 0 0,0-1 0 0 0,-1 0-1 0 0,1 0 1 0 0,-1 0-1 0 0,1 0 1 0 0,-1 0-1 0 0,1 0 1 0 0,-1 0 0 0 0,1 0-1 0 0,-1-1 1 0 0,1 1-1 0 0,0-1 4 0 0,61-11-1838 0 0,-62 12-6082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5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1 138 8536 0 0,'3'-3'161'0'0,"1"1"0"0"0,-1-1-1 0 0,1 1 1 0 0,0-1 0 0 0,0 1 0 0 0,0 0 0 0 0,0 1 0 0 0,0-1 0 0 0,0 1 0 0 0,1 0 0 0 0,-1 0-1 0 0,0 0 1 0 0,1 0-161 0 0,5-1 131 0 0,14-6-168 0 0,1-1 0 0 0,-1 0 0 0 0,17-11 37 0 0,27-11-446 0 0,-35 23 359 0 0,-27 7-140 0 0,0 0 1 0 0,0 0-1 0 0,0-1 1 0 0,0 0-1 0 0,-1 0 0 0 0,5-2 227 0 0,10-9-6266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6.0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1 140 4312 0 0,'0'12'543'0'0,"2"0"0"0"0,-1-1 0 0 0,1 1 0 0 0,1-1 0 0 0,1 1-543 0 0,7 40-82 0 0,-6-20-93 0 0,8 22 175 0 0,-1-1-169 0 0,-12-51 159 0 0,1-1 0 0 0,0 1 1 0 0,-1 0-1 0 0,1 0 0 0 0,0 0 0 0 0,0-1 0 0 0,0 1 0 0 0,0 0 1 0 0,0-1-1 0 0,2 2 10 0 0,5 10-71 0 0,-7-4 310 0 0,-2-5 347 0 0,1-4-358 0 0,0 0-41 0 0,-3-27 989 0 0,1 12-1072 0 0,0 1 1 0 0,1-1-1 0 0,0 1 0 0 0,1-1 1 0 0,1-13-105 0 0,1-8 76 0 0,-2 24-44 0 0,-1-1-9 0 0,1 1-1 0 0,0 0 1 0 0,1 0 0 0 0,0-1 0 0 0,1 1 0 0 0,1 0 0 0 0,0 0 0 0 0,0 0 0 0 0,5-9-23 0 0,-2 10-11 0 0,1 0 1 0 0,0 1 0 0 0,0 0 0 0 0,1 0-1 0 0,1 0 1 0 0,-1 1 0 0 0,2 1 0 0 0,-1-1-1 0 0,1 1 1 0 0,0 1 0 0 0,1 0 0 0 0,0 1-1 0 0,0 0 11 0 0,-3 2-29 0 0,1 1-1 0 0,0 0 0 0 0,0 1 1 0 0,0 0-1 0 0,0 1 1 0 0,1-1-1 0 0,-1 2 0 0 0,0-1 1 0 0,4 2 29 0 0,22 11-19 0 0,-26-10 46 0 0,0 0 0 0 0,0 1-1 0 0,0 0 1 0 0,-1 1 0 0 0,1 0-1 0 0,-1 0 1 0 0,0 1 0 0 0,0 0 0 0 0,0 1-1 0 0,-1-1 1 0 0,1 1 0 0 0,-2 1 0 0 0,1-1-1 0 0,-1 1 1 0 0,0 1 0 0 0,0-1 0 0 0,0 1-1 0 0,-1 0-26 0 0,-3-4 22 0 0,-1-3-20 0 0,-1-1-1 0 0,1 1 1 0 0,0 0-1 0 0,-1 0 1 0 0,1 0 0 0 0,-1 0-1 0 0,1 0 1 0 0,-1 0-1 0 0,0 0 1 0 0,1 0-1 0 0,-1 0 1 0 0,0 0 0 0 0,0 0-1 0 0,1 0 1 0 0,-1 0-1 0 0,0 0 1 0 0,0 0 0 0 0,0 0-1 0 0,0 0 1 0 0,-1 0-1 0 0,1 0 1 0 0,0 0-1 0 0,0 0 1 0 0,-1 0 0 0 0,1 0-1 0 0,0 0 1 0 0,-1 0-1 0 0,1 0 1 0 0,-1 0-1 0 0,1-1 1 0 0,-1 2-2 0 0,-2 3 6 0 0,-1-1-1 0 0,1 0 1 0 0,0 1-1 0 0,-1-2 1 0 0,0 1 0 0 0,0 0-1 0 0,0-1 1 0 0,-1 1-1 0 0,1-1 1 0 0,-1 0-1 0 0,1-1 1 0 0,-1 1 0 0 0,0-1-1 0 0,-1 0-5 0 0,-13 5 44 0 0,-1-1-1 0 0,1 0 1 0 0,-6-1-44 0 0,-13 4 186 0 0,14-5-147 0 0,19-4-33 0 0,1 0 0 0 0,0 1 0 0 0,-1 0 0 0 0,1 0 1 0 0,0 0-1 0 0,-4 2-6 0 0,0 0-1 0 0,7-2 1 0 0,-1-1 1 0 0,1 1 0 0 0,-1 0-1 0 0,1 0 1 0 0,-1 0-1 0 0,1 0 1 0 0,-1 0 0 0 0,1 0-1 0 0,0 0 1 0 0,-1 0 0 0 0,1 0-1 0 0,0 1 0 0 0,1-2-6 0 0,-1 1 0 0 0,1-1 0 0 0,0 1 0 0 0,-1-1 0 0 0,1 1 0 0 0,0 0 0 0 0,0-1 0 0 0,-1 1 0 0 0,1-1 0 0 0,0 1 0 0 0,0 0 0 0 0,0-1 0 0 0,0 1 0 0 0,0-1 0 0 0,0 1 0 0 0,0 0 0 0 0,0-1 0 0 0,0 1 0 0 0,0 0 0 0 0,0-1 0 0 0,0 1-1 0 0,0-1 1 0 0,1 1 0 0 0,-1-1 0 0 0,0 1 0 0 0,0 0 0 0 0,1-1 0 0 0,-1 1 0 0 0,0-1 0 0 0,1 1 0 0 0,-1-1 0 0 0,0 1 0 0 0,1-1 0 0 0,-1 1 0 0 0,1-1 0 0 0,-1 0 0 0 0,1 1 0 0 0,-1-1 0 0 0,1 0 0 0 0,-1 1 0 0 0,1-1 0 0 0,0 0 6 0 0,22 14-11 0 0,19 10 30 0 0,-35-19-10 0 0,0 0-1 0 0,1 0 1 0 0,0-1-1 0 0,0 0 1 0 0,0-1-1 0 0,1 0 1 0 0,2 1-9 0 0,23 2-436 0 0,0-2-1 0 0,0-1 1 0 0,1-1 0 0 0,1-2 436 0 0,-35 0-5980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6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5720 0 0,'17'-5'312'0'0,"0"-1"1584"0"0,-17 6-1866 0 0,1 1 1 0 0,0-1-1 0 0,-1 0 1 0 0,1 1 0 0 0,-1-1-1 0 0,0 0 1 0 0,1 1-1 0 0,-1-1 1 0 0,1 1-1 0 0,-1-1 1 0 0,1 1 0 0 0,-1-1-1 0 0,0 0 1 0 0,1 1-1 0 0,-1 0 1 0 0,0-1 0 0 0,0 1-1 0 0,1-1 1 0 0,-1 1-1 0 0,0-1 1 0 0,0 1 0 0 0,0-1-1 0 0,0 1 1 0 0,0 0-1 0 0,0-1 1 0 0,0 1 0 0 0,0-1-1 0 0,0 1 1 0 0,0 0-1 0 0,0-1 1 0 0,0 1-1 0 0,0-1 1 0 0,0 1-31 0 0,6 58 22 0 0,-4-47-17 0 0,-1 0 0 0 0,0 0 0 0 0,0 0 0 0 0,-1 0 0 0 0,-1 5-5 0 0,0-4-5 0 0,1 0-1 0 0,0 0 1 0 0,0 0 0 0 0,1 0 0 0 0,1-1 0 0 0,0 1 0 0 0,1 0-1 0 0,4 10 6 0 0,-3 4 206 0 0,-4-24-169 0 0,0-1-1 0 0,0 1 0 0 0,0 0 1 0 0,0-1-1 0 0,1 1 0 0 0,-1-1 0 0 0,1 1 1 0 0,0 0-1 0 0,0-1 0 0 0,0 1 0 0 0,0-1 1 0 0,1 2-37 0 0,-1-3 31 0 0,-1 0 0 0 0,1 1 0 0 0,0-1 0 0 0,-1 1 0 0 0,1-1 1 0 0,-1 0-1 0 0,0 1 0 0 0,0-1 0 0 0,1 1 0 0 0,-1-1 0 0 0,0 1 0 0 0,0-1 1 0 0,0 1-32 0 0,-1-1 20 0 0,1 0 1 0 0,0 0 0 0 0,0 0 0 0 0,0 0-1 0 0,0 0 1 0 0,0 0 0 0 0,0 0 0 0 0,0 0-1 0 0,1 0 1 0 0,-1 0 0 0 0,0 0 0 0 0,1 0-1 0 0,-1 0 1 0 0,0-1 0 0 0,1 1 0 0 0,-1 0-1 0 0,1 0 1 0 0,-1 0 0 0 0,1 0 0 0 0,0-1-1 0 0,-1 1 1 0 0,1 0 0 0 0,0-1 0 0 0,-1 1-1 0 0,1 0 1 0 0,0-1 0 0 0,0 1 0 0 0,0-1-1 0 0,0 1-20 0 0,-1 2-1217 0 0,0-2-5484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9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7136 0 0,'120'-1'3413'0'0,"156"-5"-3066"0"0,-266 6-251 0 0,113 0-113 0 0,-40 1-53 0 0,40-6 70 0 0,-92 3-1405 0 0,-6 1-5391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6.8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270 1 7136 0 0,'-23'0'904'0'0,"17"1"-840"0"0,0 0 0 0 0,0 0 0 0 0,1 1 1 0 0,-1 0-1 0 0,0 0 0 0 0,1 0 0 0 0,0 1 1 0 0,-1-1-1 0 0,1 1 0 0 0,-1 1-64 0 0,-24 12 40 0 0,5-5-26 0 0,-6 1 102 0 0,1 2 1 0 0,-10 7-117 0 0,38-20 14 0 0,0 1 0 0 0,0-1-1 0 0,0 1 1 0 0,0-1 0 0 0,0 1 0 0 0,1 0 0 0 0,-1-1 0 0 0,1 1-1 0 0,-1 0 1 0 0,1 0 0 0 0,0 1 0 0 0,0-1 0 0 0,0 0-1 0 0,0 0 1 0 0,0 0 0 0 0,0 1 0 0 0,0-1 0 0 0,1 2-14 0 0,-2 5 26 0 0,2 0 1 0 0,-1 0-1 0 0,1 0 0 0 0,1 5-26 0 0,0 8 11 0 0,-1-15-7 0 0,1-1 0 0 0,0 1-1 0 0,0-1 1 0 0,1 0-1 0 0,2 6-3 0 0,4 18 8 0 0,-5-14 33 0 0,1 0 1 0 0,1-1-1 0 0,1 1 1 0 0,5 9-42 0 0,8 23 267 0 0,-16-41-201 0 0,0 0 0 0 0,1 0 0 0 0,-1 0 0 0 0,1-1 0 0 0,1 1-1 0 0,-1-1 1 0 0,1 0 0 0 0,2 1-66 0 0,45 43 386 0 0,-50-48-367 0 0,0-1-1 0 0,1 1 1 0 0,-1-1-1 0 0,0 0 1 0 0,1 1 0 0 0,-1-1-1 0 0,0 0 1 0 0,1 0-1 0 0,0-1 1 0 0,-1 1-1 0 0,1-1 1 0 0,-1 1-1 0 0,1-1 1 0 0,0 0-1 0 0,-1 0 1 0 0,1 0-1 0 0,0 0 1 0 0,-1 0 0 0 0,1-1-1 0 0,-1 1 1 0 0,1-1-1 0 0,0 1 1 0 0,-1-1-1 0 0,1 0 1 0 0,-1 0-1 0 0,0 0 1 0 0,1-1-1 0 0,-1 1 1 0 0,0-1-1 0 0,0 1 1 0 0,1-1-19 0 0,33-20 241 0 0,-31 19-545 0 0,1 0-1 0 0,-1 0 0 0 0,0 0 0 0 0,0-1 0 0 0,2-1 305 0 0,-5 2-7150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7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0 104 6128 0 0,'0'0'16'0'0,"1"1"-1"0"0,-1-1 1 0 0,0 0 0 0 0,1 0-1 0 0,-1 1 1 0 0,1-1 0 0 0,-1 0 0 0 0,0 1-1 0 0,1-1 1 0 0,-1 0 0 0 0,1 0 0 0 0,-1 0-1 0 0,1 0 1 0 0,-1 0 0 0 0,1 1 0 0 0,-1-1-1 0 0,1 0 1 0 0,-1 0 0 0 0,1 0-1 0 0,-1 0 1 0 0,1 0 0 0 0,-1 0 0 0 0,1-1-1 0 0,-1 1 1 0 0,0 0 0 0 0,1 0 0 0 0,-1 0-1 0 0,1 0 1 0 0,0-1-16 0 0,24-4 819 0 0,-10 2-462 0 0,0 1-233 0 0,-1-1 1 0 0,0-1 0 0 0,0 0-1 0 0,6-3-124 0 0,29-10 70 0 0,22-8 6 0 0,-53 18-278 0 0,0 0-1 0 0,0 1 1 0 0,1 1-1 0 0,0 0 1 0 0,9 0 202 0 0,-21 5-5288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7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49 7936 0 0,'-2'-3'94'0'0,"0"0"0"0"0,1 0 0 0 0,-1 0 0 0 0,0 1 0 0 0,0-1 0 0 0,-1 1 0 0 0,1-1 1 0 0,-1 1-1 0 0,0-1-94 0 0,-8-9 375 0 0,9 11-327 0 0,1 0 0 0 0,0 0 0 0 0,-1 0 0 0 0,1 0 0 0 0,-1 0 0 0 0,0 1 0 0 0,1-1-1 0 0,-1 0 1 0 0,1 1 0 0 0,-1-1 0 0 0,0 1 0 0 0,0 0 0 0 0,1 0 0 0 0,-1-1-1 0 0,0 1 1 0 0,1 0 0 0 0,-1 0 0 0 0,0 1 0 0 0,0-1 0 0 0,1 0 0 0 0,-2 1-48 0 0,-2-1 128 0 0,1 1 1 0 0,-1 0 0 0 0,0 1 0 0 0,1-1-1 0 0,0 1 1 0 0,-1 0 0 0 0,-1 1-129 0 0,1 1 92 0 0,1 0 0 0 0,0 0 0 0 0,0 1 0 0 0,0-1 0 0 0,0 1-1 0 0,1 0 1 0 0,0 0 0 0 0,0 1 0 0 0,0-1 0 0 0,0 1 0 0 0,1-1 0 0 0,-1 6-92 0 0,-1-3 137 0 0,2-3-100 0 0,1 1 0 0 0,0-1 0 0 0,0 0 0 0 0,0 1 0 0 0,0-1 0 0 0,1 1 1 0 0,0-1-1 0 0,0 1 0 0 0,0-1 0 0 0,1 0 0 0 0,0 1 0 0 0,0-1 0 0 0,0 1 0 0 0,0-1 0 0 0,1 0 0 0 0,2 4-37 0 0,-1-2 30 0 0,0 0 0 0 0,1 0 0 0 0,0 0 0 0 0,0-1 0 0 0,1 1 0 0 0,-1-1 0 0 0,1 0 0 0 0,1 0 0 0 0,-1-1 0 0 0,1 0 0 0 0,3 2-30 0 0,33 28 77 0 0,-29-23-43 0 0,0-1 0 0 0,2 0 1 0 0,8 5-35 0 0,-13-11 39 0 0,-1 1 0 0 0,0 1 0 0 0,-1-1 0 0 0,1 2 0 0 0,-1-1 1 0 0,-1 1-1 0 0,0 0 0 0 0,6 8-39 0 0,-12-15 6 0 0,0 0-1 0 0,-1 0 1 0 0,1 1-1 0 0,0-1 1 0 0,-1 0 0 0 0,1 0-1 0 0,-1 1 1 0 0,1-1-1 0 0,-1 1 1 0 0,1-1 0 0 0,-1 0-1 0 0,0 1 1 0 0,0-1-1 0 0,0 1 1 0 0,0-1 0 0 0,0 1-1 0 0,0-1 1 0 0,0 0-1 0 0,0 1 1 0 0,-1-1 0 0 0,1 1-1 0 0,-1-1 1 0 0,1 0-1 0 0,-1 1 1 0 0,1-1 0 0 0,-1 0-1 0 0,0 0 1 0 0,1 1-1 0 0,-1-1 1 0 0,0 0 0 0 0,0 0-1 0 0,0 0 1 0 0,0 0-1 0 0,0 0 1 0 0,0 0 0 0 0,0 0-1 0 0,0 0 1 0 0,-1 0-1 0 0,1-1 1 0 0,0 1 0 0 0,-1 0-6 0 0,-7 4 35 0 0,0 0 0 0 0,0-1 1 0 0,0 0-1 0 0,0 0 1 0 0,-4 0-36 0 0,-13 4-130 0 0,-3 2 492 0 0,0-2 1 0 0,-16 3-363 0 0,36-10-157 0 0,1 0 1 0 0,0 0 0 0 0,-1-1 0 0 0,1 0-1 0 0,-1 0 1 0 0,1-1 0 0 0,0 0-1 0 0,-1 0 1 0 0,1-1 0 0 0,0 0 0 0 0,-1-1 156 0 0,6 2-9292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8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17 1600 0 0,'-16'-1'603'0'0,"14"0"-428"0"0,0 1 1 0 0,0 0 0 0 0,0-1-1 0 0,0 1 1 0 0,0 0 0 0 0,1 0-1 0 0,-1 0 1 0 0,0 1 0 0 0,0-1-1 0 0,0 0 1 0 0,0 1 0 0 0,0-1 0 0 0,-1 1-176 0 0,-14 5 1581 0 0,14-5-1498 0 0,-1 0 0 0 0,1 0 0 0 0,0 0 0 0 0,0 0 0 0 0,0 0 0 0 0,0 1-1 0 0,0-1 1 0 0,1 1 0 0 0,-1 0 0 0 0,0 0 0 0 0,1 0 0 0 0,-1 0 0 0 0,1 0 0 0 0,0 1 0 0 0,-1 0-83 0 0,-9 11-132 0 0,10-12 98 0 0,0 0 1 0 0,0 0-1 0 0,0 0 0 0 0,1 0 0 0 0,-1 0 0 0 0,1 1 1 0 0,-1-1-1 0 0,1 1 0 0 0,0-1 0 0 0,0 1 0 0 0,0-1 0 0 0,-1 4 34 0 0,-6 29-272 0 0,3-18 75 0 0,1 1 0 0 0,1-1 0 0 0,1 1 0 0 0,0-1 0 0 0,1 14 197 0 0,1-27-28 0 0,1 0 1 0 0,0 1-1 0 0,0-1 0 0 0,0 0 0 0 0,1 0 0 0 0,0 0 0 0 0,-1 0 1 0 0,1 0-1 0 0,0-1 0 0 0,1 1 0 0 0,-1 0 0 0 0,1-1 1 0 0,0 1-1 0 0,-1-1 0 0 0,2 0 0 0 0,-1 0 0 0 0,0 0 0 0 0,0-1 1 0 0,1 1-1 0 0,0-1 0 0 0,-1 0 0 0 0,1 0 0 0 0,0 0 1 0 0,0 0-1 0 0,0-1 0 0 0,0 1 0 0 0,0-1 0 0 0,1 0 1 0 0,1 0 27 0 0,3 1-22 0 0,0-1 0 0 0,0 0-1 0 0,0 0 1 0 0,0-1 0 0 0,0 0 0 0 0,0-1 0 0 0,0 1 0 0 0,0-2 0 0 0,0 0 0 0 0,0 0 0 0 0,-1 0 0 0 0,1-1 0 0 0,-1 0 0 0 0,8-4 22 0 0,-3 0 57 0 0,-1-1-1 0 0,-1 0 1 0 0,1-1-1 0 0,-1 0 1 0 0,-1-1-1 0 0,0 0 1 0 0,0 0 0 0 0,7-12-57 0 0,-12 16 147 0 0,0 0 0 0 0,-1 0 1 0 0,0-1-1 0 0,0 0 1 0 0,-1 1-1 0 0,0-1 1 0 0,0 0-1 0 0,0-1 1 0 0,-1 1-1 0 0,0-2-147 0 0,-2 6 66 0 0,1 0 0 0 0,-1 0 0 0 0,0 0 0 0 0,0 0 0 0 0,0 0 0 0 0,0 0 0 0 0,-1 0 0 0 0,1 0 0 0 0,-1 0 1 0 0,0 0-1 0 0,0 0 0 0 0,0 0 0 0 0,0 0 0 0 0,0 1 0 0 0,-1-1 0 0 0,1 0 0 0 0,-1 1 0 0 0,0-1 0 0 0,0 1 0 0 0,0 0 0 0 0,0-1 0 0 0,0 1 0 0 0,0 0 0 0 0,0 0 0 0 0,-1 0 0 0 0,1 1 0 0 0,-2-1-66 0 0,-16-11 629 0 0,-2 1 0 0 0,0 2 1 0 0,-18-7-630 0 0,17 6 326 0 0,20 9-368 0 0,-1 0 0 0 0,0 0 0 0 0,0 0 0 0 0,0 1-1 0 0,0-1 1 0 0,-1 1 0 0 0,1 0 0 0 0,0 0 0 0 0,-1 1 0 0 0,-2-1 42 0 0,5 1-7073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8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301 0 6728 0 0,'-3'20'2975'0'0,"3"-19"-2911"0"0,-1 0-1 0 0,0 0 1 0 0,0 0 0 0 0,0 0-1 0 0,1 0 1 0 0,-1 0-1 0 0,0-1 1 0 0,0 1 0 0 0,0 0-1 0 0,0-1 1 0 0,0 1-1 0 0,0 0 1 0 0,-1-1 0 0 0,1 1-1 0 0,0-1 1 0 0,0 0-1 0 0,0 1 1 0 0,0-1 0 0 0,-1 0-1 0 0,1 0 1 0 0,0 0-1 0 0,0 0-63 0 0,-4 1 25 0 0,1 1 0 0 0,0-1 0 0 0,0 1 0 0 0,0 0-1 0 0,0 0 1 0 0,1 0 0 0 0,-2 1-25 0 0,-12 6 5 0 0,6-5 1 0 0,-1 0-1 0 0,0-1 1 0 0,-9 2-6 0 0,13-4 4 0 0,0 0 0 0 0,0 1 1 0 0,0 0-1 0 0,1 1 0 0 0,-1-1 0 0 0,1 1 0 0 0,0 1 0 0 0,0 0 1 0 0,-3 1-5 0 0,-42 24 457 0 0,49-27-406 0 0,1 1 0 0 0,-1-1 0 0 0,1 1 0 0 0,0-1 0 0 0,0 1 0 0 0,0-1 0 0 0,0 1 1 0 0,0 0-1 0 0,1 0 0 0 0,-1 0 0 0 0,1 0 0 0 0,0 0 0 0 0,-1 1 0 0 0,1 2-51 0 0,-2 4 43 0 0,0 0-1 0 0,1 1 1 0 0,1-1-1 0 0,-1 6-42 0 0,3-7 15 0 0,-1-1 0 0 0,1 1 0 0 0,1 0-1 0 0,-1-1 1 0 0,1 0 0 0 0,3 7-15 0 0,-2-4 117 0 0,0-1 1 0 0,-1 2 0 0 0,1 9-118 0 0,9 39 414 0 0,-12 21-1654 0 0,0-81-7550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8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74 8240 0 0,'0'0'0'0'0,"0"0"0"0"0,2-12 0 0 0,9 2 216 0 0,1 6 0 0 0,2 2-8 0 0,5-5 8 0 0,8-3-200 0 0,-5 0 0 0 0,1 8-8 0 0,4 2 8 0 0,2-4-24 0 0,-2-3 8 0 0,-9 1-6864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9.2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2904 0 0,'0'0'32'0'0,"-1"0"-1"0"0,0 0 1 0 0,1 0-1 0 0,-1 0 1 0 0,0 1-1 0 0,1-1 1 0 0,-1 0 0 0 0,0 0-1 0 0,1 1 1 0 0,-1-1-1 0 0,1 0 1 0 0,-1 1 0 0 0,1-1-1 0 0,-1 1 1 0 0,1-1-1 0 0,-1 1 1 0 0,1-1 0 0 0,-1 1-1 0 0,1-1 1 0 0,-1 1-1 0 0,1-1 1 0 0,0 1-1 0 0,-1 0 1 0 0,1-1 0 0 0,0 1-1 0 0,0-1 1 0 0,-1 1-1 0 0,1 0-31 0 0,2 21 1619 0 0,0-1-841 0 0,5 14 399 0 0,-5-30-979 0 0,-1 1 0 0 0,1 0 0 0 0,-1 0 1 0 0,0 0-1 0 0,0 4-198 0 0,0 48 861 0 0,1-31-810 0 0,-2-1 1 0 0,-1 1 0 0 0,-1-1 0 0 0,-3 11-52 0 0,4-28 20 0 0,1-1 0 0 0,-1 1 0 0 0,1 0 1 0 0,1 0-1 0 0,-1-1 0 0 0,2 5-20 0 0,2 28 106 0 0,-4-40-83 0 0,0 1 0 0 0,0 0 0 0 0,0-1 0 0 0,1 1 1 0 0,-1 0-1 0 0,1-1 0 0 0,0 1 0 0 0,-1 0 0 0 0,1-1 1 0 0,0 1-1 0 0,0-1 0 0 0,0 1 0 0 0,0-1 0 0 0,0 0 1 0 0,0 1-1 0 0,0-1 0 0 0,1 0 0 0 0,-1 0 0 0 0,0 0 0 0 0,1 0 1 0 0,0 1-24 0 0,0-1 76 0 0,0 1 0 0 0,1-1 0 0 0,0 0 0 0 0,-1 0 0 0 0,1 0 0 0 0,0 0 0 0 0,-1 0 0 0 0,1 0 0 0 0,0-1 0 0 0,0 1 1 0 0,0-1-1 0 0,0 0-76 0 0,10 0 237 0 0,0-1 1 0 0,-1-1 0 0 0,1 0-1 0 0,1-2-237 0 0,19-2 299 0 0,-20 3-198 0 0,1-1 0 0 0,-1 0-1 0 0,2-2-100 0 0,24-7 167 0 0,13-5-1541 0 0,-47 16-6762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49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97 7232 0 0,'-1'-1'59'0'0,"1"0"0"0"0,-1 1 0 0 0,1-1-1 0 0,-1 0 1 0 0,1 0 0 0 0,-1 1 0 0 0,1-1 0 0 0,-1 1 0 0 0,0-1 0 0 0,1 1 0 0 0,-1-1 0 0 0,0 1 0 0 0,1-1 0 0 0,-1 1 0 0 0,0-1 0 0 0,0 1-1 0 0,0 0 1 0 0,1-1 0 0 0,-1 1 0 0 0,0 0 0 0 0,0 0 0 0 0,0 0 0 0 0,0 0 0 0 0,1-1 0 0 0,-1 1 0 0 0,0 0-59 0 0,-1 0 90 0 0,1 0 0 0 0,0 0 0 0 0,-1 0 0 0 0,1-1 0 0 0,0 1 0 0 0,-1 0 1 0 0,1 0-1 0 0,0 1 0 0 0,-1-1 0 0 0,1 0 0 0 0,0 0 0 0 0,-1 1 0 0 0,1-1 0 0 0,0 1 0 0 0,-1-1 1 0 0,1 1-1 0 0,-1 0-90 0 0,-34 37-29 0 0,25-28 2 0 0,1 1 0 0 0,0 1 1 0 0,0-1-1 0 0,1 2 0 0 0,-7 11 27 0 0,5-5-5 0 0,1 1-1 0 0,1 0 1 0 0,1 1 0 0 0,-5 16 5 0 0,13-33 0 0 0,-1 1 0 0 0,2-1 0 0 0,-1 0 0 0 0,0 0 0 0 0,1 1 0 0 0,0-1 0 0 0,0 0 0 0 0,0 0 0 0 0,0 0 0 0 0,1 0 0 0 0,0 0 0 0 0,0 0 0 0 0,0 0 0 0 0,0 0 0 0 0,0-1 0 0 0,1 1 0 0 0,2 5 0 0 0,-4-8 0 0 0,0 1 1 0 0,1-1 0 0 0,-1 1 0 0 0,1-1-1 0 0,-1 0 1 0 0,1 0 0 0 0,-1 1 0 0 0,1-1 0 0 0,0 0-1 0 0,-1 0 1 0 0,1-1 0 0 0,0 1 0 0 0,0 0-1 0 0,0 0 1 0 0,0-1 0 0 0,0 1 0 0 0,0-1-1 0 0,0 0 1 0 0,0 0 0 0 0,0 0 0 0 0,0 0-1 0 0,1 0 0 0 0,2 0 6 0 0,1 0-1 0 0,-1 0 1 0 0,1-1-1 0 0,-1 0 0 0 0,1 0 1 0 0,-1-1-1 0 0,2 0-5 0 0,17-6 8 0 0,-14 5-4 0 0,0-1-1 0 0,-1 1 1 0 0,1-2-1 0 0,-1 1 1 0 0,5-4-4 0 0,6-5 8 0 0,-5 3 12 0 0,0 0 0 0 0,-1 0 0 0 0,1-1 1 0 0,-2-1-1 0 0,0-1 0 0 0,11-12-20 0 0,3-11 294 0 0,-14 20-16 0 0,-1 0 0 0 0,9-18-278 0 0,-18 29 69 0 0,0 0 1 0 0,-1 0-1 0 0,0-1 0 0 0,0 1 0 0 0,0-1 0 0 0,-1 1 0 0 0,0-1 0 0 0,0 1 0 0 0,0-1 0 0 0,-1 0 0 0 0,0 0 0 0 0,0-2-69 0 0,0 5 30 0 0,-1 1 0 0 0,0-1 0 0 0,1 1 1 0 0,-1-1-1 0 0,0 1 0 0 0,0 0 1 0 0,-1-1-1 0 0,1 1 0 0 0,0 0 0 0 0,-1 0 1 0 0,1 0-1 0 0,-1 0 0 0 0,0 0 0 0 0,0 0 1 0 0,0 0-1 0 0,1 1 0 0 0,-2-1 1 0 0,1 1-1 0 0,-1-2-30 0 0,-9-3 156 0 0,1 0 0 0 0,-1 0 0 0 0,-6-2-156 0 0,-7-3 142 0 0,18 8-59 0 0,0 0 1 0 0,0 0-1 0 0,0 1 0 0 0,-1 0 1 0 0,1 0-1 0 0,-1 0 0 0 0,0 1 0 0 0,1 1 1 0 0,-1-1-1 0 0,-3 1-83 0 0,6 0-83 0 0,0 0 0 0 0,0 1 0 0 0,1 0 0 0 0,-1 0 0 0 0,0 0 0 0 0,0 0 0 0 0,1 1 0 0 0,-1-1-1 0 0,1 1 1 0 0,-1 0 0 0 0,1 1 0 0 0,0-1 0 0 0,0 1 0 0 0,0 0 0 0 0,0 0 0 0 0,0 0 83 0 0,2-1-9065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0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337 23 5920 0 0,'0'-1'81'0'0,"0"1"1"0"0,0-1 0 0 0,0 1-1 0 0,0 0 1 0 0,0-1-1 0 0,0 1 1 0 0,0-1-1 0 0,0 1 1 0 0,-1-1-1 0 0,1 1 1 0 0,0 0 0 0 0,0-1-1 0 0,0 1 1 0 0,-1 0-1 0 0,1-1 1 0 0,0 1-1 0 0,-1-1 1 0 0,1 1 0 0 0,0 0-1 0 0,-1 0 1 0 0,1-1-1 0 0,0 1 1 0 0,-1 0-1 0 0,1 0 1 0 0,0-1-1 0 0,-1 1 1 0 0,1 0 0 0 0,-1 0-1 0 0,1 0 1 0 0,0 0-1 0 0,-1-1 1 0 0,1 1-1 0 0,-1 0 1 0 0,1 0 0 0 0,-1 0-1 0 0,1 0 1 0 0,-1 0-1 0 0,1 0-81 0 0,-14-6 2075 0 0,12 5-2007 0 0,0 0 0 0 0,0 0-1 0 0,0 1 1 0 0,0-1-1 0 0,0 0 1 0 0,0 1 0 0 0,0 0-1 0 0,0-1 1 0 0,0 1-1 0 0,0 0 1 0 0,0 0 0 0 0,-1 0-1 0 0,1 0-67 0 0,-31 3 260 0 0,24-1-205 0 0,0 0 1 0 0,0 1-1 0 0,0 0 0 0 0,1 1 1 0 0,-1-1-1 0 0,1 2 0 0 0,0-1 1 0 0,0 1-1 0 0,0 0 1 0 0,-1 3-56 0 0,-7 4 45 0 0,1 2 0 0 0,0 0 0 0 0,1 0 1 0 0,-2 5-46 0 0,10-10 47 0 0,-1 1 0 0 0,1-1 0 0 0,1 1 0 0 0,-2 4-47 0 0,-5 11 74 0 0,6-13-51 0 0,0 0 0 0 0,1 0 0 0 0,1 0 0 0 0,0 1 0 0 0,1-1 0 0 0,0 1 0 0 0,0 6-23 0 0,2-10 15 0 0,0 0 1 0 0,0 0-1 0 0,1 0 0 0 0,0 0 1 0 0,1 0-1 0 0,0 0 0 0 0,1 0 1 0 0,0 0-1 0 0,0-1 0 0 0,1 1 1 0 0,0 1-16 0 0,0-1 11 0 0,0-1 1 0 0,1 0 0 0 0,0 0 0 0 0,1 0 0 0 0,-1 0-1 0 0,1-1 1 0 0,1 1 0 0 0,-1-1 0 0 0,1-1 0 0 0,1 1-1 0 0,-1-1 1 0 0,1 0 0 0 0,3 2-12 0 0,-2-3 7 0 0,1 0 0 0 0,-1-1 1 0 0,0 0-1 0 0,1 0 0 0 0,0-1 0 0 0,0 0 1 0 0,0-1-1 0 0,0 0 0 0 0,0 0 0 0 0,1-1 1 0 0,-1 0-1 0 0,0 0 0 0 0,1-1 0 0 0,-1-1 1 0 0,0 0-1 0 0,1 0 0 0 0,-1 0 0 0 0,0-2 1 0 0,0 1-1 0 0,0-1 0 0 0,0 0 0 0 0,0-1 1 0 0,-1 1-1 0 0,1-2 0 0 0,2-2-7 0 0,-6 5 7 0 0,-1-1 0 0 0,0 0-1 0 0,1 1 1 0 0,-1-2 0 0 0,-1 1 0 0 0,1 0-1 0 0,0-1 1 0 0,-1 0 0 0 0,0 0 0 0 0,0 0-1 0 0,0 0 1 0 0,0 0 0 0 0,-1-1 0 0 0,0 1-1 0 0,0-1 1 0 0,0 0 0 0 0,0 0-7 0 0,0-1-11 0 0,1-3 43 0 0,0 1-1 0 0,-1-1 1 0 0,0 0 0 0 0,0 0 0 0 0,-1 0-1 0 0,0-3-31 0 0,-2 10 20 0 0,1-1 0 0 0,0 1 0 0 0,0-1-1 0 0,-1 1 1 0 0,1 0 0 0 0,-1-1 0 0 0,0 1-1 0 0,1 0 1 0 0,-1 0 0 0 0,0-1 0 0 0,-1 1-1 0 0,1 0 1 0 0,0 0 0 0 0,-1 0 0 0 0,1 0 0 0 0,-1 0-1 0 0,1 1 1 0 0,-1-1 0 0 0,0 0 0 0 0,0 1-1 0 0,0-1 1 0 0,0 1 0 0 0,0 0 0 0 0,0 0-1 0 0,0 0 1 0 0,0-1-20 0 0,-5 0 131 0 0,1-1-1 0 0,-1 0 1 0 0,0 1-1 0 0,0 1 1 0 0,0-1-1 0 0,0 1 1 0 0,0 0 0 0 0,0 1-1 0 0,-1-1 1 0 0,1 1-1 0 0,-7 1-130 0 0,14-1-56 0 0,-1 0-1 0 0,0 1 1 0 0,1-1-1 0 0,-1 0 0 0 0,0 0 1 0 0,0 0-1 0 0,1 0 1 0 0,-1 1-1 0 0,0-1 1 0 0,1 0-1 0 0,-1 1 0 0 0,0-1 1 0 0,1 1-1 0 0,-1-1 1 0 0,1 0-1 0 0,-1 1 1 0 0,1-1-1 0 0,-1 1 1 0 0,1 0-1 0 0,-1-1 0 0 0,1 1 1 0 0,-1-1-1 0 0,1 1 1 0 0,0 0-1 0 0,-1-1 1 0 0,1 1-1 0 0,0 0 1 0 0,0-1-1 0 0,-1 1 0 0 0,1 0 1 0 0,0 0 56 0 0,0 1-10281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0.4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7232 0 0,'7'0'179'0'0,"11"2"1808"0"0,-18-1-1922 0 0,1 0 0 0 0,-1-1-1 0 0,1 1 1 0 0,-1 0 0 0 0,1 0-1 0 0,-1-1 1 0 0,0 1 0 0 0,1 0-1 0 0,-1 0 1 0 0,0 0 0 0 0,0-1 0 0 0,0 1-1 0 0,0 0 1 0 0,1 0 0 0 0,-1 0-1 0 0,0 0 1 0 0,-1-1 0 0 0,1 1 0 0 0,0 0-1 0 0,0 0 1 0 0,0 0 0 0 0,0 0-1 0 0,-1 0-64 0 0,-9 76 313 0 0,2 1 0 0 0,4 21-313 0 0,4-98 26 0 0,1 1 1 0 0,-1-1-1 0 0,1 0 1 0 0,-1 0 0 0 0,1 1-1 0 0,0-1 1 0 0,0 0-1 0 0,-1 0 1 0 0,1 1 0 0 0,0-1-1 0 0,0 0 1 0 0,0 0-1 0 0,0 0 1 0 0,0 0 0 0 0,0 0-1 0 0,1-1 1 0 0,-1 1-1 0 0,0 0 1 0 0,0 0 0 0 0,2 0-27 0 0,-2-1 51 0 0,1 1 1 0 0,-1 0-1 0 0,1 0 1 0 0,-1 0-1 0 0,1 1 1 0 0,-1-1 0 0 0,0 0-1 0 0,0 0 1 0 0,0 1-1 0 0,1-1 1 0 0,-1 1-1 0 0,0 1-51 0 0,6 2-1524 0 0,-6-5-6438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5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7936 0 0,'1'6'846'0'0,"8"57"188"0"0,-5-43-1159 0 0,1-1 1 0 0,1 0-1 0 0,8 17 125 0 0,12 40-273 0 0,-22-66 252 0 0,0 0-1 0 0,0 0 1 0 0,1 0-1 0 0,0-1 1 0 0,1 0-1 0 0,2 4 22 0 0,6 7-15 0 0,5 5 5 0 0,-15-22 26 0 0,-1 1 0 0 0,0 0 0 0 0,0-1 0 0 0,0 1-1 0 0,-1 0 1 0 0,1 1 0 0 0,-1-1 0 0 0,0 0-1 0 0,0 1 1 0 0,0 2-16 0 0,1 2 337 0 0,0 1 0 0 0,-1 0-1 0 0,-1 0 1 0 0,0 0 0 0 0,0 9-337 0 0,6 1 498 0 0,-6-18-470 0 0,0 0-1 0 0,-1 0 1 0 0,1-1 0 0 0,0 1 0 0 0,0 0 0 0 0,-1 1 0 0 0,1-1-1 0 0,-1 0 1 0 0,0 0 0 0 0,1 1-28 0 0,-1 3-1165 0 0,0-6-6311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19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1 600 5320 0 0,'1'1'104'0'0,"1"0"1"0"0,-1 0 0 0 0,0 0-1 0 0,1 0 1 0 0,-1 0-1 0 0,1 0 1 0 0,-1 0 0 0 0,1 0-1 0 0,0 0 1 0 0,-1-1-1 0 0,1 1 1 0 0,0-1 0 0 0,-1 1-1 0 0,1-1 1 0 0,0 0-1 0 0,0 0 1 0 0,-1 1 0 0 0,1-1-1 0 0,0 0 1 0 0,0-1-1 0 0,-1 1 1 0 0,1 0 0 0 0,0 0-1 0 0,0-1 1 0 0,-1 1-1 0 0,1-1 1 0 0,0 0-1 0 0,-1 1 1 0 0,2-2-105 0 0,1 1 287 0 0,-3 0-220 0 0,1 1 1 0 0,-1-1 0 0 0,0 1 0 0 0,1-1-1 0 0,-1 1 1 0 0,0-1 0 0 0,1 0-1 0 0,-1 0 1 0 0,0 1 0 0 0,0-1 0 0 0,0 0-1 0 0,0 0 1 0 0,0 0 0 0 0,0 0 0 0 0,0 0-1 0 0,0-1 1 0 0,0 1 0 0 0,-1 0-1 0 0,1 0 1 0 0,0-1 0 0 0,-1 1 0 0 0,1 0-1 0 0,-1-1 1 0 0,1 0-68 0 0,20-37 652 0 0,-15 30-529 0 0,-1-1 0 0 0,1 0 0 0 0,-2-1 0 0 0,1 1 0 0 0,0-6-123 0 0,8-41 464 0 0,-3 15 286 0 0,6-16-750 0 0,2-1 326 0 0,-7 20 73 0 0,2 1 0 0 0,7-14-399 0 0,-15 42 58 0 0,0 1 1 0 0,0-1-1 0 0,0 1 0 0 0,1 0 1 0 0,1 1-1 0 0,-1-1 0 0 0,1 1 1 0 0,1 1-1 0 0,0-1 0 0 0,0 1 1 0 0,1 0-59 0 0,5-5 80 0 0,-13 10-68 0 0,1 1 0 0 0,-1 0 0 0 0,0-1 0 0 0,0 1 0 0 0,1 0 0 0 0,-1 0 0 0 0,0 0 0 0 0,1 0 0 0 0,-1 0 0 0 0,1 0 0 0 0,-1 0 0 0 0,1 0 0 0 0,0 1 0 0 0,-1-1 0 0 0,1 1 0 0 0,0-1 1 0 0,0 1-1 0 0,-1 0 0 0 0,1 0 0 0 0,0-1 0 0 0,0 1 0 0 0,-1 0 0 0 0,1 1 0 0 0,1-1-12 0 0,-1 1 20 0 0,0 1 1 0 0,0-1-1 0 0,-1 1 0 0 0,1 0 1 0 0,0-1-1 0 0,-1 1 0 0 0,1 0 1 0 0,-1 0-1 0 0,1 0 1 0 0,-1 0-1 0 0,1 1-20 0 0,3 22 47 0 0,-3-17-39 0 0,0 0 0 0 0,0 0 0 0 0,-1 1 0 0 0,0 6-8 0 0,6 165 409 0 0,-4-149-149 0 0,7 28-260 0 0,1 9 168 0 0,-4-12-53 0 0,7 21-115 0 0,-11-62 9 0 0,-1-1 1 0 0,0 0 0 0 0,-1 1-1 0 0,-1 1-9 0 0,-9 7-4 0 0,2-10-37 0 0,7-12-48 0 0,-1-1 1 0 0,1 1-1 0 0,-1-1 1 0 0,1 1-1 0 0,-1-1 1 0 0,1 1-1 0 0,-1-1 1 0 0,1 1 0 0 0,-1-1-1 0 0,1 0 1 0 0,-1 1-1 0 0,1-1 1 0 0,-1 0-1 0 0,0 0 1 0 0,1 1-1 0 0,-1-1 1 0 0,0 0-1 0 0,1 0 1 0 0,-1 0-1 0 0,0 0 1 0 0,1 0-1 0 0,-1 0 1 0 0,1 0-1 0 0,-1 0 1 0 0,0 0 88 0 0,1 0-9949 0 0</inkml:trace>
  <inkml:trace contextRef="#ctx0" brushRef="#br0" timeOffset="1">157 348 8136 0 0,'49'-3'1324'0'0,"0"-1"0"0"0,0-3 0 0 0,4-3-1324 0 0,5-1-134 0 0,53-1 134 0 0,-94 10-294 0 0,0 0 1 0 0,0-1-1 0 0,0-1 0 0 0,-1-1 0 0 0,9-3 294 0 0,-2 1-7513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0.8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15 3616 0 0,'0'-1'120'0'0,"1"1"0"0"0,-1 0 0 0 0,0-1 1 0 0,0 1-1 0 0,0 0 0 0 0,0-1 0 0 0,0 1 0 0 0,0-1 1 0 0,0 1-1 0 0,0 0 0 0 0,0-1 0 0 0,0 1 0 0 0,-1 0 0 0 0,1-1 1 0 0,0 1-1 0 0,0 0 0 0 0,0-1 0 0 0,0 1 0 0 0,0 0 1 0 0,-1-1-1 0 0,1 1 0 0 0,0 0 0 0 0,0-1 0 0 0,-1 1 0 0 0,1 0 1 0 0,0 0-1 0 0,0-1 0 0 0,-1 1 0 0 0,1 0 0 0 0,0 0 1 0 0,-1 0-1 0 0,1 0 0 0 0,0-1-120 0 0,-5-2 404 0 0,4 4-365 0 0,0 0 0 0 0,0-1 0 0 0,0 1 0 0 0,0 0 0 0 0,-1-1 0 0 0,1 1 0 0 0,0-1 0 0 0,0 1 0 0 0,0-1 0 0 0,-1 1 0 0 0,1-1 0 0 0,0 0 0 0 0,0 0-1 0 0,-1 0 1 0 0,0 0-39 0 0,-5 1-6 0 0,-1-1-1 0 0,0 1 0 0 0,0 1 0 0 0,1 0 1 0 0,-1 0-1 0 0,1 0 0 0 0,-1 1 0 0 0,1 0 0 0 0,0 0 1 0 0,0 0-1 0 0,0 1 0 0 0,1 1 0 0 0,-1-1 0 0 0,1 1 1 0 0,0 0-1 0 0,0 0 0 0 0,-3 5 7 0 0,-6 6-69 0 0,2 1 1 0 0,0 1-1 0 0,2-1 0 0 0,-1 2 1 0 0,-7 18 68 0 0,17-31-7 0 0,-1 1 1 0 0,1 0-1 0 0,0 0 0 0 0,1 0 1 0 0,0 0-1 0 0,0 1 0 0 0,0-1 1 0 0,1 5 6 0 0,3 60 21 0 0,-2-68 13 0 0,0 1 0 0 0,0-1 0 0 0,1 0 0 0 0,-1 1 0 0 0,1-1-1 0 0,0 0 1 0 0,0 0 0 0 0,0 0 0 0 0,1 0 0 0 0,-1 0 0 0 0,1-1 0 0 0,0 1 0 0 0,0-1 0 0 0,0 0 0 0 0,1 0 0 0 0,-1 0 0 0 0,1 0 0 0 0,0 0-34 0 0,23 22 190 0 0,-24-22-157 0 0,1 0 1 0 0,0 0-1 0 0,-1-1 0 0 0,1 0 0 0 0,0 0 1 0 0,1 0-1 0 0,-1 0 0 0 0,0-1 1 0 0,0 1-1 0 0,1-1 0 0 0,-1 0 0 0 0,0 0 1 0 0,4 0-34 0 0,8 0 87 0 0,0 1 0 0 0,-1-2 1 0 0,4 0-88 0 0,50-8-1067 0 0,-65 8-5010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1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0 396 6128 0 0,'3'0'96'0'0,"-1"0"-1"0"0,1 0 1 0 0,0-1 0 0 0,-1 1-1 0 0,1-1 1 0 0,0 0 0 0 0,-1 0 0 0 0,1 1-1 0 0,-1-2 1 0 0,1 1 0 0 0,-1 0 0 0 0,0-1-1 0 0,0 1 1 0 0,1-1 0 0 0,-1 1 0 0 0,0-1-1 0 0,0 0 1 0 0,-1 0 0 0 0,1 0-1 0 0,0 0 1 0 0,-1 0 0 0 0,1-1 0 0 0,-1 1-1 0 0,1 0 1 0 0,-1-1-96 0 0,2-2 192 0 0,-1 1 0 0 0,0-1 0 0 0,0 0 1 0 0,0 0-1 0 0,-1 1 0 0 0,1-1 0 0 0,-1-3-192 0 0,11-25 703 0 0,-6 19-464 0 0,1 0-1 0 0,-2 0 1 0 0,0 0-1 0 0,0-1 1 0 0,-1 0-239 0 0,3-13 310 0 0,-4 20-201 0 0,1 1 1 0 0,-1-1-1 0 0,2 0 1 0 0,-1 1 0 0 0,5-6-110 0 0,12-22 294 0 0,-18 29-234 0 0,-1 1-1 0 0,1-1 1 0 0,0 1-1 0 0,0 0 1 0 0,1 1-1 0 0,0-1 1 0 0,0 1-1 0 0,2-3-59 0 0,-3 5 26 0 0,-1 0-1 0 0,1 0 0 0 0,0 0 0 0 0,0 0 0 0 0,0 1 0 0 0,0-1 1 0 0,0 1-1 0 0,0 0 0 0 0,0 0 0 0 0,1 0 0 0 0,-1 0 0 0 0,0 1 0 0 0,0-1 1 0 0,1 1-1 0 0,-1 0 0 0 0,1 0-25 0 0,1-1 90 0 0,-1 1 1 0 0,1-1-1 0 0,0 0 0 0 0,-1 0 0 0 0,0 0 1 0 0,5-2-91 0 0,-4 1 120 0 0,-1 0 1 0 0,1 1 0 0 0,0 0 0 0 0,0 0-1 0 0,-1 0 1 0 0,1 1 0 0 0,1-1-121 0 0,4 1 287 0 0,-7-1-256 0 0,-1 1 1 0 0,0-1-1 0 0,1 1 1 0 0,-1 0-1 0 0,1 0 1 0 0,-1 0-1 0 0,1 0 1 0 0,-1 0 0 0 0,0 1-1 0 0,1-1 1 0 0,-1 1-1 0 0,0 0 1 0 0,1-1-1 0 0,-1 1 1 0 0,0 0-1 0 0,0 0 1 0 0,0 1-1 0 0,2 0-31 0 0,11 16 153 0 0,-2-2-26 0 0,-1 0 1 0 0,8 13-128 0 0,-16-21 14 0 0,0-1 0 0 0,-1 0 1 0 0,0 1-1 0 0,0 0 1 0 0,-1 0-1 0 0,0 0 0 0 0,0 0 1 0 0,0 6-15 0 0,23 125 345 0 0,-10-81-664 0 0,-9-50 222 0 0,-5-8 90 0 0,-1 0 1 0 0,0 1-1 0 0,1-1 0 0 0,-1 0 1 0 0,1 1-1 0 0,-1-1 0 0 0,0 1 1 0 0,1-1-1 0 0,-1 0 0 0 0,0 1 1 0 0,1-1-1 0 0,-1 1 0 0 0,0-1 1 0 0,0 1-1 0 0,1-1 0 0 0,-1 1 1 0 0,0-1-1 0 0,0 1 0 0 0,0 0 1 0 0,0-1-1 0 0,0 1 0 0 0,0-1 1 0 0,0 1-1 0 0,0-1 7 0 0,0 3-2120 0 0,0-2-8038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1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5224 0 0,'0'-1'39'0'0,"1"0"-1"0"0,0 0 1 0 0,0 0 0 0 0,-1 0 0 0 0,1 0 0 0 0,0 0-1 0 0,0 1 1 0 0,0-1 0 0 0,0 0 0 0 0,0 1 0 0 0,0-1-1 0 0,0 0 1 0 0,0 1 0 0 0,0 0 0 0 0,0-1 0 0 0,0 1 0 0 0,0-1-1 0 0,1 1-38 0 0,17-10 1870 0 0,-14 5-1747 0 0,1 0 0 0 0,0 0 1 0 0,0 0-1 0 0,1 1 0 0 0,-1-1 1 0 0,1 2-1 0 0,0-1 0 0 0,0 1 1 0 0,0 0-1 0 0,7-2-123 0 0,10-2 86 0 0,-3 1-177 0 0,-1 1-1 0 0,19-3 92 0 0,1 5-286 0 0,14-3-1588 0 0,-51 6-2974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1.8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2504 0 0,'8'0'-50'0'0,"8"1"555"0"0,-16 0-455 0 0,1-1 0 0 0,-1 1 0 0 0,0-1 0 0 0,1 1 0 0 0,-1-1 0 0 0,1 1 0 0 0,-1-1 0 0 0,0 1 0 0 0,1-1 0 0 0,-1 1 0 0 0,0-1 0 0 0,0 1 0 0 0,0-1 0 0 0,1 1 0 0 0,-1 0 0 0 0,0-1 0 0 0,0 1 1 0 0,0 0-1 0 0,0-1 0 0 0,0 1 0 0 0,0-1 0 0 0,0 1 0 0 0,0 0 0 0 0,0-1-50 0 0,0 1 44 0 0,0-1-1 0 0,0 1 1 0 0,0-1-1 0 0,0 1 1 0 0,0-1 0 0 0,1 1-1 0 0,-1-1 1 0 0,0 0 0 0 0,0 1-1 0 0,0-1 1 0 0,1 1 0 0 0,-1-1-1 0 0,0 0 1 0 0,1 1 0 0 0,-1-1-1 0 0,0 0 1 0 0,1 1 0 0 0,-1-1-1 0 0,0 0 1 0 0,1 0-1 0 0,-1 1 1 0 0,1-1 0 0 0,-1 0-1 0 0,1 0-43 0 0,-1 1 27 0 0,1-1 0 0 0,-1 0 0 0 0,1 0 0 0 0,-1 0 0 0 0,0 1-1 0 0,1-1 1 0 0,-1 0 0 0 0,1 1 0 0 0,-1-1 0 0 0,0 0 0 0 0,1 1 0 0 0,-1-1-1 0 0,0 0 1 0 0,0 1 0 0 0,1-1 0 0 0,-1 1 0 0 0,0-1 0 0 0,0 1-1 0 0,1-1 1 0 0,-1 1 0 0 0,0-1 0 0 0,0 0 0 0 0,0 1 0 0 0,0-1-1 0 0,0 1-26 0 0,0 27 1234 0 0,2-1-1 0 0,4 26-1233 0 0,-4-37 361 0 0,-1-1 0 0 0,0 1-1 0 0,-2 4-360 0 0,2 29 597 0 0,0-1 91 0 0,-1-39-501 0 0,0 0 1 0 0,0 0 0 0 0,0 0-1 0 0,1 0 1 0 0,1 0-1 0 0,0-1 1 0 0,2 8-188 0 0,-3-13 56 0 0,0 1 0 0 0,0-1 0 0 0,-1 1 0 0 0,1-1-1 0 0,-1 1 1 0 0,0-1 0 0 0,0 1 0 0 0,0-1 0 0 0,0 1-56 0 0,0-2 29 0 0,-1 0-1 0 0,1 0 1 0 0,0 0 0 0 0,0 0-1 0 0,0 0 1 0 0,1 0 0 0 0,-1 0-1 0 0,0 0 1 0 0,1 0 0 0 0,-1 0-1 0 0,1 0 1 0 0,0 0 0 0 0,0 0-1 0 0,-1 0 1 0 0,1 0 0 0 0,0 0 0 0 0,1-1-1 0 0,-1 1 1 0 0,0-1 0 0 0,0 1-1 0 0,1 0-28 0 0,-1-1 17 0 0,1-1-1 0 0,-1 1 1 0 0,0 0-1 0 0,1-1 1 0 0,-1 1 0 0 0,0-1-1 0 0,1 0 1 0 0,-1 1-1 0 0,1-1 1 0 0,-1 0-1 0 0,1 0 1 0 0,-1 0-1 0 0,1 0 1 0 0,-1 0-1 0 0,1 0 1 0 0,-1 0 0 0 0,0-1-1 0 0,1 1 1 0 0,-1 0-1 0 0,2-1-16 0 0,36-13 255 0 0,-24 8-130 0 0,20-7 333 0 0,0-1 0 0 0,9-7-458 0 0,-13 5-569 0 0,1 3 0 0 0,-1 0 0 0 0,2 2 569 0 0,-4 1-9330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2.5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489 0 5624 0 0,'-20'1'153'0'0,"-12"6"524"0"0,-1 3 301 0 0,-15 8 466 0 0,8-2-827 0 0,-8-1-542 0 0,-49 11-75 0 0,75-20 6 0 0,1 1 0 0 0,0 0 0 0 0,0 2 0 0 0,-19 10-6 0 0,36-16 12 0 0,0-1 1 0 0,-1 1-1 0 0,2 0 1 0 0,-1 0-1 0 0,0 0 0 0 0,1 1 1 0 0,-1-1-1 0 0,1 1-12 0 0,1-2 4 0 0,1-1 1 0 0,0 0-1 0 0,0 0 0 0 0,0 1 0 0 0,0-1 0 0 0,1 1 0 0 0,-1-1 0 0 0,0 1 0 0 0,1-1 0 0 0,-1 1 0 0 0,1-1 0 0 0,-1 1 0 0 0,1-1 0 0 0,-1 1 0 0 0,1 0 0 0 0,0-1 1 0 0,0 1-1 0 0,0 0 0 0 0,0-1 0 0 0,0 1 0 0 0,1 0 0 0 0,-1-1 0 0 0,0 1 0 0 0,1-1 0 0 0,0 2-4 0 0,0-1 1 0 0,1-1 0 0 0,-1 1 1 0 0,1-1-1 0 0,0 1 0 0 0,0-1 0 0 0,0 1 0 0 0,0-1 1 0 0,0 0-1 0 0,0 0 0 0 0,0 0 0 0 0,0 0 0 0 0,0-1 0 0 0,2 1-1 0 0,17 9 8 0 0,-13-4-9 0 0,1 0-4 0 0,-1 0-1 0 0,1 1 1 0 0,-1 0 0 0 0,0 0-1 0 0,0 1 1 0 0,-1 0-1 0 0,0 0 1 0 0,-1 1-1 0 0,0 0 1 0 0,4 6 5 0 0,5 15-31 0 0,-9-18 6 0 0,1 0 1 0 0,-2 1 0 0 0,0-1-1 0 0,0 1 1 0 0,-1 0 0 0 0,1 9 24 0 0,21 99 25 0 0,-24-117-10 0 0,-1 0 1 0 0,1 0-1 0 0,-1 0 0 0 0,1-1 0 0 0,0 1 1 0 0,0-1-1 0 0,1 1 0 0 0,-1-1 0 0 0,1 0 1 0 0,0 0-1 0 0,-1 0 0 0 0,1 0 0 0 0,3 2-15 0 0,17 19 150 0 0,-21-21-117 0 0,1-1 0 0 0,-1 1-1 0 0,1-1 1 0 0,0 0 0 0 0,0 1 0 0 0,0-1-1 0 0,0-1 1 0 0,0 1 0 0 0,0 0 0 0 0,0-1-1 0 0,0 1 1 0 0,1-1 0 0 0,-1 0 0 0 0,0 0-1 0 0,1-1 1 0 0,-1 1 0 0 0,1-1 0 0 0,-1 1 0 0 0,1-1-1 0 0,0 0 1 0 0,-1 0 0 0 0,1-1 0 0 0,-1 1-1 0 0,1-1-32 0 0,14-2 112 0 0,0-1-1 0 0,-1-1 1 0 0,1-1 0 0 0,5-2-112 0 0,-17 5 75 0 0,1 1-254 0 0,0-1 0 0 0,0-1 0 0 0,0 1 0 0 0,-1-1 0 0 0,1 0 0 0 0,-1 0 0 0 0,5-6 179 0 0,-8 8-7156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2.8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1 168 7432 0 0,'55'-20'284'0'0,"29"-13"832"0"0,74-26 589 0 0,-130 51-1682 0 0,0 3-1 0 0,24-3-22 0 0,19-4 10 0 0,-4-2-1334 0 0,-35 6-5296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3.1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437 1 5416 0 0,'-8'1'368'0'0,"1"0"0"0"0,-1 0 0 0 0,1 1 0 0 0,-1 0 0 0 0,1 0 0 0 0,0 1 0 0 0,-4 1-368 0 0,0 1 238 0 0,0-1-1 0 0,0-1 1 0 0,-9 2-238 0 0,-1 0 63 0 0,1 0 1 0 0,0 1-1 0 0,1 1 0 0 0,0 1 0 0 0,0 1 0 0 0,0 0 1 0 0,1 2-1 0 0,0 0 0 0 0,1 1 0 0 0,1 0 1 0 0,0 1-1 0 0,0 1 0 0 0,2 1 0 0 0,-3 3-63 0 0,11-9 1 0 0,0 1 0 0 0,1 1-1 0 0,0-1 1 0 0,0 1-1 0 0,1 0 1 0 0,0 0 0 0 0,1 0-1 0 0,1 0 1 0 0,-1 2-1 0 0,0-1 2 0 0,1-3 1 0 0,1 0-1 0 0,0 0 0 0 0,0 0 0 0 0,0 0 0 0 0,1 0 0 0 0,1 0 1 0 0,-1 0-1 0 0,2 0 0 0 0,-1-1 0 0 0,2 5-2 0 0,-2-8 3 0 0,1 0 1 0 0,-1-1-1 0 0,1 1 0 0 0,0-1 0 0 0,0 0 0 0 0,1 1 1 0 0,-1-1-1 0 0,1 0 0 0 0,0 0 0 0 0,0-1 0 0 0,0 1 1 0 0,1-1-1 0 0,-1 1 0 0 0,1-1 0 0 0,0 0 0 0 0,0 0 1 0 0,0-1-1 0 0,0 1 0 0 0,3 0-3 0 0,10 4 15 0 0,-1-2 0 0 0,1 0-1 0 0,0-1 1 0 0,1 0 0 0 0,-1-2 0 0 0,0 0 0 0 0,1-1-1 0 0,10-1-14 0 0,-1-1 7 0 0,-1-1 0 0 0,1-1 0 0 0,-1-1 0 0 0,0-2 0 0 0,10-4-7 0 0,-20 5 60 0 0,0-1 0 0 0,-1-1-1 0 0,0-1 1 0 0,0 0-1 0 0,-1-1 1 0 0,0-1-1 0 0,0 0 1 0 0,-1 0 0 0 0,0-2-1 0 0,-1 1 1 0 0,-1-2-1 0 0,1 1 1 0 0,-2-2-1 0 0,0 1 1 0 0,-1-1 0 0 0,0-1-1 0 0,-1 0 1 0 0,-1 0-1 0 0,0-1-59 0 0,-5 11 54 0 0,-1-1 0 0 0,1 1-1 0 0,-1-1 1 0 0,0 1 0 0 0,-1-1-1 0 0,0 0 1 0 0,0 1 0 0 0,0-1 0 0 0,0 0-1 0 0,-2-4-53 0 0,1-8 166 0 0,0 14-116 0 0,0 0 1 0 0,0 0-1 0 0,0 0 0 0 0,-1 0 0 0 0,1 1 1 0 0,-1-1-1 0 0,0 0 0 0 0,0 1 1 0 0,0 0-1 0 0,-1-1 0 0 0,1 1 0 0 0,-1 0 1 0 0,0 0-1 0 0,1 0 0 0 0,-3-1-50 0 0,-5-5 152 0 0,-1 0 0 0 0,0 1-1 0 0,-10-6-151 0 0,10 8 57 0 0,0 0 0 0 0,0 1 0 0 0,-1 0 0 0 0,0 0-1 0 0,0 1 1 0 0,0 1 0 0 0,0 0 0 0 0,0 1 0 0 0,-1 0-1 0 0,1 1 1 0 0,0 0 0 0 0,-1 1 0 0 0,-10 2-57 0 0,-71 9-1465 0 0,70-8-7215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3.5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8840 0 0,'0'0'40'0'0,"1"0"0"0"0,-1 0-1 0 0,1 0 1 0 0,-1 0 0 0 0,1 0 0 0 0,-1 0 0 0 0,1 1 0 0 0,-1-1 0 0 0,1 0 0 0 0,-1 0-1 0 0,0 0 1 0 0,1 1 0 0 0,-1-1 0 0 0,1 0 0 0 0,-1 1 0 0 0,0-1 0 0 0,1 0 0 0 0,-1 1 0 0 0,0-1-1 0 0,1 0 1 0 0,-1 1 0 0 0,0-1 0 0 0,1 1 0 0 0,-1-1 0 0 0,0 0 0 0 0,0 1 0 0 0,0-1 0 0 0,1 1-40 0 0,-1-1 75 0 0,0 1 1 0 0,0-1 0 0 0,0 1 0 0 0,1-1 0 0 0,-1 1 0 0 0,0-1 0 0 0,1 1 0 0 0,-1-1-1 0 0,0 0 1 0 0,1 1 0 0 0,-1-1 0 0 0,0 1 0 0 0,1-1 0 0 0,-1 0 0 0 0,1 0 0 0 0,-1 1-1 0 0,1-1 1 0 0,-1 0 0 0 0,1 0 0 0 0,-1 1 0 0 0,1-1 0 0 0,-1 0 0 0 0,1 0-1 0 0,-1 0 1 0 0,1 0 0 0 0,-1 0 0 0 0,1 0 0 0 0,-1 0-76 0 0,2 1 63 0 0,-1 0 0 0 0,0-1 1 0 0,0 1-1 0 0,0 0 0 0 0,0-1 0 0 0,0 1 1 0 0,-1 0-1 0 0,1 0 0 0 0,0 0 0 0 0,0 0 1 0 0,0 0-1 0 0,-1 0 0 0 0,1 0 0 0 0,-1 0 1 0 0,1 0-1 0 0,0 1-63 0 0,8 11 188 0 0,-3-7-149 0 0,0 1 0 0 0,0-1 0 0 0,-1 1 0 0 0,1 1 0 0 0,-2-1 0 0 0,1 1 0 0 0,-1 0 0 0 0,0 0 0 0 0,-1 0 0 0 0,0 0-1 0 0,0 1 1 0 0,0-1 0 0 0,-1 3-39 0 0,0-5 5 0 0,10 28 2 0 0,-6-18 5 0 0,0 1 1 0 0,2 15-13 0 0,-2 24 89 0 0,-6-56-111 0 0,1 1 1 0 0,-1-1-1 0 0,0 1 1 0 0,0-1-1 0 0,0 1 1 0 0,0-1-1 0 0,1 1 1 0 0,-1-1-1 0 0,0 0 1 0 0,0 1-1 0 0,1-1 1 0 0,-1 0-1 0 0,0 1 1 0 0,1-1-1 0 0,-1 0 1 0 0,1 1-1 0 0,-1-1 1 0 0,0 0-1 0 0,1 1 1 0 0,-1-1-1 0 0,1 0 1 0 0,-1 0-1 0 0,1 0 22 0 0,1 1-1282 0 0,-1 0-7390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3.8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62 4912 0 0,'0'4'84'0'0,"1"1"0"0"0,0-1 0 0 0,0 0 1 0 0,1 0-1 0 0,-1 0 0 0 0,1 0 0 0 0,0 0 0 0 0,0 0 0 0 0,1-1 1 0 0,-1 1-1 0 0,1-1 0 0 0,-1 1 0 0 0,3 0-84 0 0,14 24 608 0 0,15 40 96 0 0,-19-36-469 0 0,1 0 1 0 0,12 15-236 0 0,-22-38 1 0 0,0-1 0 0 0,0 0 0 0 0,1 0 0 0 0,0-1 0 0 0,0 1 0 0 0,1-1 1 0 0,0-1-1 0 0,1 0 0 0 0,-1 0 0 0 0,9 4-1 0 0,-11-7-9 0 0,1 0-1 0 0,-1 0 1 0 0,1-1 0 0 0,0 0 0 0 0,-1 0-1 0 0,1-1 1 0 0,0 0 0 0 0,0 0 0 0 0,0 0-1 0 0,0-1 1 0 0,0 0 0 0 0,0-1 0 0 0,0 1-1 0 0,0-1 1 0 0,0-1 0 0 0,0 1 0 0 0,2-2 9 0 0,1-1 183 0 0,0 0 0 0 0,0-1 1 0 0,0-1-1 0 0,-1 1 1 0 0,0-1-1 0 0,0-1 1 0 0,0 0-1 0 0,-1 0 1 0 0,0 0-1 0 0,4-7-183 0 0,-8 9 131 0 0,-1 1-1 0 0,0-2 1 0 0,0 1-1 0 0,0 0 1 0 0,0 0-1 0 0,-1-1 1 0 0,0 1-1 0 0,0-1 1 0 0,-1 0-1 0 0,1-3-130 0 0,1-6 438 0 0,-1 0 0 0 0,-1 1 0 0 0,0-12-438 0 0,-2 13 275 0 0,-1-1 0 0 0,0 1 0 0 0,-1 0-1 0 0,0 0 1 0 0,-1 0 0 0 0,-1 0 0 0 0,0 1 0 0 0,0-1 0 0 0,-2 1 0 0 0,1 1 0 0 0,-1-1 0 0 0,-1 1 0 0 0,-1 0-275 0 0,-4-19 599 0 0,10 22-2370 0 0,2 6-8583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4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10248 0 0,'1'-1'286'0'0,"1"1"-1"0"0,-1 0 1 0 0,1 0 0 0 0,-1 0 0 0 0,1 0 0 0 0,-1 0 0 0 0,1 1 0 0 0,-1-1 0 0 0,1 0 0 0 0,-1 1-1 0 0,1-1 1 0 0,-1 1 0 0 0,0 0 0 0 0,1-1-286 0 0,-1 2 121 0 0,0-1-1 0 0,-1 0 1 0 0,1 1 0 0 0,0-1-1 0 0,-1 0 1 0 0,1 1-1 0 0,-1-1 1 0 0,1 0 0 0 0,-1 1-1 0 0,0-1 1 0 0,0 1 0 0 0,0-1-1 0 0,0 1-120 0 0,1 5-134 0 0,9 39 62 0 0,1-1 0 0 0,2 0 1 0 0,13 28 71 0 0,-6-32-209 0 0,-16-36-1 0 0,-1 0 0 0 0,-1 0 0 0 0,1 0-1 0 0,0 0 1 0 0,-1 1 0 0 0,0-1 0 0 0,-1 1-1 0 0,1 0 1 0 0,-1-1 0 0 0,0 1 0 0 0,0 4 210 0 0,-1-10-9252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0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13 271 5624 0 0,'0'27'224'0'0,"1"-7"387"0"0,-1-1 0 0 0,-3 19-611 0 0,1-20 79 0 0,1-1-1 0 0,2 1 1 0 0,-1 0-1 0 0,2-1 1 0 0,3 16-79 0 0,-1-9 122 0 0,-2 1-1 0 0,0 10-121 0 0,-2-19 144 0 0,0-2 179 0 0,0 0 0 0 0,1 1-1 0 0,0-1 1 0 0,3 11-323 0 0,-4-3 1289 0 0,-3-18 65 0 0,-1-17-618 0 0,-5-48-539 0 0,3 0 0 0 0,3-5-197 0 0,-1-2 150 0 0,3 45-33 0 0,2 0 0 0 0,1 1 1 0 0,1-5-118 0 0,2-41 238 0 0,-6 54-190 0 0,2 0 0 0 0,0 0-1 0 0,0 0 1 0 0,1 1 0 0 0,1-1-1 0 0,0 0 1 0 0,1 1 0 0 0,0 0-1 0 0,1 0 1 0 0,0 0 0 0 0,1 1-1 0 0,1 0 1 0 0,0 0 0 0 0,1 0 0 0 0,0 1-1 0 0,0 0 1 0 0,6-4-48 0 0,-2 2 39 0 0,-11 12-17 0 0,1-1 0 0 0,-1 0-1 0 0,1 0 1 0 0,0 0-1 0 0,-1 1 1 0 0,1-1 0 0 0,0 1-1 0 0,0-1 1 0 0,0 1-1 0 0,0 0 1 0 0,0 0 0 0 0,1 0-1 0 0,-1 0 1 0 0,0 0-1 0 0,0 0 1 0 0,1 1 0 0 0,-1-1-1 0 0,0 1 1 0 0,1-1-1 0 0,-1 1 1 0 0,1 0 0 0 0,1 0-22 0 0,11 0 56 0 0,-1 0 1 0 0,1 0-1 0 0,-1 2 0 0 0,1 0 1 0 0,-1 0-1 0 0,0 2 1 0 0,0 0-1 0 0,0 0 1 0 0,0 1-1 0 0,-1 1 1 0 0,1 0-57 0 0,-6-2 18 0 0,0-1 0 0 0,0 0 0 0 0,0-1 1 0 0,1 1-1 0 0,0-2-18 0 0,-4 0 8 0 0,1 0 0 0 0,-1 0 1 0 0,0 1-1 0 0,0-1 0 0 0,0 1 0 0 0,0 0 1 0 0,-1 1-1 0 0,1-1 0 0 0,0 1 0 0 0,-1 0 1 0 0,0 0-1 0 0,0 0 0 0 0,0 0 1 0 0,1 1-9 0 0,6 8-3 0 0,-6-7-5 0 0,0 1 0 0 0,0 0 0 0 0,0-1 0 0 0,-1 2 1 0 0,1-1-1 0 0,2 6 8 0 0,-6-9-3 0 0,0 0 1 0 0,-1 0 0 0 0,1-1 0 0 0,0 1 0 0 0,-1 0-1 0 0,0 0 1 0 0,1 0 0 0 0,-1 0 0 0 0,0 0-1 0 0,-1 0 1 0 0,1 0 0 0 0,0 0 0 0 0,-1 0-1 0 0,0 0 1 0 0,0-1 0 0 0,0 1 0 0 0,0 0-1 0 0,0 0 1 0 0,0-1 0 0 0,-1 1 2 0 0,-4 7-7 0 0,-2-1 1 0 0,1 1-1 0 0,-1-2 1 0 0,0 1-1 0 0,-1-1 1 0 0,1-1-1 0 0,-2 0 0 0 0,1 0 1 0 0,-1 0-1 0 0,0-1 1 0 0,-2 0 6 0 0,-7 4-2 0 0,0-2-1 0 0,0 0 1 0 0,-1-1 0 0 0,0-1-1 0 0,-6 0 3 0 0,-27 5-5 0 0,-21 0 5 0 0,53-7 0 0 0,17-3 1 0 0,0 0-1 0 0,0-1 1 0 0,0 1 0 0 0,0-1-1 0 0,0 0 1 0 0,-1 0 0 0 0,1 0-1 0 0,0-1 1 0 0,0 1 0 0 0,0-1 0 0 0,-2 0-1 0 0,6 3 18 0 0,9-1-35 0 0,20-9-10 0 0,-1 2 0 0 0,1 1 0 0 0,0 1 0 0 0,1 2 27 0 0,116-2-73 0 0,-137 4 70 0 0,0 0 3 0 0,0 1 0 0 0,0 0 0 0 0,0 0 0 0 0,-1 0 0 0 0,1 1 0 0 0,-1 1 0 0 0,1-1 0 0 0,-1 1 0 0 0,0 1 0 0 0,1 0 0 0 0,6 4 19 0 0,-1 2 0 0 0,0-1 0 0 0,0 2 0 0 0,6 6-19 0 0,-13-11 54 0 0,0 1 0 0 0,0 0 0 0 0,0 0 1 0 0,-1 1-1 0 0,0-1 0 0 0,4 8-54 0 0,-8-11 28 0 0,0 0 1 0 0,0 0-1 0 0,0 1 1 0 0,0-1-1 0 0,-1 1 0 0 0,0-1 1 0 0,0 1-1 0 0,0 0 1 0 0,-1-1-1 0 0,0 1 0 0 0,1 0 1 0 0,-2-1-1 0 0,1 1 1 0 0,-1 3-29 0 0,1-5 8 0 0,0 1 23 0 0,-1 0 0 0 0,1 0 0 0 0,-1-1 0 0 0,1 1 0 0 0,-1 0 0 0 0,0 0 1 0 0,0 0-1 0 0,-1-1 0 0 0,1 1 0 0 0,-1 0 0 0 0,0-1 0 0 0,0 1 0 0 0,0-1 0 0 0,0 0 0 0 0,-1 0 0 0 0,1 0 0 0 0,-1 0 0 0 0,0 0 0 0 0,0-1-31 0 0,-7 6 16 0 0,0-2 1 0 0,0 1-1 0 0,-1-1 0 0 0,0-1 0 0 0,0 0 1 0 0,0-1-1 0 0,-1 0 0 0 0,-9 2-16 0 0,-9 1-20 0 0,0-1 1 0 0,-27 0 19 0 0,48-6-19 0 0,0 0 0 0 0,0-1 0 0 0,0 0 0 0 0,0 0 0 0 0,-1-1 19 0 0,-25-4-129 0 0,30 6-5 0 0,0-1-1 0 0,0 0 1 0 0,0 0 0 0 0,1-1 0 0 0,-1 0 0 0 0,0 1-1 0 0,1-2 1 0 0,-1 1 0 0 0,1 0 0 0 0,0-1-1 0 0,0 0 1 0 0,0 0 0 0 0,0 0 0 0 0,0-1 0 0 0,0 1-1 0 0,1-1 1 0 0,0 0 0 0 0,0 0 134 0 0,2 2-10225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4.5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4816 0 0,'7'7'1136'0'0,"0"-1"-722"0"0,-1 0-1 0 0,-1 0 0 0 0,1 0 0 0 0,-1 1 1 0 0,0 0-1 0 0,0 0 0 0 0,-1 0 0 0 0,0 0 1 0 0,2 7-414 0 0,36 78 911 0 0,-21-49-670 0 0,3 14-241 0 0,-11-15 10 0 0,-9-27-7 0 0,1-1-1 0 0,0 0 1 0 0,1 0-1 0 0,0-1 1 0 0,1 0-1 0 0,3 5-2 0 0,39 28 89 0 0,-48-45-53 0 0,0 1-1 0 0,1-1 1 0 0,-1 1-1 0 0,0-1 1 0 0,1 1 0 0 0,-1-1-1 0 0,1 0 1 0 0,-1 0-1 0 0,1 0 1 0 0,-1 0-1 0 0,1 0 1 0 0,0 0-1 0 0,0 0 1 0 0,-1-1-1 0 0,1 1 1 0 0,0-1-1 0 0,1 1-35 0 0,-3-1 170 0 0,6-4 295 0 0,-5 3-446 0 0,-1 1-1 0 0,1 0 1 0 0,-1 0-1 0 0,1 0 1 0 0,-1 0-1 0 0,0-1 1 0 0,1 1-1 0 0,-1 0 1 0 0,1 0-1 0 0,-1-1 1 0 0,0 1-1 0 0,1 0 1 0 0,-1 0-1 0 0,0-1 1 0 0,1 1-1 0 0,-1-1 1 0 0,0 1-1 0 0,0 0 1 0 0,1-1-1 0 0,-1 1 1 0 0,0 0 0 0 0,0-1-1 0 0,0 1 1 0 0,1-1-1 0 0,-1 1 1 0 0,0-1-1 0 0,0 1 1 0 0,0-1-19 0 0,1-4 83 0 0,1 0 0 0 0,-1 0 0 0 0,1 0 0 0 0,0 0 0 0 0,1 0 1 0 0,-1 0-1 0 0,2-1-83 0 0,14-32 347 0 0,-2-19 680 0 0,-3-2 1 0 0,6-55-1028 0 0,-18 107 145 0 0,0-4 213 0 0,1 0 0 0 0,0 0 0 0 0,3-8-358 0 0,-4 16 52 0 0,-1 1 0 0 0,1 0-1 0 0,0 0 1 0 0,0 0 0 0 0,0-1-1 0 0,0 1 1 0 0,1 0 0 0 0,-1 0-1 0 0,0 1 1 0 0,1-1 0 0 0,-1 0-1 0 0,1 0 1 0 0,0 1 0 0 0,0-1-1 0 0,-1 1 1 0 0,1 0 0 0 0,0-1-1 0 0,0 1 1 0 0,0 0 0 0 0,2 0-52 0 0,8 2-2209 0 0,-10-1-9027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4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1 456 8240 0 0,'0'-1'107'0'0,"0"-1"1"0"0,0 1-1 0 0,0-1 1 0 0,1 1 0 0 0,-1 0-1 0 0,1-1 1 0 0,-1 1-1 0 0,1 0 1 0 0,-1-1-1 0 0,1 1 1 0 0,0 0-1 0 0,0-1 1 0 0,0 1-1 0 0,0-1-107 0 0,0 1 58 0 0,0 0-1 0 0,0 0 0 0 0,0 0 0 0 0,-1 0 0 0 0,1 0 0 0 0,-1 0 0 0 0,1 0 0 0 0,-1 0 0 0 0,1-1 0 0 0,-1 1 0 0 0,0 0 0 0 0,1 0 0 0 0,-1-1 0 0 0,0 1-57 0 0,1-4 91 0 0,-1 0 1 0 0,1 0 0 0 0,0 0 0 0 0,0 1-1 0 0,0-1 1 0 0,1 0 0 0 0,0 1 0 0 0,0-1-92 0 0,8-25 219 0 0,64-255 1901 0 0,-73 280-2053 0 0,1 0 0 0 0,0 0 0 0 0,0 0 0 0 0,0 0 0 0 0,1 1 0 0 0,0-1 0 0 0,0 1 0 0 0,0-1 0 0 0,0 1 1 0 0,2-1-68 0 0,5-2 394 0 0,-4 11 36 0 0,0 21 88 0 0,-4-16-630 0 0,12 37 231 0 0,1-1-1 0 0,3-1 0 0 0,2 0 1 0 0,2-1-1 0 0,14 19-118 0 0,-1-22 144 0 0,-15-21-136 0 0,-18-18-8 0 0,1 1 0 0 0,-1 0 1 0 0,1 0-1 0 0,-1 0 0 0 0,0 0 0 0 0,0 1 0 0 0,0-1 0 0 0,0 0 0 0 0,-1 1 0 0 0,1-1 1 0 0,0 2-1 0 0,-2 8-2110 0 0,0-12-8012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5.2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1 101 8136 0 0,'0'0'0'0'0,"0"0"0"0"0,6-6 0 0 0,4 6 688 0 0,1-4 0 0 0,-5 0-8 0 0,14-9 16 0 0,5 3-432 0 0,2 4 8 0 0,-4 0 0 0 0,10-5-8 0 0,-4 5-248 0 0,-2 4-8 0 0,-1-2 0 0 0,-1-2 8 0 0,-4-4-160 0 0,-3-1 8 0 0,3 9-8672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5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6328 0 0,'2'1'71'0'0,"-1"-1"0"0"0,0 1 0 0 0,1 0-1 0 0,-1-1 1 0 0,0 1 0 0 0,0 0 0 0 0,1 0 0 0 0,-1 0 0 0 0,0 0 0 0 0,0 0 0 0 0,0 0 0 0 0,0 0 0 0 0,0 0 0 0 0,0 0-1 0 0,0 0 1 0 0,-1 0 0 0 0,1 1 0 0 0,0-1 0 0 0,-1 0 0 0 0,1 1-71 0 0,13 29 1453 0 0,-14-30-1452 0 0,5 17 95 0 0,0 1 1 0 0,-1 1-1 0 0,-1-1 1 0 0,0 11-97 0 0,-1-6 106 0 0,2 5-69 0 0,0-8 17 0 0,-2 0-1 0 0,-1 0 0 0 0,0 1 0 0 0,-2 8-53 0 0,1-24 44 0 0,0 1-1 0 0,0 0 1 0 0,1-1-1 0 0,0 1 1 0 0,0 0-1 0 0,1-1 1 0 0,0 1-44 0 0,3 19 289 0 0,10 19 320 0 0,-14-43-514 0 0,0 0-1 0 0,0 0 1 0 0,0 0 0 0 0,0 0 0 0 0,1 1 0 0 0,-1-2-1 0 0,1 1 1 0 0,-1 0 0 0 0,1 0 0 0 0,0 0-1 0 0,0-1 1 0 0,0 1 0 0 0,0-1 0 0 0,0 1-1 0 0,0-1-94 0 0,14-1-67 0 0,0 0-1 0 0,1-1 0 0 0,-2-1 0 0 0,1 0 0 0 0,0-1 1 0 0,12-4 67 0 0,-25 6-8688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6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372 1 6224 0 0,'-23'0'3784'0'0,"-1"1"-3668"0"0,0 2-1 0 0,0 0 1 0 0,0 2 0 0 0,1 0 0 0 0,-3 3-116 0 0,15-5 45 0 0,-17 6 94 0 0,1 1 0 0 0,0 2 0 0 0,-21 12-139 0 0,34-19 234 0 0,13-5-215 0 0,0 1-1 0 0,0-1 1 0 0,0 0-1 0 0,0 0 0 0 0,0 0 1 0 0,1 1-1 0 0,-1-1 1 0 0,0 0-1 0 0,0 1 1 0 0,0-1-1 0 0,0 1 1 0 0,1-1-1 0 0,-1 1 1 0 0,0-1-1 0 0,0 1 1 0 0,1 0-1 0 0,-1-1 1 0 0,0 1-1 0 0,1 0 1 0 0,-1 0-1 0 0,1-1 1 0 0,-1 1-1 0 0,1 0 1 0 0,-1 0-1 0 0,1 0 1 0 0,0 0-1 0 0,-1 0-18 0 0,1 1 38 0 0,-1 0-1 0 0,0 0 1 0 0,0-1 0 0 0,0 1-1 0 0,0 0 1 0 0,0 0-1 0 0,0 0 1 0 0,-1-1-1 0 0,1 1 1 0 0,0-1-1 0 0,-1 1-37 0 0,1-1 18 0 0,-1 1 0 0 0,1-1 0 0 0,0 1 0 0 0,0-1 0 0 0,-1 1-1 0 0,1 0 1 0 0,0-1 0 0 0,1 1 0 0 0,-1 0 0 0 0,0 0 0 0 0,0 1-18 0 0,0 8 50 0 0,0 0 1 0 0,0 0 0 0 0,1 0 0 0 0,1 0-1 0 0,0 0 1 0 0,1 0 0 0 0,0 0 0 0 0,0 0-1 0 0,1-1 1 0 0,0 1 0 0 0,1-1 0 0 0,1 0-1 0 0,-1 0 1 0 0,2 0 0 0 0,0 1-51 0 0,5 11 89 0 0,-10-18-79 0 0,0-1-1 0 0,1 1 1 0 0,-1-1 0 0 0,1 1 0 0 0,0-1-1 0 0,0 0 1 0 0,1 0 0 0 0,-1 1 0 0 0,1-2-1 0 0,-1 1 1 0 0,1 0 0 0 0,0-1 0 0 0,0 1-1 0 0,0-1 1 0 0,0 0 0 0 0,0 0 0 0 0,2 1-10 0 0,6 2 22 0 0,-5-2-19 0 0,0 0-1 0 0,0 0 1 0 0,0 0-1 0 0,1-1 1 0 0,-1 0-1 0 0,1 0 1 0 0,0-1 0 0 0,-1 0-1 0 0,1 0 1 0 0,0 0-1 0 0,0-1 1 0 0,-1 0 0 0 0,3-1-3 0 0,113-11-71 0 0,-113 10 80 0 0,-1 0 0 0 0,0-1 0 0 0,1 0 0 0 0,-1 0 0 0 0,-1-1-1 0 0,1 0 1 0 0,-1-1 0 0 0,1 0-9 0 0,29-15-1834 0 0,-35 19-6476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6.3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51 9848 0 0,'3'-2'90'0'0,"1"0"0"0"0,-1 1 1 0 0,1 0-1 0 0,0 0 0 0 0,-1 0 1 0 0,1 0-1 0 0,0 0 1 0 0,0 1-1 0 0,-1-1 0 0 0,1 1 1 0 0,0 0-1 0 0,1 0-90 0 0,23-2 606 0 0,87-19 1186 0 0,7 4-1792 0 0,-116 17 17 0 0,-1 0-1 0 0,0 0 0 0 0,0 1 1 0 0,0-1-1 0 0,1 1 0 0 0,-1 0 1 0 0,1 1-17 0 0,21 3-1865 0 0,-25-5-6419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5:57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0 550 5320 0 0,'29'0'3536'0'0,"-29"-29"-1256"0"0,0-4-1891 0 0,-2-1 1 0 0,-1 0 0 0 0,-2-3-390 0 0,2 19 176 0 0,1 1-1 0 0,1-1 1 0 0,0-18-176 0 0,1 31 39 0 0,1 0 0 0 0,-1-1-1 0 0,1 1 1 0 0,-1 0 0 0 0,2 0 0 0 0,-1 0 0 0 0,0 0-1 0 0,1 0 1 0 0,0 0 0 0 0,0 0 0 0 0,1 1 0 0 0,-1-1 0 0 0,1 1-1 0 0,0-1 1 0 0,1 0-39 0 0,2-3 158 0 0,2-4 80 0 0,-7 12-225 0 0,-1 0 0 0 0,0-1-1 0 0,0 1 1 0 0,1 0 0 0 0,-1 0-1 0 0,0 0 1 0 0,1-1 0 0 0,-1 1 0 0 0,0 0-1 0 0,1 0 1 0 0,-1 0 0 0 0,0 0-1 0 0,1 0 1 0 0,-1 0 0 0 0,0 0 0 0 0,1 0-1 0 0,-1 0 1 0 0,0-1 0 0 0,1 2-1 0 0,-1-1 1 0 0,1 0 0 0 0,-1 0-1 0 0,0 0 1 0 0,1 0 0 0 0,-1 0 0 0 0,0 0-1 0 0,1 0 1 0 0,-1 0 0 0 0,0 0-1 0 0,1 1 1 0 0,-1-1 0 0 0,0 0 0 0 0,0 0-1 0 0,1 1-12 0 0,28 9 992 0 0,18 28-392 0 0,-2 1-1 0 0,5 9-599 0 0,-26-25 180 0 0,-9-8-82 0 0,-6-6-16 0 0,-1-1-1 0 0,1 0 0 0 0,1 0 1 0 0,-1-1-1 0 0,1 0 0 0 0,7 2-81 0 0,74 42 87 0 0,-88-50-99 0 0,1 0-1 0 0,0-1 1 0 0,-1 1-1 0 0,1-1 1 0 0,0 0-1 0 0,-1 0 1 0 0,1 0-1 0 0,0 0 1 0 0,0-1 12 0 0,11 0-213 0 0,-14 1 205 0 0,0 0 1 0 0,0 0 0 0 0,-1-1-1 0 0,1 1 1 0 0,0 0 0 0 0,0-1-1 0 0,0 1 1 0 0,0-1 0 0 0,0 1-1 0 0,0-1 1 0 0,-1 1 0 0 0,1-1-1 0 0,0 1 1 0 0,0-1 0 0 0,-1 0-1 0 0,1 1 1 0 0,0-1 0 0 0,-1 0-1 0 0,1 0 1 0 0,-1 0 0 0 0,1 1-1 0 0,-1-1 1 0 0,1 0 0 0 0,-1 0-1 0 0,0 0 1 0 0,1 0 0 0 0,-1 0-1 0 0,0 0 1 0 0,0 0 0 0 0,0 0-1 0 0,0 0 1 0 0,0 0 0 0 0,0 0 7 0 0,1-39 58 0 0,-1 29 28 0 0,0-11 153 0 0,0 1-1 0 0,2-1 0 0 0,0 1 1 0 0,4-12-239 0 0,1-1 202 0 0,-4 20-53 0 0,0 0 0 0 0,1 0 1 0 0,1 0-1 0 0,3-7-149 0 0,-6 16 36 0 0,1 0 0 0 0,0 0 0 0 0,0 1 0 0 0,0 0 0 0 0,0-1 0 0 0,1 1 0 0 0,0 0 0 0 0,-1 1 0 0 0,2-1 0 0 0,-1 1 1 0 0,0 0-1 0 0,1 0 0 0 0,-1 0 0 0 0,4-1-36 0 0,5-4-2342 0 0,-11 7-9645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04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447 44 1800 0 0,'0'0'497'0'0,"0"0"3"0"0,0 0-6 0 0,0 0-28 0 0,0 0-134 0 0,0 0-28 0 0,0 0 6 0 0,0 0 6 0 0,0 0 42 0 0,0 0 15 0 0,-6-2-2 0 0,-12-7 204 0 0,0 2 0 0 0,-1 0 0 0 0,1 1-1 0 0,-15-2-574 0 0,23 7 92 0 0,0-1 0 0 0,1 1 0 0 0,-1 0 0 0 0,0 1-1 0 0,0 1 1 0 0,0-1 0 0 0,0 1 0 0 0,0 1 0 0 0,1 0 0 0 0,-1 0-1 0 0,-1 1-91 0 0,5-1 110 0 0,-1 0 1 0 0,1-1-1 0 0,-1-1 0 0 0,0 1 0 0 0,1-1 0 0 0,-1 0 0 0 0,-3 0-110 0 0,-32 1 559 0 0,26 7-212 0 0,15-7-337 0 0,0 0 1 0 0,0 0-1 0 0,-1 0 0 0 0,1-1 1 0 0,0 1-1 0 0,0-1 0 0 0,0 1 1 0 0,-1-1-1 0 0,1 1 0 0 0,0-1 1 0 0,0 0-1 0 0,-1 1 1 0 0,1-1-1 0 0,0 0 0 0 0,-1 0-10 0 0,0 0 25 0 0,-1 1-1 0 0,1-1 0 0 0,0 1 1 0 0,-1-1-1 0 0,1 1 0 0 0,0 0 0 0 0,-1 0 1 0 0,1 0-1 0 0,0 0 0 0 0,0 1 1 0 0,0-1-1 0 0,0 1 0 0 0,0-1 1 0 0,0 1-1 0 0,0-1 0 0 0,1 1 1 0 0,-1 0-1 0 0,1 0 0 0 0,-1 0 1 0 0,1 0-1 0 0,-1 0 0 0 0,1 0 0 0 0,0 1-24 0 0,-4 7 47 0 0,0 1 0 0 0,0-1-1 0 0,1 1 1 0 0,0 3-47 0 0,1-6-16 0 0,1 0 1 0 0,0 0-1 0 0,0 1 1 0 0,1-1-1 0 0,0 0 1 0 0,0 1-1 0 0,1-1 1 0 0,0 1 0 0 0,0-1-1 0 0,1 0 1 0 0,0 1-1 0 0,1-1 1 0 0,0 0-1 0 0,0 0 1 0 0,1 0-1 0 0,0 0 1 0 0,2 4 15 0 0,2 1-63 0 0,1 0 1 0 0,1 0-1 0 0,0-1 0 0 0,0 0 1 0 0,1 0-1 0 0,1-1 0 0 0,0-1 1 0 0,0 0-1 0 0,1 0 0 0 0,9 5 63 0 0,-11-9-43 0 0,0 0-1 0 0,1-1 1 0 0,-1 0 0 0 0,1-1-1 0 0,0 0 1 0 0,1 0-1 0 0,-1-1 1 0 0,0-1-1 0 0,1 0 1 0 0,0-1 0 0 0,-1 0-1 0 0,1 0 1 0 0,0-1-1 0 0,5-1 44 0 0,61-2 381 0 0,-50 3-91 0 0,-1-1 1 0 0,2-2-291 0 0,5-2-1082 0 0,-32 3-6340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05.0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372 26 6728 0 0,'0'-1'131'0'0,"0"0"1"0"0,0 0-1 0 0,0 1 1 0 0,0-1-1 0 0,0 0 1 0 0,0 0-1 0 0,0 0 1 0 0,-1 1-1 0 0,1-1 1 0 0,0 0-1 0 0,-1 0 1 0 0,1 0 0 0 0,0 1-1 0 0,-1-1 1 0 0,1 0-1 0 0,-1 1 1 0 0,1-1-1 0 0,-1 0 1 0 0,1 1-1 0 0,-1-1 1 0 0,1 1-1 0 0,-1-1 1 0 0,0 1-1 0 0,1-1 1 0 0,-1 1-132 0 0,0-1 440 0 0,1 1 1 0 0,0 0-36 0 0,0 0-165 0 0,0 0-45 0 0,-23-3 438 0 0,5 1-585 0 0,-1 1 0 0 0,1 0-1 0 0,0 2 1 0 0,-1 0 0 0 0,0 1-48 0 0,-20 6 86 0 0,33-6-73 0 0,-1 0 0 0 0,1-1 0 0 0,-1 0 0 0 0,0 0-1 0 0,1 0 1 0 0,-1-1 0 0 0,0 0 0 0 0,0 0 0 0 0,1 0 0 0 0,-1-1 0 0 0,0 0-1 0 0,1 0 1 0 0,-6-3-13 0 0,12 4 2 0 0,0 0-1 0 0,-1 0 1 0 0,1-1-1 0 0,0 1 1 0 0,-1 0-1 0 0,1 0 1 0 0,0-1-1 0 0,-1 1 1 0 0,1 0-1 0 0,0 0 1 0 0,-1 0-1 0 0,1 0 1 0 0,-1 0-1 0 0,1 0 1 0 0,0-1-1 0 0,-1 1 1 0 0,1 0-1 0 0,-1 0 0 0 0,1 0 1 0 0,0 0-1 0 0,-1 0 1 0 0,1 1-1 0 0,-1-1 1 0 0,1 0-1 0 0,0 0 1 0 0,-1 0-1 0 0,1 0 1 0 0,-1 0-1 0 0,1 0 1 0 0,0 1-1 0 0,-1-1 1 0 0,1 0-1 0 0,0 0 1 0 0,-1 0-1 0 0,1 1 1 0 0,0-1-1 0 0,0 0 1 0 0,-1 1-1 0 0,1-1 1 0 0,0 0-1 0 0,0 1 1 0 0,-1-1-1 0 0,1 0 1 0 0,0 1-1 0 0,0-1 1 0 0,0 0-1 0 0,-1 1 1 0 0,1-1-1 0 0,0 1 0 0 0,0-1 1 0 0,0 0-1 0 0,0 1 1 0 0,0-1-2 0 0,-1 1 46 0 0,-3-5-11 0 0,-4-5 16 0 0,8 10-50 0 0,0-1 0 0 0,0 0 0 0 0,-1 0 1 0 0,1 0-1 0 0,0 0 0 0 0,0 0 0 0 0,0 0 0 0 0,-1 0 1 0 0,1 0-1 0 0,0 0 0 0 0,0 1 0 0 0,-1-1 0 0 0,1 0 1 0 0,0 0-1 0 0,0 0 0 0 0,0 0 0 0 0,0 1 0 0 0,-1-1 1 0 0,1 0-1 0 0,0 0 0 0 0,0 0 0 0 0,0 1 0 0 0,0-1 0 0 0,0 0 1 0 0,0 0-1 0 0,0 0 0 0 0,-1 1 0 0 0,1-1 0 0 0,0 0 1 0 0,0 0-1 0 0,0 1 0 0 0,0-1 0 0 0,0 0 0 0 0,0 0 1 0 0,0 1-1 0 0,0-1 0 0 0,0 0 0 0 0,0 0 0 0 0,1 1 1 0 0,-1-1-1 0 0,0 0 0 0 0,0 0 0 0 0,0 1 0 0 0,0-1 1 0 0,0 0-1 0 0,0 0 0 0 0,0 1-1 0 0,-12 23 80 0 0,5 3-64 0 0,1 0-1 0 0,1 1 1 0 0,2 0 0 0 0,-1 19-16 0 0,-4 27-24 0 0,4 7-95 0 0,0-38-10 0 0,2-35 78 0 0,1 0 1 0 0,0 0 0 0 0,1 0 0 0 0,0 0-1 0 0,0 0 1 0 0,1 5 50 0 0,2 11-129 0 0,-3-20 105 0 0,1 1 0 0 0,-1-1 0 0 0,1 0 0 0 0,0 1 0 0 0,0-1 0 0 0,0 0 0 0 0,1 0 0 0 0,1 3 24 0 0,-1-3-1 0 0,0 0-1 0 0,0 0 1 0 0,1 0-1 0 0,0 0 1 0 0,0 0 0 0 0,0-1-1 0 0,0 1 1 0 0,0-1 0 0 0,1 0-1 0 0,-1 0 1 0 0,1 0-1 0 0,0-1 1 0 0,0 1 0 0 0,0-1 1 0 0,2 1-8 0 0,0-1 0 0 0,0 0 1 0 0,1 0-1 0 0,-1 0 0 0 0,1-1 1 0 0,-1 0-1 0 0,1-1 1 0 0,-1 1-1 0 0,6-1 8 0 0,3 0-20 0 0,4 0-15 0 0,-1 0 1 0 0,1-1 0 0 0,0-1-1 0 0,-1 0 1 0 0,0-2-1 0 0,6-1 35 0 0,-14 2 13 0 0,-1 2-1 0 0,0-1 1 0 0,1 1-1 0 0,4 1-12 0 0,-5-1-407 0 0,-1 1-1 0 0,1-1 1 0 0,-1-1-1 0 0,7-1 408 0 0,-12 2-7498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05.4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3712 0 0,'23'-1'6676'0'0,"98"-3"-6518"0"0,-107 4-255 0 0,70 0-1566 0 0,37-7 1663 0 0,-92 2-6282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0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8240 0 0,'14'-4'1328'0'0,"-6"9"-34"0"0,-7-4-1253 0 0,0-1-1 0 0,0 0 0 0 0,-1 0 0 0 0,1 1 0 0 0,0-1 0 0 0,0 1 0 0 0,-1-1 1 0 0,1 0-1 0 0,0 1 0 0 0,-1-1 0 0 0,1 1 0 0 0,-1 0 0 0 0,1-1 0 0 0,-1 1 1 0 0,1-1-1 0 0,-1 1 0 0 0,1 0 0 0 0,-1 0-40 0 0,3 9 103 0 0,0 1 0 0 0,-1 0-1 0 0,0 0 1 0 0,-1 0 0 0 0,0 0 0 0 0,-1 0 0 0 0,0 1 0 0 0,-1-1-1 0 0,0 0 1 0 0,-3 11-103 0 0,-2 42 283 0 0,6-63-283 0 0,0 67 145 0 0,-6 31-145 0 0,6-90 27 0 0,0 1 1 0 0,1-1-1 0 0,0 1 1 0 0,1-1-1 0 0,-1 0 0 0 0,2 1 1 0 0,0-1-1 0 0,2 5-27 0 0,-1-1 45 0 0,0 1 0 0 0,0-1 1 0 0,0 11-46 0 0,-3-10 38 0 0,7 38 226 0 0,-6-41-97 0 0,0 0 0 0 0,0-1 0 0 0,-2 1 0 0 0,1 0 0 0 0,-1-1 0 0 0,-1 4-167 0 0,0 11 462 0 0,1-25-375 0 0,0 0 8 0 0,0 0 1 0 0,0 0-15 0 0,43 7-55 0 0,-37-6-25 0 0,0 1-1 0 0,0-1 1 0 0,0 0-1 0 0,0-1 1 0 0,0 0-1 0 0,1 1 1 0 0,-1-2 0 0 0,6 0-1 0 0,135-20 52 0 0,-135 20-93 0 0,-9 1-201 0 0,0-1 0 0 0,0 1 0 0 0,-1 0 0 0 0,1-1 0 0 0,0 1 0 0 0,0-1 1 0 0,-1 0-1 0 0,2 0 242 0 0,-2 0-9748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05.8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491 48 2904 0 0,'-2'-2'161'0'0,"0"1"0"0"0,0 0 0 0 0,0 0 0 0 0,0 0-1 0 0,0 0 1 0 0,-1 1 0 0 0,1-1 0 0 0,0 0 0 0 0,0 1 0 0 0,-1 0 0 0 0,1-1 0 0 0,0 1 0 0 0,-1 0-161 0 0,-14-3 860 0 0,-47-11 258 0 0,37 8-769 0 0,0 0 0 0 0,0 2 0 0 0,-1 1 0 0 0,1 2 0 0 0,-1 0 0 0 0,-18 3-349 0 0,-3-2 785 0 0,40 1-627 0 0,1 1-1 0 0,0-1 0 0 0,-1 1 1 0 0,1 1-1 0 0,0-1 1 0 0,0 1-1 0 0,0 1 1 0 0,1 0-1 0 0,-1 0 1 0 0,-5 4-158 0 0,2-2 208 0 0,10-5-188 0 0,0 0 0 0 0,0 0 0 0 0,0 0 0 0 0,0 0 0 0 0,0 0 0 0 0,0 0 1 0 0,0 0-1 0 0,0 1 0 0 0,0-1 0 0 0,1 0 0 0 0,-1 0 0 0 0,0 1 0 0 0,1-1 0 0 0,-1 1 1 0 0,1-1-1 0 0,-1 0 0 0 0,1 1 0 0 0,0-1 0 0 0,0 1 0 0 0,0-1 0 0 0,0 1 0 0 0,0-1 1 0 0,0 1-1 0 0,0-1 0 0 0,0 1 0 0 0,0-1 0 0 0,1 1 0 0 0,-1-1-20 0 0,1 3 14 0 0,0-1 0 0 0,-1 0 0 0 0,1 0 0 0 0,1 0 0 0 0,-1 0 0 0 0,0 0 0 0 0,1 0 0 0 0,-1-1 1 0 0,1 1-1 0 0,0 0 0 0 0,0-1 0 0 0,1 1-14 0 0,9 7 28 0 0,0-2 0 0 0,0 1 0 0 0,1-2 0 0 0,0 0 0 0 0,4 1-28 0 0,15 9 58 0 0,2 0 21 0 0,1-1 0 0 0,9 1-79 0 0,-6-2 37 0 0,-10-5 40 0 0,26 6-77 0 0,-37-13 18 0 0,-1 2-1 0 0,0 0 1 0 0,0 0-1 0 0,-1 2 1 0 0,0 0-1 0 0,0 0 1 0 0,0 1-1 0 0,7 7-17 0 0,-20-13 4 0 0,0-1 0 0 0,0 2-1 0 0,0-1 1 0 0,0 0-1 0 0,0 0 1 0 0,-1 1 0 0 0,1-1-1 0 0,-1 1 1 0 0,1-1 0 0 0,-1 1-1 0 0,0 0 1 0 0,0 0-1 0 0,0-1 1 0 0,0 1 0 0 0,-1 0-1 0 0,1 0 1 0 0,-1 0 0 0 0,0 0-1 0 0,0 0 1 0 0,0 0 0 0 0,0 0-1 0 0,0 0 1 0 0,0-1-1 0 0,-1 1 1 0 0,0 0 0 0 0,1 0-1 0 0,-1 0 1 0 0,0 0 0 0 0,-1 0-4 0 0,0 2 6 0 0,0 1 0 0 0,-1-1 1 0 0,0 0-1 0 0,0 0 0 0 0,0 0 1 0 0,0-1-1 0 0,-1 1 1 0 0,0-1-1 0 0,0 0 0 0 0,0 0 1 0 0,-1 0-1 0 0,1 0 1 0 0,-1-1-1 0 0,-2 1-6 0 0,-6 4 10 0 0,-2 0-1 0 0,1-1 1 0 0,-1-1 0 0 0,0-1 0 0 0,0 0 0 0 0,-8 1-10 0 0,-19 5 39 0 0,35-9-33 0 0,0 1-1 0 0,0-1 1 0 0,-1-1-1 0 0,1 0 1 0 0,0 0-1 0 0,-1 0 1 0 0,1-1-1 0 0,-1 0 1 0 0,1 0-1 0 0,-4-1-5 0 0,-53-16 89 0 0,59 16-55 0 0,0-1-1 0 0,0-1 1 0 0,0 1-1 0 0,0-1 1 0 0,0 0-1 0 0,1 0 1 0 0,-1 0-1 0 0,1-1 1 0 0,0 1-1 0 0,-3-4-33 0 0,6 4 16 0 0,0 1 1 0 0,0-1-1 0 0,0 1 0 0 0,0-1 0 0 0,1 0 1 0 0,-1 0-1 0 0,1 1 0 0 0,0-1 0 0 0,0 0 1 0 0,0 0-1 0 0,0 1 0 0 0,0-1 0 0 0,0 0 1 0 0,1 0-17 0 0,-1-7-1554 0 0,0 9-7326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06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1 8136 0 0,'0'0'712'0'0,"0"0"-2"0"0,0 0-2 0 0,0 0-24 0 0,0 0-129 0 0,0 0-27 0 0,-2 15 1575 0 0,-2-8-1597 0 0,4-7-487 0 0,0 1 1 0 0,0-1 0 0 0,0 0 0 0 0,0 1-1 0 0,0-1 1 0 0,-1 0 0 0 0,1 0 0 0 0,0 1 0 0 0,0-1-1 0 0,0 0 1 0 0,0 0 0 0 0,0 1 0 0 0,0-1-1 0 0,-1 0 1 0 0,1 0 0 0 0,0 1 0 0 0,0-1-1 0 0,0 0 1 0 0,0 0 0 0 0,-1 0 0 0 0,1 1 0 0 0,0-1-1 0 0,0 0 1 0 0,-1 0 0 0 0,1 0 0 0 0,0 0-1 0 0,0 1 1 0 0,-1-1 0 0 0,1 0 0 0 0,0 0-1 0 0,-1 0 1 0 0,1 0-20 0 0,-9 6 483 0 0,9-5-435 0 0,-1-1-1 0 0,1 1 1 0 0,-1-1 0 0 0,1 0 0 0 0,-1 1 0 0 0,1-1 0 0 0,-1 1 0 0 0,1-1 0 0 0,-1 0 0 0 0,0 1-1 0 0,1-1 1 0 0,-1 0 0 0 0,0 0 0 0 0,1 1 0 0 0,-1-1 0 0 0,0 0 0 0 0,1 0 0 0 0,-1 0 0 0 0,0 0-1 0 0,1 0 1 0 0,-1 0 0 0 0,0 0-48 0 0,-9 0-1864 0 0,10 0-8810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0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0 399 5224 0 0,'1'0'13'0'0,"-1"0"0"0"0,0 0 1 0 0,1 0-1 0 0,-1 1 0 0 0,0-1 1 0 0,1 0-1 0 0,-1 0 0 0 0,0 0 1 0 0,1 0-1 0 0,-1 1 0 0 0,0-1 1 0 0,0 0-1 0 0,1 0 0 0 0,-1 1 1 0 0,0-1-1 0 0,1 0 0 0 0,-1 0 1 0 0,0 1-1 0 0,0-1 0 0 0,0 0 1 0 0,1 1-1 0 0,-1-1 0 0 0,0 0 0 0 0,0 1 1 0 0,0-1-1 0 0,0 0 0 0 0,0 1 1 0 0,0-1-1 0 0,0 0 0 0 0,0 1 1 0 0,0-1-1 0 0,0 1 0 0 0,0-1 1 0 0,0 0-1 0 0,0 1 0 0 0,0-1 1 0 0,0 0-1 0 0,0 1 0 0 0,0-1 1 0 0,0 0-1 0 0,0 1 0 0 0,0-1 1 0 0,-1 1-14 0 0,1-1 69 0 0,0 0 0 0 0,0 1 0 0 0,0-1 0 0 0,0 0 0 0 0,-1 1 1 0 0,1-1-1 0 0,0 1 0 0 0,0-1 0 0 0,0 0 0 0 0,0 1 0 0 0,0-1 1 0 0,0 1-1 0 0,0-1 0 0 0,0 0 0 0 0,0 1 0 0 0,0-1 1 0 0,1 1-1 0 0,-1-1 0 0 0,0 0 0 0 0,0 1 0 0 0,0-1 0 0 0,0 1 1 0 0,1-1-1 0 0,-1 0 0 0 0,0 1 0 0 0,0-1 0 0 0,0 0 0 0 0,1 1 1 0 0,-1-1-1 0 0,0 0-69 0 0,1 1 328 0 0,-1-1 0 0 0,0 0-12 0 0,0 0-50 0 0,0 0-16 0 0,-3-9 1268 0 0,6 7-1362 0 0,0 0 0 0 0,0 0 0 0 0,0-1 0 0 0,-1 1 0 0 0,1 0 0 0 0,-1-1 0 0 0,1 0 0 0 0,-1 1 0 0 0,0-1 0 0 0,0-1-156 0 0,21-34 567 0 0,-8 11-247 0 0,18-28 1119 0 0,-3-2-1 0 0,14-37-1438 0 0,-38 79 164 0 0,-2 5 19 0 0,0 1 0 0 0,0 0 0 0 0,1 0 0 0 0,0 1 0 0 0,0-1-1 0 0,3-1-182 0 0,15-20 1015 0 0,-23 29-977 0 0,0 1 0 0 0,0 0 1 0 0,0-1-1 0 0,0 1 0 0 0,1 0 0 0 0,-1-1 0 0 0,0 1 0 0 0,0 0 0 0 0,0 0 1 0 0,1-1-1 0 0,-1 1 0 0 0,0 0 0 0 0,0-1 0 0 0,1 1 0 0 0,-1 0 1 0 0,0 0-1 0 0,1 0 0 0 0,-1-1 0 0 0,0 1 0 0 0,1 0 0 0 0,-1 0 0 0 0,0 0 1 0 0,1 0-1 0 0,-1 0 0 0 0,0 0 0 0 0,1-1 0 0 0,-1 1 0 0 0,1 0 0 0 0,-1 0 1 0 0,0 0-1 0 0,1 0-38 0 0,7 8 628 0 0,-8-7-619 0 0,1 0 0 0 0,0 0 0 0 0,-1-1 1 0 0,1 1-1 0 0,0 0 0 0 0,-1 0 0 0 0,1-1 0 0 0,0 1 0 0 0,0 0 0 0 0,0-1 1 0 0,0 1-1 0 0,0-1 0 0 0,0 1 0 0 0,0-1 0 0 0,0 1-9 0 0,1-1 10 0 0,0 1 0 0 0,1 0-1 0 0,-1 0 1 0 0,0 1 0 0 0,0-1 0 0 0,-1 0-1 0 0,1 1 1 0 0,0-1 0 0 0,0 1 0 0 0,-1 0 0 0 0,1-1-1 0 0,-1 1 1 0 0,1 0-10 0 0,20 28 57 0 0,-20-27-66 0 0,34 62-290 0 0,-14-31 93 0 0,-18-26 200 0 0,1 0-1 0 0,0 0 1 0 0,0-1-1 0 0,5 5 7 0 0,-6-8-1 0 0,6 7-10 0 0,0 0 1 0 0,-1 0 0 0 0,6 11 10 0 0,-13-19-9 0 0,0 0 0 0 0,1 0 0 0 0,0 0 0 0 0,0 0 0 0 0,0-1-1 0 0,0 1 1 0 0,0-1 0 0 0,0 1 0 0 0,2-1 9 0 0,-2 0-24 0 0,0 0 1 0 0,0 1-1 0 0,0-1 0 0 0,0 1 1 0 0,0-1-1 0 0,0 1 0 0 0,1 3 24 0 0,-3-5-72 0 0,0 0-1 0 0,-1 0 1 0 0,1 0-1 0 0,0 0 0 0 0,0 0 1 0 0,-1 0-1 0 0,1-1 1 0 0,0 1-1 0 0,0 0 1 0 0,0 0-1 0 0,0-1 1 0 0,0 1-1 0 0,0 0 1 0 0,1-1-1 0 0,-1 1 1 0 0,0-1-1 0 0,0 0 1 0 0,0 1-1 0 0,0-1 1 0 0,1 0-1 0 0,-1 0 1 0 0,0 1-1 0 0,0-1 1 0 0,1 0-1 0 0,-1 0 1 0 0,0-1-1 0 0,0 1 1 0 0,1 0 72 0 0,3 0-1147 0 0,-5 0-10730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09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5416 0 0,'0'0'720'0'0,"0"0"0"0"0,0 0-2 0 0,0 0-88 0 0,0 0-337 0 0,0 0-80 0 0,0 0-2 0 0,0 0 8 0 0,0 0 17 0 0,0 0 5 0 0,0 0 4 0 0,0 0-21 0 0,0 0-69 0 0,0 0-14 0 0,0 0-2 0 0,0 0-18 0 0,0 0-82 0 0,0 0-16 0 0,0 0 1 0 0,0 0 17 0 0,0 0 70 0 0,0 4 17 0 0,0 3-100 0 0,0-2 56 0 0,0 1-1 0 0,0-1 1 0 0,0 0 0 0 0,1 0-1 0 0,0 1 1 0 0,0-1 0 0 0,0 0 0 0 0,0 0-1 0 0,1 0 1 0 0,0 1-84 0 0,20 37 535 0 0,-14-14-57 0 0,-7-24-404 0 0,0-1 0 0 0,0 1 0 0 0,0-1 1 0 0,1 1-1 0 0,-1-1 0 0 0,1 0 0 0 0,0 0 1 0 0,1 2-75 0 0,1 1 76 0 0,0 0 0 0 0,-1 0 0 0 0,0 1 0 0 0,-1-1 0 0 0,1 1 0 0 0,-1-1-1 0 0,-1 1 1 0 0,1 7-76 0 0,8 30 222 0 0,-5-30-121 0 0,-1 1 1 0 0,-1-1 0 0 0,0 1-1 0 0,-1-1 1 0 0,-1 1-1 0 0,0 4-101 0 0,8 117 748 0 0,-9-130-685 0 0,1 1-1 0 0,0 0 0 0 0,0-1 1 0 0,1 1-1 0 0,0-1 1 0 0,0 1-63 0 0,2 6 40 0 0,-3-6 64 0 0,1 1 1 0 0,-2 0-1 0 0,1-1 1 0 0,-1 1-1 0 0,-1 0 1 0 0,0 1-105 0 0,0 17 446 0 0,1-2-2387 0 0,0-25-8928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09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5320 0 0,'0'0'834'0'0,"16"-5"2452"0"0,-15 5-3240 0 0,0 0 1 0 0,0 0 0 0 0,1-1-1 0 0,-1 1 1 0 0,0-1 0 0 0,1 1-1 0 0,-1-1 1 0 0,0 1-1 0 0,0-1 1 0 0,0 1 0 0 0,0-1-1 0 0,0 0 1 0 0,0 0 0 0 0,0 0-1 0 0,0 0 1 0 0,0 0 0 0 0,0 1-1 0 0,0-2 1 0 0,0 0-47 0 0,0 1 40 0 0,0 0 1 0 0,0 0 0 0 0,1 0-1 0 0,-1 0 1 0 0,0-1 0 0 0,0 1-1 0 0,0 1 1 0 0,1-1-1 0 0,-1 0 1 0 0,1 0 0 0 0,-1 0-1 0 0,0 1 1 0 0,1-1-1 0 0,-1 1 1 0 0,1-1 0 0 0,0 1-41 0 0,29-7 21 0 0,-23 5 0 0 0,0 0 1 0 0,0 0-1 0 0,0 1 0 0 0,0 0 1 0 0,0 0-22 0 0,3 1 100 0 0,14 0 114 0 0,0 1-1 0 0,4 2-213 0 0,-19-2 42 0 0,-1 1 0 0 0,1 0 0 0 0,-1 1 0 0 0,0 0 0 0 0,0 1 0 0 0,0 0 0 0 0,2 1-42 0 0,23 9 26 0 0,-26-12-24 0 0,0 1-1 0 0,-1 1 1 0 0,1-1 0 0 0,0 2-2 0 0,-6-4 15 0 0,1 1 1 0 0,-1-1 0 0 0,0 1-1 0 0,0 0 1 0 0,0 0 0 0 0,0 0-1 0 0,0 0 1 0 0,-1 0 0 0 0,1 0-1 0 0,-1 1 1 0 0,1-1 0 0 0,-1 1-1 0 0,0-1 1 0 0,1 2-16 0 0,6 8 191 0 0,-7-11-188 0 0,0 0 0 0 0,-1-1 0 0 0,1 1 0 0 0,-1 0 0 0 0,1 0 0 0 0,0-1 0 0 0,-1 1 0 0 0,1 0 0 0 0,-1 0 0 0 0,0 0 0 0 0,1 0 0 0 0,-1 0 1 0 0,0 0-1 0 0,1 0 0 0 0,-1 0 0 0 0,0 0 0 0 0,0 0 0 0 0,0 0 0 0 0,0 0 0 0 0,0 0-3 0 0,0 2 29 0 0,0 0 1 0 0,-1 0-1 0 0,1 1 1 0 0,-1-1-1 0 0,1 0 0 0 0,-1 0 1 0 0,0 0-1 0 0,0 0 0 0 0,-1 0 1 0 0,1 0-1 0 0,0-1 1 0 0,-1 1-1 0 0,0 0 0 0 0,0-1 1 0 0,-2 3-30 0 0,0-1 56 0 0,0 0 0 0 0,0 0 0 0 0,-1 0 0 0 0,0-1 0 0 0,1 0 0 0 0,-1 0 0 0 0,0 0 0 0 0,-4 1-56 0 0,-10 3 149 0 0,-1-1 0 0 0,1 0 0 0 0,-1-1 0 0 0,-11 0-149 0 0,30-5 2 0 0,-21 3 232 0 0,0-2-1 0 0,0 0 1 0 0,-14-2-234 0 0,-4 0-1409 0 0,39 1-8031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2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0 3408 0 0,'0'1'145'0'0,"0"-1"1"0"0,0 1-1 0 0,0-1 1 0 0,0 1-1 0 0,0-1 0 0 0,0 1 1 0 0,0-1-1 0 0,-1 1 1 0 0,1-1-1 0 0,0 0 1 0 0,0 1-1 0 0,0-1 0 0 0,-1 1 1 0 0,1-1-1 0 0,0 1 1 0 0,-1-1-1 0 0,1 0 1 0 0,0 1-1 0 0,-1-1 0 0 0,1 0 1 0 0,0 1-1 0 0,-1-1 1 0 0,1 0-1 0 0,-1 0-145 0 0,-3 6 2694 0 0,3-3-2509 0 0,0 0 1 0 0,-1 0 0 0 0,1 0-1 0 0,0 0 1 0 0,-1-1 0 0 0,0 1 0 0 0,0 0-1 0 0,1-1 1 0 0,-1 0 0 0 0,-1 1-1 0 0,1-1 1 0 0,-2 2-186 0 0,-4 4 133 0 0,-2 7-34 0 0,0 0 0 0 0,1 1 0 0 0,1 0 0 0 0,1 0-1 0 0,0 1 1 0 0,1 0 0 0 0,-3 13-99 0 0,-6 13 91 0 0,3-3-57 0 0,1 0 1 0 0,2 0 0 0 0,2 4-35 0 0,-15 58 7 0 0,12-60 4 0 0,1-1 0 0 0,3 1 0 0 0,-1 31-11 0 0,6-44 58 0 0,1 0 0 0 0,1 0 1 0 0,2-1-1 0 0,1 1 1 0 0,1-1-1 0 0,8 25-58 0 0,-4-29 38 0 0,2 0-1 0 0,1 0 1 0 0,1-1-1 0 0,0-1 1 0 0,2 0 0 0 0,1 0-38 0 0,-6-10 52 0 0,0 0 1 0 0,1-1-1 0 0,0 0 0 0 0,1-1 1 0 0,0 0-1 0 0,0-1 1 0 0,7 3-53 0 0,17 9-1803 0 0,36 16 1803 0 0,-66-34-8596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1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75 5416 0 0,'0'0'126'0'0,"0"0"0"0"0,1 0 1 0 0,-1-1-1 0 0,1 1 0 0 0,-1 0 1 0 0,0-1-1 0 0,1 1 0 0 0,-1-1 1 0 0,0 1-1 0 0,1 0 0 0 0,-1-1 1 0 0,0 1-1 0 0,0-1 0 0 0,0 1 1 0 0,1-1-1 0 0,-1 1 0 0 0,0-1 1 0 0,0 1-1 0 0,0-1 0 0 0,0 1 1 0 0,0-1-1 0 0,0 1 0 0 0,0-1 1 0 0,0 1-1 0 0,0-1 0 0 0,0 1 1 0 0,0-1-1 0 0,0 1 0 0 0,0-1 0 0 0,0 1 1 0 0,0 0-1 0 0,-1-1 0 0 0,1 1 1 0 0,0-1-1 0 0,0 1 0 0 0,-1-1 1 0 0,1 1-1 0 0,0 0 0 0 0,0-1 1 0 0,-1 1-1 0 0,1-1 0 0 0,0 1 1 0 0,-1 0-127 0 0,-6-7 236 0 0,-8-3 200 0 0,-4-2-249 0 0,18 11-161 0 0,0 0 1 0 0,0 0-1 0 0,0 0 1 0 0,-1 0-1 0 0,1 1 1 0 0,0-1-1 0 0,-1 0 1 0 0,1 0-1 0 0,0 1 1 0 0,-1-1-1 0 0,1 1 1 0 0,-1-1-1 0 0,1 1 1 0 0,-1 0-1 0 0,1 0 1 0 0,-1-1 0 0 0,0 1-1 0 0,1 0 1 0 0,-1 0-1 0 0,1 1 1 0 0,-1-1-1 0 0,1 0 1 0 0,-1 0-1 0 0,1 1 1 0 0,-1-1-1 0 0,1 1 1 0 0,-1-1-1 0 0,1 1 1 0 0,0 0-1 0 0,-2 0-26 0 0,-4 3 75 0 0,-17 10 318 0 0,0 1 0 0 0,-6 6-393 0 0,23-15 69 0 0,0 1 1 0 0,0-1 0 0 0,0 1-1 0 0,1 0 1 0 0,0 0-1 0 0,1 1 1 0 0,-1 0 0 0 0,-2 6-70 0 0,-3 7 129 0 0,4-9 39 0 0,0 1 1 0 0,-4 12-169 0 0,10-20 21 0 0,-1 0 0 0 0,1 0 0 0 0,0 1 1 0 0,0-1-1 0 0,0 0 0 0 0,1 0 0 0 0,0 1 1 0 0,0-1-1 0 0,1 5-21 0 0,0-9 1 0 0,-1 0-1 0 0,1 0 1 0 0,-1 0 0 0 0,1 0 0 0 0,0 0-1 0 0,0 0 1 0 0,0-1 0 0 0,-1 1 0 0 0,1 0-1 0 0,0 0 1 0 0,0-1 0 0 0,0 1 0 0 0,0 0-1 0 0,0-1 1 0 0,0 1 0 0 0,1-1 0 0 0,-1 1-1 0 0,21 6 31 0 0,-16-7-27 0 0,0 0-1 0 0,0 0 1 0 0,0-1 0 0 0,0 0 0 0 0,0 0 0 0 0,0-1 0 0 0,-1 1-1 0 0,1-1 1 0 0,-1-1 0 0 0,1 1 0 0 0,0-1-4 0 0,15-8 42 0 0,-1-1 1 0 0,2-3-43 0 0,-21 15 4 0 0,7-7 15 0 0,-1 1 0 0 0,0-1 0 0 0,0 1 0 0 0,-1-2 0 0 0,1 1 0 0 0,-1-2-19 0 0,21-22 79 0 0,-21 24-37 0 0,0 0-1 0 0,-1-1 1 0 0,1 1-1 0 0,-2-1 1 0 0,3-4-42 0 0,15-24 207 0 0,-19 31-130 0 0,1 1 0 0 0,-2-1 1 0 0,1 0-1 0 0,-1 0 0 0 0,1-1 1 0 0,-1 1-1 0 0,-1 0 0 0 0,1-1 1 0 0,-1 1-1 0 0,0-1 0 0 0,0 1 0 0 0,0-5-76 0 0,-1 9 182 0 0,0 1-20 0 0,0 0-86 0 0,0 0-22 0 0,1-2 492 0 0,-2 8-237 0 0,0 16-241 0 0,1-8-84 0 0,0 1 0 0 0,0-1 0 0 0,2 0 0 0 0,0 1 0 0 0,3 13 15 0 0,0-6-18 0 0,-1 1 0 0 0,-1 0 0 0 0,-1 0 0 0 0,-2 14 18 0 0,2-4-16 0 0,-2 30 6 0 0,-1-37 17 0 0,2 1 0 0 0,3 23-7 0 0,-4-50 1 0 0,3 19 28 0 0,0-1 0 0 0,1 0 0 0 0,1 0 0 0 0,2 5-29 0 0,-5-19 3 0 0,0 1-1 0 0,0 0 0 0 0,1-1 0 0 0,-1 1 1 0 0,1-1-1 0 0,0 0 0 0 0,0 0 0 0 0,1 0 1 0 0,-1 0-1 0 0,1-1 0 0 0,0 1 0 0 0,0-1 1 0 0,0 0-1 0 0,0 0 0 0 0,1-1 1 0 0,-1 1-1 0 0,3 0-2 0 0,-3 0 40 0 0,1-1 0 0 0,0 0 0 0 0,-1 0 0 0 0,1-1 0 0 0,0 1 0 0 0,0-1 0 0 0,0 0 0 0 0,0-1 0 0 0,0 1 0 0 0,0-1 0 0 0,1 0 0 0 0,-1 0 0 0 0,0 0 0 0 0,3-1-40 0 0,10-4 87 0 0,-1-1 0 0 0,0 0 0 0 0,0-1 0 0 0,0-1 0 0 0,-1 0 0 0 0,0-1 0 0 0,11-10-87 0 0,2 1 104 0 0,-22 14-666 0 0,0-1 1 0 0,0 0-1 0 0,-1 0 0 0 0,4-5 562 0 0,7-6-11939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2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6424 0 0,'1'2'111'0'0,"-1"0"0"0"0,1 0 1 0 0,0-1-1 0 0,0 1 0 0 0,0 0 0 0 0,0 0 1 0 0,0 0-1 0 0,0-1 0 0 0,0 1 1 0 0,1-1-1 0 0,-1 1 0 0 0,1-1 0 0 0,-1 1 1 0 0,1-1-1 0 0,-1 0 0 0 0,1 0 0 0 0,0 0 1 0 0,0 0-1 0 0,-1 0 0 0 0,1 0 1 0 0,0 0-112 0 0,16 11 949 0 0,46 60 134 0 0,-28-30-878 0 0,29 43-205 0 0,-23-28 31 0 0,-34-46-30 0 0,0 1 0 0 0,-1 1-1 0 0,0-1 1 0 0,0 1 0 0 0,-2 0 0 0 0,1 1 0 0 0,1 9-1 0 0,-1 2 20 0 0,-1 1-1 0 0,-1 0 1 0 0,1 20-20 0 0,-5-33 93 0 0,0 1 0 0 0,-1 0 0 0 0,-2 9-93 0 0,-2 30 275 0 0,6-32-128 0 0,-2-1 0 0 0,-1 1 0 0 0,0-1 1 0 0,-1 0-1 0 0,-2 1 0 0 0,0-2 0 0 0,-2 5-147 0 0,-4 12 234 0 0,10-28-167 0 0,-2 0 1 0 0,1-1-1 0 0,-1 1 1 0 0,0-1-1 0 0,-2 4-67 0 0,0 4 103 0 0,4-13-75 0 0,1-1-1 0 0,0 1 1 0 0,-1-1-1 0 0,1 1 1 0 0,-1-1 0 0 0,1 0-1 0 0,-1 1 1 0 0,0-1-1 0 0,0 0 1 0 0,1 0-1 0 0,-1 1 1 0 0,0-1-1 0 0,0 0 1 0 0,0 0-1 0 0,0 0 1 0 0,-1 0-28 0 0,-4 6 228 0 0,6-6-209 0 0,0-1 1 0 0,-1 1-1 0 0,1-1 0 0 0,-1 1 0 0 0,1 0 1 0 0,-1-1-1 0 0,1 1 0 0 0,-1-1 0 0 0,1 0 1 0 0,-1 1-1 0 0,1-1 0 0 0,-1 1 0 0 0,1-1 1 0 0,-1 0-1 0 0,0 1 0 0 0,1-1 0 0 0,-1 0 1 0 0,0 0-20 0 0,1 1-49 0 0,-1-1 1 0 0,1 1-1 0 0,0-1 1 0 0,-1 1 0 0 0,1-1-1 0 0,-1 1 1 0 0,1-1-1 0 0,0 1 1 0 0,-1-1 0 0 0,1 1-1 0 0,0 0 1 0 0,0-1-1 0 0,-1 1 1 0 0,1 0-1 0 0,0-1 1 0 0,0 1 0 0 0,0-1-1 0 0,0 1 1 0 0,0 0-1 0 0,0-1 1 0 0,0 1 0 0 0,0 0-1 0 0,0 0 49 0 0,0-1-9470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3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58 3616 0 0,'0'9'1985'0'0,"-2"-8"311"0"0,0 0-1552 0 0,0 1-681 0 0,1-2 12 0 0,3 3 656 0 0,-2-4-709 0 0,0 1 0 0 0,0 0 0 0 0,0 0-1 0 0,-1-1 1 0 0,1 1 0 0 0,0 0 0 0 0,0-1-1 0 0,0 1 1 0 0,0 0 0 0 0,0 0 0 0 0,0-1-1 0 0,0 1 1 0 0,0 0 0 0 0,0 0-1 0 0,0-1 1 0 0,0 1 0 0 0,1 0 0 0 0,-1-1-1 0 0,0 1 1 0 0,0 0 0 0 0,0 0 0 0 0,0-1-1 0 0,0 1 1 0 0,0 0 0 0 0,1 0 0 0 0,-1 0-1 0 0,0-1 1 0 0,0 1 0 0 0,0 0 0 0 0,1 0-1 0 0,-1 0 1 0 0,0-1 0 0 0,0 1 0 0 0,1 0-1 0 0,-1 0 1 0 0,0 0 0 0 0,0 0 0 0 0,1 0-1 0 0,-1 0 1 0 0,0 0 0 0 0,0-1-1 0 0,1 1 1 0 0,-1 0 0 0 0,0 0 0 0 0,0 0-1 0 0,1 0 1 0 0,-1 0 0 0 0,0 0 0 0 0,1 0-1 0 0,-1 0 1 0 0,0 0 0 0 0,0 1 0 0 0,1-1-1 0 0,-1 0 1 0 0,0 0 0 0 0,0 0 0 0 0,1 0-1 0 0,-1 0 1 0 0,0 0 0 0 0,0 0 0 0 0,1 1-1 0 0,-1-1 1 0 0,0 0-22 0 0,14 2 305 0 0,34-8 197 0 0,-30 3-162 0 0,0 1-1 0 0,13 0-339 0 0,89-5 946 0 0,-94 5-672 0 0,0-1 0 0 0,0-1 1 0 0,0-1-1 0 0,11-4-274 0 0,-12 5 183 0 0,0 1 0 0 0,1 1 1 0 0,0 2-1 0 0,2 0-183 0 0,-19 0 42 0 0,124-7 238 0 0,-96 8-190 0 0,-29 0-59 0 0,0-1 0 0 0,0 0-1 0 0,0 0 1 0 0,0-1 0 0 0,0 0-1 0 0,-1 0 1 0 0,2-1-31 0 0,-2 1 82 0 0,0 0 0 0 0,1 0 0 0 0,-1 1 0 0 0,0 0-1 0 0,0 0 1 0 0,1 1 0 0 0,4 1-82 0 0,25 1 240 0 0,113-3 417 0 0,-120-9-657 0 0,-12 9 7 0 0,-18 0 25 0 0,0 0 3 0 0,0 0 2 0 0,0 0-2 0 0,0 0 3 0 0,0 0 2 0 0,1 5-145 0 0,-1-5 67 0 0,0 1 0 0 0,0-1 0 0 0,0 0-1 0 0,0 1 1 0 0,0-1 0 0 0,0 0 0 0 0,0 1-1 0 0,0-1 1 0 0,0 0 0 0 0,0 1 0 0 0,0-1-1 0 0,0 0 1 0 0,0 0 0 0 0,0 1 0 0 0,0-1-1 0 0,0 0 1 0 0,0 1 0 0 0,0-1 0 0 0,0 0-1 0 0,0 1 1 0 0,0-1 0 0 0,0 0 0 0 0,-1 0-1 0 0,1 1 1 0 0,0-1 0 0 0,0 0 0 0 0,0 1-1 0 0,-1-1 1 0 0,1 0 0 0 0,0 0 0 0 0,0 0-1 0 0,-1 1 1 0 0,1-1 0 0 0,0 0 0 0 0,0 0-1 0 0,-1 0 1 0 0,1 0 0 0 0,0 1-1 0 0,-1-1 1 0 0,1 0 0 0 0,0 0 0 0 0,0 0-1 0 0,-1 0 1 0 0,1 0 0 0 0,0 0 0 0 0,-1 0-1 0 0,1 0 1 0 0,-1 0 38 0 0,1 0-11090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4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4720 0 0,'-9'2'4269'0'0,"5"7"-3410"0"0,0 3-691 0 0,6-11-70 0 0,-1-1 1 0 0,1 1-1 0 0,-1 0 1 0 0,1-1-1 0 0,-1 1 1 0 0,0 0-1 0 0,1 0 1 0 0,-1 0-1 0 0,0 0 1 0 0,1 0-1 0 0,-1 0 1 0 0,0 1-1 0 0,1 0-98 0 0,15 12 289 0 0,19 8-18 0 0,-25-14-186 0 0,1-1 0 0 0,0-1 1 0 0,0 0-1 0 0,7 2-85 0 0,-14-5 54 0 0,1 0 0 0 0,-1-1-1 0 0,-1 2 1 0 0,1-1 0 0 0,0 0 0 0 0,-1 1-1 0 0,0 0 1 0 0,0 0 0 0 0,1 2-54 0 0,10 8 183 0 0,-6-8-104 0 0,-8-5-67 0 0,0-1-1 0 0,0 0 1 0 0,-1 1-1 0 0,1 0 1 0 0,0-1-1 0 0,0 1 1 0 0,-1-1-1 0 0,1 1 1 0 0,0 0-1 0 0,-1-1 1 0 0,1 1-1 0 0,-1 0 1 0 0,1 0-1 0 0,-1-1 1 0 0,1 1-1 0 0,-1 0 1 0 0,0 0-1 0 0,1 0 1 0 0,-1 0-1 0 0,0 0 1 0 0,1 0-1 0 0,-1 0 1 0 0,0 0-12 0 0,4 5 188 0 0,2 3-95 0 0,-6-9-88 0 0,0 0 0 0 0,0 1 0 0 0,0-1 0 0 0,0 0 0 0 0,0 0 0 0 0,0 0 0 0 0,0 1 0 0 0,0-1 1 0 0,0 0-1 0 0,0 0 0 0 0,0 0 0 0 0,0 1 0 0 0,0-1 0 0 0,0 0 0 0 0,0 0 0 0 0,0 0 0 0 0,0 0 0 0 0,0 1 0 0 0,0-1 0 0 0,0 0 0 0 0,-1 0 1 0 0,1 0-1 0 0,0 0 0 0 0,0 0 0 0 0,0 1 0 0 0,0-1 0 0 0,0 0 0 0 0,-1 0 0 0 0,1 0 0 0 0,0 0 0 0 0,0 0 0 0 0,0 0 0 0 0,0 0 1 0 0,-1 0-1 0 0,1 0 0 0 0,0 1 0 0 0,0-1 0 0 0,0 0 0 0 0,0 0 0 0 0,-1 0 0 0 0,1 0 0 0 0,0 0 0 0 0,0 0 0 0 0,0 0 0 0 0,-1 0 0 0 0,1 0 1 0 0,0 0-1 0 0,0-1 0 0 0,0 1 0 0 0,0 0 0 0 0,-1 0 0 0 0,1 0-5 0 0,0 0 71 0 0,0 0-30 0 0,0 0-4 0 0,-1 0-12 0 0,0 0-1 0 0,1 0 1 0 0,-1 0-1 0 0,0 0 0 0 0,1 0 1 0 0,-1 0-1 0 0,0 0 1 0 0,1 1-1 0 0,-1-1 1 0 0,0 0-1 0 0,1 0 1 0 0,-1 1-1 0 0,0-1 0 0 0,1 0 1 0 0,-1 1-1 0 0,1-1 1 0 0,-1 0-1 0 0,1 1-24 0 0,-8 11 116 0 0,0 0 0 0 0,0-1 0 0 0,-1 0 0 0 0,-1-1 0 0 0,0 0 0 0 0,0 0 0 0 0,-2 0-116 0 0,-27 31 348 0 0,-6 16-146 0 0,37-50-178 0 0,5-5-19 0 0,1-1 0 0 0,0 1 0 0 0,1 0 0 0 0,-1 0 0 0 0,0-1-1 0 0,0 1 1 0 0,1 0 0 0 0,-1 0 0 0 0,1 1 0 0 0,0-1-1 0 0,0 0 1 0 0,-1 2-5 0 0,1-2 2 0 0,0 0-1 0 0,1 0 1 0 0,-1-1 0 0 0,0 1-1 0 0,0 0 1 0 0,0-1-1 0 0,0 1 1 0 0,0 0-1 0 0,0-1 1 0 0,0 0 0 0 0,-1 1-1 0 0,1-1 1 0 0,-2 2-2 0 0,-1 0 1 0 0,4-2-4 0 0,-1 0 1 0 0,1 0-1 0 0,-1 0 1 0 0,1 0-1 0 0,0-1 1 0 0,-1 1-1 0 0,1 0 1 0 0,0 0-1 0 0,0 0 1 0 0,0 0-1 0 0,-1 0 1 0 0,1 0-1 0 0,0 0 1 0 0,0 0-1 0 0,0 0 1 0 0,1 0-1 0 0,-1 0 1 0 0,0 0 2 0 0,0 6-1959 0 0,0-7-7909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1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275 17 5920 0 0,'0'-1'31'0'0,"0"1"1"0"0,0-1 0 0 0,0 0-1 0 0,0 1 1 0 0,0-1 0 0 0,0 0-1 0 0,0 1 1 0 0,0-1 0 0 0,0 1-1 0 0,0-1 1 0 0,-1 0-1 0 0,1 1 1 0 0,0-1 0 0 0,0 1-1 0 0,-1-1 1 0 0,1 0 0 0 0,0 1-1 0 0,-1-1 1 0 0,1 1 0 0 0,0-1-1 0 0,-1 1 1 0 0,1-1 0 0 0,-1 1-1 0 0,1 0 1 0 0,-1-1-1 0 0,0 1-31 0 0,-16-1 1334 0 0,4 1-1002 0 0,11 0-288 0 0,-1 1 0 0 0,0-1 1 0 0,1 1-1 0 0,-1-1 0 0 0,1 1 0 0 0,-1 0 1 0 0,1 0-1 0 0,-1 0 0 0 0,1 1 1 0 0,-1-1-45 0 0,1 0 16 0 0,-1 1 1 0 0,1-1 0 0 0,-1 0-1 0 0,0 0 1 0 0,1 0-1 0 0,-1-1 1 0 0,0 1 0 0 0,0-1-1 0 0,1 1 1 0 0,-2-1-17 0 0,-6 1 91 0 0,-1 0 0 0 0,1 0 0 0 0,0 1-1 0 0,-1 1-90 0 0,0-1 257 0 0,1 0 1 0 0,-1 0-1 0 0,1-1 0 0 0,-1 0-257 0 0,10-1 79 0 0,1 0-42 0 0,9 1 725 0 0,-9 0-740 0 0,1 0 0 0 0,-1-1 0 0 0,1 1 0 0 0,-1 0 0 0 0,0-1 0 0 0,1 1 0 0 0,-1 0-1 0 0,0 0 1 0 0,1 0 0 0 0,-1-1 0 0 0,0 1 0 0 0,0 0 0 0 0,0 0 0 0 0,0 0 0 0 0,0 0 0 0 0,0-1 0 0 0,0 1 0 0 0,0 0 0 0 0,0 0-22 0 0,-1 14 54 0 0,-1 0 0 0 0,-1-1 0 0 0,0 1 1 0 0,-2-1-1 0 0,-2 8-54 0 0,1-3 10 0 0,-6 19-2 0 0,5-20-11 0 0,1 0-1 0 0,1 0 0 0 0,1 0 0 0 0,1 1 0 0 0,0 0 0 0 0,1 9 4 0 0,1-17-22 0 0,0 0 1 0 0,0-1-1 0 0,-4 11 22 0 0,3-11-38 0 0,0 1 0 0 0,0-1 1 0 0,0 11 37 0 0,0 117-442 0 0,3-131 439 0 0,1 0 0 0 0,0 0 0 0 0,0-1-1 0 0,0 1 1 0 0,1-1 0 0 0,0 1 0 0 0,3 4 3 0 0,2-1 79 0 0,-7-10-50 0 0,0 1 0 0 0,0-1 0 0 0,-1 1 0 0 0,1 0 0 0 0,-1-1 0 0 0,1 1 0 0 0,-1 0 0 0 0,1-1 0 0 0,-1 1 1 0 0,1 0-1 0 0,-1 0 0 0 0,1 0 0 0 0,-1-1 0 0 0,0 1 0 0 0,1 0 0 0 0,-1 0 0 0 0,0 0 0 0 0,0 0 0 0 0,0 0 0 0 0,0-1 0 0 0,0 1 0 0 0,0 0 0 0 0,0 0 0 0 0,0 0-29 0 0,1 0 32 0 0,-1-1 0 0 0,1 1 0 0 0,0-1-1 0 0,-1 1 1 0 0,1-1 0 0 0,0 0 0 0 0,0 1 0 0 0,-1-1 0 0 0,1 0 0 0 0,0 0 0 0 0,0 1 0 0 0,0-1 0 0 0,-1 0 0 0 0,1 0 0 0 0,0 0 0 0 0,0 0 0 0 0,0 0 0 0 0,0 0 0 0 0,-1 0 0 0 0,1 0 0 0 0,0 0-32 0 0,28 0 546 0 0,-21-1-565 0 0,-3 2 52 0 0,0-1 0 0 0,0 0 0 0 0,1-1 0 0 0,-1 1-1 0 0,0-1 1 0 0,0 0 0 0 0,0 0 0 0 0,0-1 0 0 0,0 1-1 0 0,0-1 1 0 0,0-1 0 0 0,-1 1 0 0 0,4-2-33 0 0,-6 3 11 0 0,0 0 1 0 0,0 0-1 0 0,0 0 1 0 0,0 1-1 0 0,0-1 1 0 0,0 1-1 0 0,1-1 1 0 0,-1 1-1 0 0,0 0 1 0 0,3 0-13 0 0,-3 0 14 0 0,1-1 0 0 0,-1 1 0 0 0,1 0-1 0 0,0-1 1 0 0,-1 1 0 0 0,1-1-1 0 0,-1 0 1 0 0,2-1-13 0 0,5-1-1712 0 0,-7 2-7033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5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6 6328 0 0,'0'0'688'0'0,"0"0"1"0"0,-4-6 2248 0 0,2 7-2907 0 0,0 0-1 0 0,-1 0 1 0 0,1 0-1 0 0,0 0 0 0 0,0 0 1 0 0,-1 0-1 0 0,1 0 1 0 0,0 1-1 0 0,0-1 0 0 0,0 1 1 0 0,1-1-1 0 0,-1 1 1 0 0,0 0-1 0 0,1 0 1 0 0,-1 0-1 0 0,1 0 0 0 0,-1 0 1 0 0,1 1-30 0 0,-29 46 213 0 0,27-44-165 0 0,-4 9 8 0 0,1 1 0 0 0,1-1 0 0 0,0 1 1 0 0,1 0-1 0 0,1 0 0 0 0,0 0 0 0 0,-1 14-56 0 0,1 28 323 0 0,1 27-323 0 0,2-83 3 0 0,0 22 81 0 0,0-1 1 0 0,2 0 0 0 0,0 1 0 0 0,2-1 0 0 0,3 10-85 0 0,0-2 128 0 0,2-1 0 0 0,1 0 1 0 0,2-1-1 0 0,10 19-128 0 0,-14-33 44 0 0,-4-6-15 0 0,0-1 0 0 0,0 0 0 0 0,1 0 0 0 0,0 0 0 0 0,0-1 0 0 0,0 0 0 0 0,4 3-29 0 0,13 13 250 0 0,0 0 0 0 0,12 19-250 0 0,-4-6 406 0 0,-20-24-283 0 0,-5-4 28 0 0,0-1 0 0 0,1 0 0 0 0,0 0 0 0 0,1 0 0 0 0,2 1-151 0 0,5-7-1880 0 0,-12 0-7584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6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6128 0 0,'0'4'1855'0'0,"3"6"-881"0"0,8-5-608 0 0,-11-5-347 0 0,1 1 1 0 0,0-1 0 0 0,0 0-1 0 0,-1 0 1 0 0,1 1 0 0 0,0-1-1 0 0,-1 1 1 0 0,1-1 0 0 0,-1 0-1 0 0,1 1 1 0 0,0-1 0 0 0,-1 1-1 0 0,1-1 1 0 0,-1 1 0 0 0,1-1 0 0 0,-1 1-1 0 0,0 0 1 0 0,1-1 0 0 0,-1 1-1 0 0,1 0 1 0 0,-1-1 0 0 0,0 1-1 0 0,0 0 1 0 0,1-1 0 0 0,-1 1-1 0 0,0 0-19 0 0,5 15 87 0 0,0-1 1 0 0,6 11-88 0 0,-6-15-10 0 0,0 1 1 0 0,-1-1 0 0 0,0 1 0 0 0,-1-1-1 0 0,0 5 10 0 0,7 32-47 0 0,-7-33 30 0 0,0-1 1 0 0,0 0-1 0 0,-2 1 0 0 0,1 7 17 0 0,-3 21 88 0 0,0-12 101 0 0,1-1-1 0 0,2 6-188 0 0,4-10 358 0 0,-4-21-227 0 0,-1 0 1 0 0,0 0 0 0 0,0 0-1 0 0,-1 0 1 0 0,1 2-132 0 0,-1 22 827 0 0,0-10-987 0 0,0-19-8412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6.5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6424 0 0,'14'-2'467'0'0,"5"-6"1285"0"0,-16 7-1423 0 0,1-1 0 0 0,0 0 0 0 0,-1 1 0 0 0,1 0 0 0 0,0 0 0 0 0,3 0-329 0 0,6-4 553 0 0,-11 4-498 0 0,0 0 0 0 0,0 0 0 0 0,0 1 0 0 0,-1-1 0 0 0,1 1 0 0 0,0-1 0 0 0,0 1 0 0 0,0 0 0 0 0,0-1 0 0 0,1 1-55 0 0,17 0 191 0 0,-14-1-173 0 0,1 1 1 0 0,0 0 0 0 0,0 0 0 0 0,0 0-1 0 0,0 1 1 0 0,0 0 0 0 0,-1 1 0 0 0,1-1-1 0 0,0 1 1 0 0,-1 0 0 0 0,1 1 0 0 0,0 0-19 0 0,8 6 47 0 0,-7-5-31 0 0,-1 0 0 0 0,1 1 0 0 0,-1 0 0 0 0,0 0 1 0 0,-1 0-1 0 0,1 1 0 0 0,1 3-16 0 0,-3-4 9 0 0,1 0 1 0 0,-1 0 0 0 0,1 0 0 0 0,1 1-10 0 0,-3-4 2 0 0,-1 0 1 0 0,1 1 0 0 0,-1-1-1 0 0,0 1 1 0 0,0 0 0 0 0,0 0-1 0 0,-1 0 1 0 0,1 1-1 0 0,-1-1 1 0 0,0 0 0 0 0,1 1-1 0 0,-2 0 1 0 0,2 0-3 0 0,19 43 32 0 0,-21-44-35 0 0,2 10 215 0 0,-4-12-202 0 0,1-1 1 0 0,0 1 0 0 0,0-1 0 0 0,0 0 0 0 0,-1 1 0 0 0,1-1 0 0 0,0 1 0 0 0,0-1-1 0 0,-1 0 1 0 0,1 1 0 0 0,0-1 0 0 0,-1 0 0 0 0,1 1 0 0 0,-1-1 0 0 0,1 0-1 0 0,0 0 1 0 0,-1 1 0 0 0,1-1 0 0 0,-1 0 0 0 0,1 0 0 0 0,-1 0 0 0 0,1 1 0 0 0,-1-1-1 0 0,1 0 1 0 0,-1 0 0 0 0,1 0 0 0 0,0 0 0 0 0,-1 0 0 0 0,1 0 0 0 0,-1 0-11 0 0,-32 16 292 0 0,-22-4 65 0 0,-49 4-357 0 0,90-15 122 0 0,0 0 1 0 0,-13-2-123 0 0,-1 0-1722 0 0,27 1-6930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7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5416 0 0,'7'0'138'0'0,"1"1"830"0"0,-7 12-233 0 0,-1-13-735 0 0,21 23 728 0 0,1 3-5 0 0,1 0 1 0 0,8 5-724 0 0,8 8 538 0 0,-24-16-193 0 0,2 0 94 0 0,-11-17-370 0 0,0-1 45 0 0,1 1-1 0 0,-2 0 1 0 0,1 0 0 0 0,-1 1-1 0 0,0-1 1 0 0,1 3-114 0 0,14 15 225 0 0,-6-8 43 0 0,-2-5 40 0 0,1 2 150 0 0,-13-12-317 0 0,0-1 8 0 0,5-1 194 0 0,-5 1-330 0 0,0-1 0 0 0,0 1 0 0 0,1 0 0 0 0,-1 0 0 0 0,0 0 0 0 0,0 0 0 0 0,0 0 0 0 0,0 0 0 0 0,0 0 0 0 0,1 0 0 0 0,-1-1 0 0 0,0 1 0 0 0,0 0 0 0 0,0 0 0 0 0,0 0 0 0 0,1 0 0 0 0,-1 0 0 0 0,0 0 0 0 0,0 0 0 0 0,0 0 0 0 0,0 0 0 0 0,1 0 0 0 0,-1 0 0 0 0,0 0 0 0 0,0 0 0 0 0,0 0 0 0 0,1 0 0 0 0,-1 0 0 0 0,0 0 0 0 0,0 0 0 0 0,0 1 1 0 0,0-1-1 0 0,1 0 0 0 0,-1 0 0 0 0,0 0 0 0 0,0 0 0 0 0,0 0 0 0 0,0 0 0 0 0,0 0 0 0 0,0 1 0 0 0,1-1 0 0 0,-1 0 0 0 0,0 0 0 0 0,0 0 0 0 0,0 0 0 0 0,0 0 0 0 0,0 1-13 0 0,0-4 181 0 0,1 0 1 0 0,-1 0-1 0 0,1 1 0 0 0,-1-1 0 0 0,1 0 1 0 0,0 1-1 0 0,0-1 0 0 0,0 1 1 0 0,0-1-1 0 0,0 1 0 0 0,1-1 1 0 0,-1 1-1 0 0,1 0 0 0 0,0-1-181 0 0,13-23 408 0 0,3-11 111 0 0,-13 29-360 0 0,0 0 0 0 0,-1-1 0 0 0,3-8-159 0 0,-4 9 54 0 0,1 0 0 0 0,0 0 0 0 0,1 0 0 0 0,-1 1 0 0 0,1 0 0 0 0,1 0 0 0 0,-1 0 0 0 0,1 0 0 0 0,5-3-54 0 0,-1-1 64 0 0,0 0 0 0 0,-1-1 0 0 0,2-2-64 0 0,-6 6 94 0 0,0 0-1 0 0,1 1 1 0 0,-1 0 0 0 0,2 0 0 0 0,-1 0 0 0 0,1 1 0 0 0,0 0 0 0 0,0 0 0 0 0,1 1-1 0 0,1-1-93 0 0,-9 6 86 0 0,0 0-12 0 0,0 0-2 0 0,0 0 2 0 0,0 0 4 0 0,0 0 2 0 0,0 0-2528 0 0,0 0-10111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8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71 6520 0 0,'11'-1'1834'0'0,"-8"2"66"0"0,-22-20-1161 0 0,17 17-740 0 0,0 0 1 0 0,0 0-1 0 0,0 1 0 0 0,0-1 0 0 0,0 1 1 0 0,-1-1-1 0 0,1 1 0 0 0,0 0 0 0 0,-1-1 1 0 0,-1 1 0 0 0,-9-6-2 0 0,10 5 27 0 0,0 1 0 0 0,0-1 1 0 0,-1 1-1 0 0,1 0 0 0 0,0 0 1 0 0,-1 1-1 0 0,1-1 1 0 0,-1 1-1 0 0,1-1 0 0 0,-1 1 1 0 0,1 0-1 0 0,-2 0-25 0 0,-15-1 153 0 0,17 1-112 0 0,0 0-1 0 0,0 1 1 0 0,0-1 0 0 0,0 1-1 0 0,0-1 1 0 0,0 1 0 0 0,0 0-1 0 0,0 0 1 0 0,0 1 0 0 0,0-1-1 0 0,0 0 1 0 0,1 1 0 0 0,-1 0-1 0 0,1-1 1 0 0,-2 3-41 0 0,-5 3 172 0 0,0 0 0 0 0,1 1-1 0 0,-4 4-171 0 0,5-4 100 0 0,1 0 0 0 0,0 1 0 0 0,1 0 0 0 0,-1 2-100 0 0,-7 10 128 0 0,8-12-44 0 0,2-6-52 0 0,0 1 1 0 0,0 0-1 0 0,1 0 0 0 0,-1 0 0 0 0,1 1 0 0 0,0-1 1 0 0,1 1-1 0 0,-1-1 0 0 0,1 1 0 0 0,0-1 0 0 0,0 1 1 0 0,0 0-1 0 0,0 3-32 0 0,2-8 6 0 0,-1 1 0 0 0,0-1 0 0 0,0 1 0 0 0,1-1 0 0 0,-1 1 0 0 0,0-1 0 0 0,1 1 1 0 0,-1-1-1 0 0,0 1 0 0 0,1-1 0 0 0,-1 0 0 0 0,1 1 0 0 0,-1-1 0 0 0,0 1 0 0 0,1-1 0 0 0,-1 0 0 0 0,1 0 0 0 0,-1 1 0 0 0,1-1 0 0 0,0 0 0 0 0,-1 0 1 0 0,1 1-1 0 0,-1-1 0 0 0,1 0 0 0 0,-1 0 0 0 0,1 0-6 0 0,16 1 91 0 0,3-8-43 0 0,1-2 0 0 0,-2 0-1 0 0,1-1 1 0 0,-1-1 0 0 0,-1-1 0 0 0,6-4-48 0 0,-8 4 36 0 0,1 0 126 0 0,-1-1 0 0 0,-1 0-1 0 0,0-2 1 0 0,-1 0 0 0 0,1-2-162 0 0,-5 2 220 0 0,-9 13-208 0 0,0 0-1 0 0,0 0 1 0 0,0 1 0 0 0,0-1-1 0 0,0 0 1 0 0,0 1-1 0 0,1-1 1 0 0,-1 1-1 0 0,1-1 1 0 0,-1 1-1 0 0,1 0 1 0 0,0-1-12 0 0,6-5-10 0 0,-4 3 465 0 0,-2 11-228 0 0,-2 47-91 0 0,1 16 566 0 0,-6 25-702 0 0,-1 12-54 0 0,7 89 54 0 0,0-186-22 0 0,0-1 0 0 0,1 1 0 0 0,0-1 0 0 0,0 0 0 0 0,1 0 0 0 0,0 0 0 0 0,0 0 0 0 0,1 0 0 0 0,0-1 0 0 0,1 0 0 0 0,0 0 0 0 0,0 0 0 0 0,1 0 0 0 0,0-1 1 0 0,1 1 20 0 0,-4-5-31 0 0,1 0 0 0 0,0 0 0 0 0,0-1 0 0 0,0 1 0 0 0,0-1 0 0 0,0 0 0 0 0,0 0-1 0 0,1 0 1 0 0,-1-1 0 0 0,1 0 0 0 0,-1 1 0 0 0,1-2 0 0 0,0 1 0 0 0,-1 0 0 0 0,1-1-1 0 0,4 0 33 0 0,2-1-33 0 0,-1 0-1 0 0,0 0 0 0 0,0-1 0 0 0,-1-1 0 0 0,1 0 1 0 0,0 0-1 0 0,1-1 34 0 0,-8 2 2 0 0,0 0 0 0 0,1 0-1 0 0,-1 0 1 0 0,0 0 0 0 0,-1 0 0 0 0,1-1 0 0 0,0 1 0 0 0,-1-1-1 0 0,0 0 1 0 0,1 0 0 0 0,-1 0 0 0 0,0 0 0 0 0,0 0 0 0 0,-1 0-1 0 0,1 0 1 0 0,0-3-2 0 0,-1 4-23 0 0,0 1 0 0 0,1 0-1 0 0,-1 0 1 0 0,0-1-1 0 0,0 1 1 0 0,1 0 0 0 0,-1 0-1 0 0,0 0 1 0 0,1 0 0 0 0,-1 1-1 0 0,1-1 1 0 0,0 0 23 0 0,1-1-1597 0 0,-1 1-8316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8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5120 0 0,'2'0'467'0'0,"1"0"0"0"0,-1 1 0 0 0,0-1 1 0 0,1 1-1 0 0,-1 0 0 0 0,0-1 0 0 0,1 1 0 0 0,-1 0 0 0 0,0 1 1 0 0,0-1-1 0 0,0 0 0 0 0,2 2-467 0 0,25 22 640 0 0,-9-6-190 0 0,3-2-357 0 0,-1 2 1 0 0,-1 1-1 0 0,-1 1 1 0 0,0 0 0 0 0,-2 1-1 0 0,-1 2 1 0 0,0-1-1 0 0,-2 2 1 0 0,-1 0 0 0 0,9 22-94 0 0,-22-44 8 0 0,13 26 74 0 0,-2 0-1 0 0,-1 1 1 0 0,-2 1-1 0 0,2 12-81 0 0,-5-16 63 0 0,-2 0 0 0 0,-1 0 0 0 0,-2 0 0 0 0,0 1 0 0 0,-2-1 0 0 0,-1 6-63 0 0,-1-17 55 0 0,0 0 1 0 0,-1-1-1 0 0,-1 0 1 0 0,-1 0 0 0 0,0 0-1 0 0,-5 9-55 0 0,-11 15 350 0 0,-19 24-350 0 0,11-18 277 0 0,15-19 8 0 0,11-17-134 0 0,-1-1 0 0 0,0-1 0 0 0,0 1 1 0 0,-1-1-1 0 0,-3 5-151 0 0,3-6 107 0 0,3-3 47 0 0,-1 1-1 0 0,1-1 1 0 0,-1 1-1 0 0,0-1 1 0 0,0 0-1 0 0,0-1 1 0 0,-1 1 0 0 0,1-1-1 0 0,-3 2-153 0 0,7-4-15 0 0,0 0 1 0 0,0 0-1 0 0,0 0 0 0 0,0 0 1 0 0,-1 0-1 0 0,1 0 0 0 0,0 0 0 0 0,0 0 1 0 0,0 0-1 0 0,0 0 0 0 0,0 0 0 0 0,0 0 1 0 0,-1 0-1 0 0,1 0 0 0 0,0 0 0 0 0,0 0 1 0 0,0 0-1 0 0,0 0 0 0 0,0 0 1 0 0,0 0-1 0 0,0 0 0 0 0,-1 0 0 0 0,1 0 1 0 0,0 0-1 0 0,0 0 0 0 0,0 0 0 0 0,0-1 1 0 0,0 1-1 0 0,0 0 0 0 0,0 0 1 0 0,0 0-1 0 0,-1 0 0 0 0,1 0 0 0 0,0 0 1 0 0,0 0-1 0 0,0 0 0 0 0,0 0 0 0 0,0-1 1 0 0,0 1-1 0 0,0 0 0 0 0,0 0 0 0 0,0 0 1 0 0,0 0-1 0 0,0 0 0 0 0,0 0 1 0 0,0 0-1 0 0,0-1 0 0 0,0 1 0 0 0,0 0 1 0 0,0 0-1 0 0,0 0 0 0 0,0 0 0 0 0,0 0 1 0 0,0 0-1 0 0,0-1 0 0 0,0 1 1 0 0,0 0-1 0 0,0 0 0 0 0,0 0 0 0 0,0 0 1 0 0,0 0 14 0 0,0-1-896 0 0,0 1-9928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19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45 5624 0 0,'42'-2'3979'0'0,"25"-4"-3979"0"0,-27 2 421 0 0,23 0-421 0 0,-15 1 289 0 0,-35 2-186 0 0,0 0 0 0 0,1 1 1 0 0,-1 0-1 0 0,8 2-103 0 0,-15-2 38 0 0,0 0 0 0 0,-1 0-1 0 0,1 0 1 0 0,0-1 0 0 0,-1 0-1 0 0,1 0 1 0 0,0 0 0 0 0,-1 0-1 0 0,3-2-37 0 0,-2 1 69 0 0,-1 0 0 0 0,1 1 0 0 0,0-1 0 0 0,0 1 0 0 0,0 1 0 0 0,1-1 0 0 0,-1 1 0 0 0,1 0-69 0 0,-1 1 100 0 0,0-2 0 0 0,1 1 1 0 0,-1-1-1 0 0,0 0 0 0 0,5-1-100 0 0,-6 1 95 0 0,1 0 0 0 0,0 0 0 0 0,0 0 0 0 0,0 1-1 0 0,0 0 1 0 0,0 0 0 0 0,2 0-95 0 0,12 7 239 0 0,-18-6-213 0 0,1 0 0 0 0,-1 0 1 0 0,1 0-1 0 0,0 0 0 0 0,-1 0 0 0 0,1-1 1 0 0,0 1-1 0 0,0-1 0 0 0,1 0-26 0 0,75 0-1283 0 0,-78 0-7275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20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5416 0 0,'0'0'361'0'0,"17"-2"2407"0"0,136-9-1063 0 0,17 5-298 0 0,-142 5-1100 0 0,0 2 1 0 0,1 0-1 0 0,-1 2 0 0 0,5 3-307 0 0,-23-5 64 0 0,4 0 62 0 0,0 0 0 0 0,1-1-1 0 0,-1-1 1 0 0,8-1-126 0 0,29-2 228 0 0,-41 4-173 0 0,0-2 1 0 0,0 1-1 0 0,-1-1 0 0 0,1-1 1 0 0,1 0-56 0 0,0 0 59 0 0,1 0 0 0 0,0 0 1 0 0,2 1-60 0 0,3 1-1768 0 0,-14 1-7072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06:21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3408 0 0,'0'0'433'0'0,"17"13"1326"0"0,-14-11-1689 0 0,-1-1 0 0 0,1 0 0 0 0,-1 0 0 0 0,1 0-1 0 0,0 0 1 0 0,-1 0 0 0 0,1 0 0 0 0,0-1 0 0 0,0 0 0 0 0,0 1 0 0 0,0-1 0 0 0,-1 0 0 0 0,1 0 0 0 0,0 0 0 0 0,0-1 0 0 0,1 0-70 0 0,15 1 206 0 0,25 5 129 0 0,-12-1 398 0 0,26-1-733 0 0,-32-3 221 0 0,26 1 388 0 0,-1-3 1 0 0,1-2-1 0 0,19-5-609 0 0,-41 5 528 0 0,1 0 0 0 0,5 2-528 0 0,-2 1 968 0 0,17-5-968 0 0,-23 3 273 0 0,9-1 98 0 0,-35 3-346 0 0,-1 0 0 0 0,1 1-1 0 0,0-1 1 0 0,0 1-1 0 0,0 0 1 0 0,0 0 0 0 0,-1-1-1 0 0,1 1 1 0 0,0 0-1 0 0,0 1 1 0 0,0-1 0 0 0,0 0-1 0 0,0 0 1 0 0,-1 1 0 0 0,2 0-25 0 0,4-2 257 0 0,-4 1-69 0 0,-2 8 31 0 0,-1-8-114 0 0,0 0 4 0 0,0 0-15 0 0,0 0-48 0 0,0 0-2 0 0,-5 0-1672 0 0,5 0-7318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4.8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2904 0 0,'0'0'377'0'0,"0"0"7"0"0,0 0 6 0 0,0 0 15 0 0,0 0 79 0 0,0 0 20 0 0,0 0-2 0 0,0 0 10 0 0,0 0 59 0 0,0 0 18 0 0,0 0-2 0 0,0 0-64 0 0,0 0-271 0 0,0 0-68 0 0,0 6 0 0 0,0-2-150 0 0,0 3 27 0 0,0 0-1 0 0,0-1 0 0 0,1 1 0 0 0,-1-1 0 0 0,1 1 0 0 0,1-1 0 0 0,-1 0 1 0 0,1 1-1 0 0,2 4-60 0 0,4 5 115 0 0,-2 1 1 0 0,0-1 0 0 0,-1 2-1 0 0,0-1 1 0 0,-2 0 0 0 0,0 1 0 0 0,0 13-116 0 0,8 39 486 0 0,-4-23-127 0 0,-2 0 0 0 0,-1 10-359 0 0,0 16 426 0 0,3-26 225 0 0,9 35-651 0 0,-8-46 255 0 0,-2-1 0 0 0,-1 1 1 0 0,0 27-256 0 0,-5-50 116 0 0,1-1-1 0 0,1 0 1 0 0,0 0 0 0 0,2 2-116 0 0,-2-2 158 0 0,1-1 0 0 0,-2 1 0 0 0,1 0 0 0 0,-1 1-158 0 0,-2-4 117 0 0,1 0 1 0 0,1 0 0 0 0,0 0 0 0 0,0-1 0 0 0,1 1 0 0 0,0 0 0 0 0,2 3-118 0 0,-4-11 18 0 0,0 0 1 0 0,1 0 0 0 0,-1 0-1 0 0,0 0 1 0 0,0 0-1 0 0,0 1 1 0 0,0-1-1 0 0,0 0 1 0 0,0 0-1 0 0,0 0 1 0 0,-1 0 0 0 0,1 0-1 0 0,0 0 1 0 0,0 0-1 0 0,-1 0 1 0 0,1 0-1 0 0,-1 0 1 0 0,1 0-19 0 0,-1 0 24 0 0,1-1 0 0 0,0 1 0 0 0,-1 0 0 0 0,1-1 0 0 0,0 1 0 0 0,-1-1 0 0 0,1 1 1 0 0,0 0-1 0 0,0-1 0 0 0,0 1 0 0 0,0 0 0 0 0,0-1 0 0 0,0 1 0 0 0,0 0 0 0 0,0-1 0 0 0,0 1 0 0 0,0 0 0 0 0,0-1 0 0 0,0 1 1 0 0,0-1-1 0 0,0 1 0 0 0,1 0 0 0 0,-1-1 0 0 0,0 1 0 0 0,0-1 0 0 0,1 1 0 0 0,-1 0 0 0 0,0-1 0 0 0,1 1 0 0 0,-1-1 0 0 0,1 1 1 0 0,-1-1-1 0 0,1 1 0 0 0,-1-1 0 0 0,1 0 0 0 0,-1 1 0 0 0,1-1 0 0 0,-1 1 0 0 0,1-1-24 0 0,0 0 22 0 0,-1 1 0 0 0,1-1 0 0 0,-1 1 0 0 0,1-1 0 0 0,-1 1 0 0 0,1-1 0 0 0,-1 1 0 0 0,1 0 0 0 0,-1-1 0 0 0,0 1 0 0 0,1-1 0 0 0,-1 1 0 0 0,0 0-1 0 0,0-1 1 0 0,1 1 0 0 0,-1 0 0 0 0,0-1 0 0 0,0 1 0 0 0,0 0 0 0 0,0-1 0 0 0,0 1 0 0 0,0 0 0 0 0,0 0 0 0 0,0-1 0 0 0,0 1-22 0 0,0 0 27 0 0,0 0 0 0 0,0 0 0 0 0,0-1 0 0 0,0 1 0 0 0,0 0 0 0 0,0 0 0 0 0,0 0 0 0 0,0 0 0 0 0,0-1 0 0 0,1 1 0 0 0,-1 0 0 0 0,0 0 0 0 0,0 0 0 0 0,1-1 0 0 0,-1 1 0 0 0,1 0 0 0 0,-1-1 0 0 0,1 1 0 0 0,-1 0 0 0 0,1-1 0 0 0,-1 1 0 0 0,1 0 0 0 0,0-1 0 0 0,0 1-27 0 0,-1-1 18 0 0,1 1-1 0 0,-1-1 0 0 0,0 1 0 0 0,0-1 0 0 0,1 1 0 0 0,-1-1 1 0 0,0 1-1 0 0,0-1 0 0 0,1 1 0 0 0,-1-1 0 0 0,0 1 0 0 0,0-1 1 0 0,0 1-1 0 0,0-1 0 0 0,0 1 0 0 0,0-1 0 0 0,0 1 0 0 0,0 0 0 0 0,0-1 1 0 0,0 1-1 0 0,0-1 0 0 0,0 1 0 0 0,0-1 0 0 0,0 1 0 0 0,-1-1 1 0 0,1 1-1 0 0,0-1 0 0 0,0 1 0 0 0,-1-1 0 0 0,1 1 0 0 0,0-1 1 0 0,0 1-1 0 0,-1-1 0 0 0,1 0 0 0 0,-1 1 0 0 0,1-1 0 0 0,0 1 1 0 0,-1-1-1 0 0,1 0 0 0 0,-1 1 0 0 0,1-1 0 0 0,-1 0 0 0 0,1 0 0 0 0,-1 0 1 0 0,1 1-1 0 0,-1-1 0 0 0,0 0-17 0 0,-3 4-2052 0 0,4-4-10046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1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 5520 0 0,'5'0'16'0'0,"3"1"256"0"0,-1-1 1 0 0,1 0 0 0 0,-1 0-1 0 0,1-1 1 0 0,0 0-1 0 0,-1-1 1 0 0,0 1 0 0 0,1-2-1 0 0,-1 1 1 0 0,0-1-1 0 0,5-2-272 0 0,-7 3 124 0 0,1 1-1 0 0,0-1 0 0 0,0 1 1 0 0,-1 0-1 0 0,1 1 0 0 0,0-1 0 0 0,0 1 1 0 0,0 0-1 0 0,0 1 0 0 0,3 0-123 0 0,16 0 471 0 0,-13-1-719 0 0,0-2-1 0 0,0 1 0 0 0,-1-2 1 0 0,8-1 248 0 0,-17 3-6612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5.3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0 126 5224 0 0,'7'-16'1925'0'0,"0"1"79"0"0,-4 13-1830 0 0,-1 0-1 0 0,0 0 1 0 0,1 0 0 0 0,-1 0-1 0 0,1 0 1 0 0,0 1-1 0 0,0-1 1 0 0,-1 1 0 0 0,1 0-1 0 0,0-1 1 0 0,2 1-174 0 0,14-8 162 0 0,-8 3-132 0 0,1 1 1 0 0,0-1-1 0 0,0 2 1 0 0,1 0-1 0 0,-1 0 1 0 0,12-1-31 0 0,5 0-5 0 0,-2 0-95 0 0,-1-1-1 0 0,7-3 101 0 0,-24 7-56 0 0,-1 1 0 0 0,1-1-1 0 0,-1 2 1 0 0,1-1 0 0 0,-1 1-1 0 0,1 0 1 0 0,-1 1 0 0 0,7 0 56 0 0,24 2-111 0 0,-31-2 105 0 0,0-1 1 0 0,-1 2-1 0 0,1-1 0 0 0,0 1 0 0 0,0 1 1 0 0,-1-1-1 0 0,2 2 6 0 0,18 5-9 0 0,-23-7 7 0 0,0-1 0 0 0,-1 1 0 0 0,1 0 0 0 0,-1 0 0 0 0,1 1 0 0 0,-1-1 0 0 0,0 1 0 0 0,0-1 1 0 0,0 1-1 0 0,0 0 0 0 0,0 0 0 0 0,-1 0 0 0 0,1 1 0 0 0,0 1 2 0 0,4 6 6 0 0,0 1 0 0 0,-1 0 1 0 0,3 9-7 0 0,-6-14 10 0 0,0 0 1 0 0,0 1 0 0 0,-1-1-1 0 0,0 0 1 0 0,-1 1 0 0 0,0-1-1 0 0,0 1 1 0 0,0 0 0 0 0,-1-1-1 0 0,0 1 1 0 0,-1 0 0 0 0,0-1-1 0 0,0 1 1 0 0,0-1 0 0 0,-1 1-1 0 0,0-1 1 0 0,-1 0 0 0 0,0 0-1 0 0,0 0-10 0 0,-3 9 24 0 0,0 0-1 0 0,-1-1 1 0 0,-1 0-1 0 0,-1-1 0 0 0,0 0 1 0 0,-1 0-1 0 0,-10 11-23 0 0,14-18 20 0 0,3-3 1 0 0,-1 1 0 0 0,0-1 0 0 0,-1 1 1 0 0,1-1-1 0 0,-1-1 0 0 0,0 1 0 0 0,-5 2-21 0 0,-16 9 96 0 0,15-7-25 0 0,-1-1 0 0 0,-1-1 0 0 0,1 0 0 0 0,-1-1 0 0 0,-12 3-71 0 0,-12 2 226 0 0,0-3 0 0 0,-1 0 0 0 0,0-3 0 0 0,-22 0-226 0 0,59-4 119 0 0,1 0-109 0 0,0 0 0 0 0,0 0 0 0 0,0 0 1 0 0,0 0-1 0 0,-1 0 0 0 0,1 1 1 0 0,0-1-1 0 0,0 0 0 0 0,0 0 0 0 0,0 0 1 0 0,-1 0-1 0 0,1 0 0 0 0,0 0 1 0 0,0 0-1 0 0,0 0 0 0 0,0 0 0 0 0,0 0 1 0 0,-1 0-1 0 0,1 0 0 0 0,0 0 1 0 0,0 0-1 0 0,0 0 0 0 0,0 0 0 0 0,-1 0 1 0 0,1 0-1 0 0,0 0 0 0 0,0 0 1 0 0,0 0-1 0 0,0 0 0 0 0,-1 0 0 0 0,1-1 1 0 0,0 1-1 0 0,0 0 0 0 0,0 0 1 0 0,0 0-1 0 0,0 0 0 0 0,0 0 0 0 0,-1 0 1 0 0,1 0-1 0 0,0-1 0 0 0,0 1 1 0 0,0 0-1 0 0,0 0 0 0 0,0 0 0 0 0,0 0 1 0 0,0 0-11 0 0,0 0-24 0 0,0 0 1 0 0,0 0-1 0 0,0 0 0 0 0,0 0 1 0 0,1 0-1 0 0,-1 0 1 0 0,0 0-1 0 0,0 0 1 0 0,0 0-1 0 0,0 0 1 0 0,0 0-1 0 0,1 0 0 0 0,-1 0 1 0 0,0 0-1 0 0,0 0 1 0 0,0 0-1 0 0,0 0 1 0 0,0 0-1 0 0,1 0 1 0 0,-1 0-1 0 0,0 0 0 0 0,0 0 1 0 0,0 0-1 0 0,0 0 1 0 0,0 0-1 0 0,1 0 1 0 0,-1-1-1 0 0,0 1 1 0 0,0 0-1 0 0,0 0 0 0 0,0 0 1 0 0,0 0-1 0 0,0 0 1 0 0,0 0-1 0 0,0 0 1 0 0,1-1-1 0 0,-1 1 1 0 0,0 0-1 0 0,0 0 0 0 0,0 0 1 0 0,0 0-1 0 0,0 0 1 0 0,0-1-1 0 0,0 1 1 0 0,0 0-1 0 0,0 0 1 0 0,0 0-1 0 0,0 0 0 0 0,0 0 1 0 0,0-1-1 0 0,0 1 1 0 0,0 0-1 0 0,0 0 1 0 0,0 0-1 0 0,0 0 0 0 0,0 0 1 0 0,0-1-1 0 0,0 1 1 0 0,0 0-1 0 0,0 0 1 0 0,0 0-1 0 0,-1 0 1 0 0,1 0-1 0 0,0 0 0 0 0,0-1 1 0 0,0 1-1 0 0,0 0 24 0 0,0 0-8206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5.9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148 14 4816 0 0,'0'-1'72'0'0,"1"1"-1"0"0,-1-1 1 0 0,0 0 0 0 0,0 1 0 0 0,0-1 0 0 0,0 1 0 0 0,1-1-1 0 0,-1 0 1 0 0,0 1 0 0 0,1-1 0 0 0,-1 1 0 0 0,0-1-1 0 0,1 1 1 0 0,-1-1 0 0 0,1 1 0 0 0,-1-1 0 0 0,1 1-1 0 0,-1-1 1 0 0,1 1 0 0 0,-1 0 0 0 0,1-1 0 0 0,0 1 0 0 0,-1 0-1 0 0,1-1 1 0 0,-1 1 0 0 0,1 0 0 0 0,0 0 0 0 0,-1 0-1 0 0,1 0 1 0 0,0-1 0 0 0,-1 1 0 0 0,1 0 0 0 0,-1 0-1 0 0,1 0 1 0 0,0 0 0 0 0,0 1-72 0 0,-1-1 793 0 0,0 0-274 0 0,0 0-66 0 0,0 0-1 0 0,0 0-26 0 0,0 0-141 0 0,0 0-32 0 0,0 0-1 0 0,0 0-37 0 0,0 0-183 0 0,0 12-97 0 0,1 33-93 0 0,-2 1 1 0 0,-3-1-1 0 0,-1 0 0 0 0,-3 8 158 0 0,-2-8-74 0 0,4-12-5 0 0,-2-1 0 0 0,-10 27 79 0 0,-57 142-81 0 0,71-191 81 0 0,2-4 0 0 0,-1-1 0 0 0,1 0 0 0 0,1 1 0 0 0,-1 0 0 0 0,1-1 0 0 0,0 1 0 0 0,0 0 0 0 0,1-1 0 0 0,-1 2 0 0 0,-12 77 3534 0 0,13-85-3418 0 0,0-11-1488 0 0,0 11-7450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6.5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57 3912 0 0,'53'-41'4328'0'0,"-51"40"-4134"0"0,1 1 1 0 0,-1-1 0 0 0,1 1-1 0 0,-1-1 1 0 0,1 1 0 0 0,-1 0-1 0 0,0 0 1 0 0,1 0 0 0 0,1 0-195 0 0,10-1-60 0 0,-4-2 19 0 0,0 1 1 0 0,0 0 0 0 0,0 0-1 0 0,0 1 1 0 0,1 0 0 0 0,-1 1-1 0 0,0 0 1 0 0,0 1-1 0 0,1 0 1 0 0,-1 0 0 0 0,9 3 40 0 0,-7 0 0 0 0,-3-2 3 0 0,-1 1-1 0 0,-1 0 1 0 0,1 0 0 0 0,0 0-1 0 0,-1 1 1 0 0,1 0-1 0 0,-1 1 1 0 0,0-1 0 0 0,-1 1-1 0 0,2 1-2 0 0,30 26 89 0 0,-32-29-74 0 0,-1 1 0 0 0,0-1 0 0 0,0 1 1 0 0,0 1-1 0 0,0-1 0 0 0,-1 1 0 0 0,0 0 1 0 0,0 0-1 0 0,0 0 0 0 0,0 0 1 0 0,-1 0-1 0 0,0 1 0 0 0,2 4-15 0 0,0 5 5 0 0,-3-11-3 0 0,0 0 0 0 0,-1 0-1 0 0,0 1 1 0 0,0-1-1 0 0,0 0 1 0 0,0 1 0 0 0,-1-1-1 0 0,1 1 1 0 0,-1-1-1 0 0,0 1-1 0 0,-1 1 2 0 0,1 0 0 0 0,-1-1-1 0 0,0 1 1 0 0,0-1 0 0 0,0 1-1 0 0,-1-1 1 0 0,0 0 0 0 0,0 0 0 0 0,-1 1-1 0 0,1-2 1 0 0,-1 1 0 0 0,0 0-1 0 0,0 0 1 0 0,-1-1 0 0 0,1 1-2 0 0,-6 5-2 0 0,-1 1 1 0 0,0-1-1 0 0,0 0 1 0 0,-1-1-1 0 0,0-1 1 0 0,0 1-1 0 0,-1-2 1 0 0,-10 6 1 0 0,-9 2-4 0 0,-1-1 0 0 0,-1-2 0 0 0,0 0 4 0 0,22-9-12 0 0,1 1-1 0 0,-1-1 1 0 0,0-1 0 0 0,0 0 0 0 0,0 0 0 0 0,0-1 0 0 0,0-1-1 0 0,-11 0 13 0 0,21 0 13 0 0,0-1 1 0 0,0 1-1 0 0,0 0 0 0 0,0 0 0 0 0,0-1 0 0 0,0 1 0 0 0,0-1 0 0 0,0 1 0 0 0,0-1 0 0 0,0 1 0 0 0,0-1 0 0 0,0 0 1 0 0,0 1-1 0 0,0-1 0 0 0,0 0 0 0 0,1 0 0 0 0,-1 0 0 0 0,0 0 0 0 0,0 0 0 0 0,1 1 0 0 0,-1-1 0 0 0,1 0 0 0 0,-1 0 0 0 0,1-1 1 0 0,-1 1-1 0 0,1 0 0 0 0,0 0 0 0 0,-1 0 0 0 0,1 0 0 0 0,0 0 0 0 0,0 0 0 0 0,0 0 0 0 0,0 0 0 0 0,0-1 0 0 0,0 1 1 0 0,0 0-1 0 0,0 0 0 0 0,1 0-13 0 0,0 2 70 0 0,1 1 1 0 0,0 0 0 0 0,0-1-1 0 0,0 0 1 0 0,0 1 0 0 0,1-1-1 0 0,-1 0 1 0 0,0 0 0 0 0,0 0-1 0 0,1 0 1 0 0,1 0-71 0 0,206 68 999 0 0,-201-65-943 0 0,0 0 1 0 0,0 0 0 0 0,0 0 0 0 0,-1 1 0 0 0,0 1-1 0 0,0-1 1 0 0,0 1 0 0 0,-1 1 0 0 0,2 1-57 0 0,10 12 186 0 0,0 0-1 0 0,7 13-185 0 0,-20-25 58 0 0,-1 0 0 0 0,0 1 0 0 0,0 0 0 0 0,-1-1 0 0 0,2 7-58 0 0,11 23 262 0 0,7 15 18 0 0,-20-40-185 0 0,-4-12-84 0 0,0 0-1 0 0,0-1 1 0 0,1 1 0 0 0,-1 0-1 0 0,0 0 1 0 0,0-1 0 0 0,0 1-1 0 0,1 0 1 0 0,-1-1 0 0 0,0 1-1 0 0,1 0 1 0 0,-1-1 0 0 0,0 1-1 0 0,1 0 1 0 0,-1-1 0 0 0,1 1-1 0 0,-1-1 1 0 0,1 1 0 0 0,-1-1-1 0 0,1 1 1 0 0,0-1 0 0 0,-1 1-1 0 0,2-1-10 0 0,4 4 191 0 0,-5-3-174 0 0,0 0 0 0 0,-1-1 0 0 0,1 1 0 0 0,0 0-1 0 0,0-1 1 0 0,1 1 0 0 0,-1-1 0 0 0,0 0 0 0 0,0 1 0 0 0,0-1 0 0 0,0 0 0 0 0,0 0 0 0 0,0 0 0 0 0,0 0 0 0 0,1 0 0 0 0,-1 0 0 0 0,0 0 0 0 0,0 0 0 0 0,0 0 0 0 0,0 0 0 0 0,1-1-17 0 0,6 0-1771 0 0,-6 0-7395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7.0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0 941 10040 0 0,'0'0'0'0'0,"0"-45"3296"0"0,6-37-3296 0 0,24-53 1726 0 0,-3-1-1374 0 0,0 8-192 0 0,-20 82 73 0 0,2 0-1 0 0,2 1 1 0 0,12-31-233 0 0,-12 53 254 0 0,1 0 1 0 0,0 0 0 0 0,9-8-255 0 0,-7 8 206 0 0,-10 17-133 0 0,20-30 237 0 0,-22 34-262 0 0,0 0 0 0 0,0 0 0 0 0,0 0 0 0 0,0 0-1 0 0,0 0 1 0 0,0 0 0 0 0,1 0 0 0 0,-1 1 0 0 0,1-1 0 0 0,-1 1 0 0 0,1 0-1 0 0,2-1-47 0 0,3-5 319 0 0,-8 7-311 0 0,0-1 0 0 0,1 1-1 0 0,-1-1 1 0 0,0 1 0 0 0,1 0 0 0 0,-1-1 0 0 0,0 1 0 0 0,1 0 0 0 0,-1-1-1 0 0,0 1 1 0 0,1 0 0 0 0,-1-1 0 0 0,1 1 0 0 0,-1 0 0 0 0,1 0-1 0 0,-1-1 1 0 0,0 1 0 0 0,1 0 0 0 0,-1 0 0 0 0,1 0 0 0 0,-1 0 0 0 0,1 0-1 0 0,-1 0 1 0 0,1 0 0 0 0,0 0-8 0 0,-1 0 7 0 0,1 0-1 0 0,0 0 1 0 0,-1 0-1 0 0,1 0 1 0 0,0 1 0 0 0,-1-1-1 0 0,1 0 1 0 0,0 0-1 0 0,-1 1 1 0 0,1-1-1 0 0,0 1 1 0 0,-1-1 0 0 0,1 0-1 0 0,-1 1 1 0 0,1-1-1 0 0,-1 1 1 0 0,1-1-1 0 0,-1 1 1 0 0,1 0 0 0 0,-1-1-1 0 0,1 1 1 0 0,-1-1-1 0 0,0 1 1 0 0,1 0-1 0 0,-1-1 1 0 0,0 1-1 0 0,0 0 1 0 0,0 0 0 0 0,1-1-1 0 0,-1 1-6 0 0,9 16-1 0 0,0-7-36 0 0,-1 1-1 0 0,-1 1 1 0 0,0-1 0 0 0,0 1 0 0 0,-1 1-1 0 0,-1-1 1 0 0,0 1 0 0 0,-1 0-1 0 0,1 4 38 0 0,12 30-157 0 0,-2-9 37 0 0,-1 0-1 0 0,-3 2 1 0 0,-1-1 0 0 0,-2 1-1 0 0,2 26 121 0 0,-9-55-3 0 0,1 16 1 0 0,1 0 0 0 0,2-1-1 0 0,0 1 1 0 0,2-1 0 0 0,6 15 2 0 0,15 47 52 0 0,-22-62-40 0 0,-5-21-8 0 0,0 0 0 0 0,-1-1 0 0 0,2 1 0 0 0,-1-1 0 0 0,1 1 0 0 0,-1-1 0 0 0,1 0 1 0 0,0 1-1 0 0,1-1 0 0 0,-1 0 0 0 0,1-1 0 0 0,0 2-4 0 0,1-1 18 0 0,-1 0 0 0 0,0 0 0 0 0,0 1 0 0 0,0-1-1 0 0,0 1 1 0 0,0 2-18 0 0,0-2 27 0 0,-1 0-1 0 0,1 0 0 0 0,0 0 1 0 0,1 0-1 0 0,-1-1 0 0 0,3 2-26 0 0,3 4 6 0 0,-8-13-2269 0 0,-1 2-9115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7.4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18 140 7632 0 0,'-9'-14'200'0'0,"8"14"-167"0"0,0-1 0 0 0,0 0 0 0 0,1 0 0 0 0,-1 1-1 0 0,1-1 1 0 0,-1 0 0 0 0,1 0 0 0 0,-1 0 0 0 0,1 1-1 0 0,-1-1 1 0 0,1 0 0 0 0,0 0 0 0 0,-1 0 0 0 0,1 0-1 0 0,0 0 1 0 0,0 0 0 0 0,0 0 0 0 0,0 0 0 0 0,0 0-1 0 0,0 0 1 0 0,0 0 0 0 0,0 0 0 0 0,0 0 0 0 0,0 0-1 0 0,1 1 1 0 0,-1-1 0 0 0,0 0 0 0 0,1 0 0 0 0,-1 0-1 0 0,0 0 1 0 0,1 0 0 0 0,-1 0 0 0 0,1 1 0 0 0,-1-1 0 0 0,1 0-1 0 0,0 0 1 0 0,-1 1 0 0 0,1-1 0 0 0,0 0-33 0 0,3-3 401 0 0,1 0 0 0 0,0 0-1 0 0,0 0 1 0 0,0 0 0 0 0,0 1 0 0 0,1 0 0 0 0,-1 0 0 0 0,4-1-401 0 0,9-6 289 0 0,-9 6-235 0 0,-1 1 1 0 0,1 0-1 0 0,0 0 1 0 0,-1 1-1 0 0,1 0 1 0 0,0 0 0 0 0,2 1-55 0 0,26-6 106 0 0,-14 2-44 0 0,1 1 0 0 0,-1 1 0 0 0,1 2 0 0 0,6 0-62 0 0,34-3-1887 0 0,-28 0-6306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7.8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516 35 2704 0 0,'-15'-7'5128'0'0,"17"8"-3004"0"0,-5-1-1413 0 0,-6-5-225 0 0,4 2-389 0 0,0 0 1 0 0,0 1-1 0 0,0 0 1 0 0,-1 0-1 0 0,1 1 0 0 0,0 0 1 0 0,-1-1-1 0 0,1 2 1 0 0,-1-1-98 0 0,-12-2 131 0 0,10 2-48 0 0,-1 0 0 0 0,1 0 0 0 0,-1 1 0 0 0,0 0 0 0 0,-7 2-83 0 0,-30-2 232 0 0,38-1-180 0 0,1 0 0 0 0,-1 1 1 0 0,1 0-1 0 0,0 0 1 0 0,-1 1-1 0 0,1 0 0 0 0,-1 0 1 0 0,1 1-1 0 0,0-1 1 0 0,0 2-1 0 0,0-1 0 0 0,0 1 1 0 0,0 0-1 0 0,1 0 1 0 0,-1 1-1 0 0,1 0 0 0 0,0 0 1 0 0,0 1-1 0 0,0-1 1 0 0,-3 5-53 0 0,-57 55 136 0 0,56-51-119 0 0,0 0 1 0 0,1 1-1 0 0,1 0 1 0 0,1 1-1 0 0,0 0 0 0 0,0 0 1 0 0,2 0-1 0 0,0 1 1 0 0,-2 8-18 0 0,-2 23 122 0 0,1 1 0 0 0,1 25-122 0 0,6-52 38 0 0,1 0-1 0 0,0 1 1 0 0,2-1 0 0 0,0 0 0 0 0,3 6-38 0 0,9 34 202 0 0,4 7-202 0 0,-8-33 113 0 0,-8-26-90 0 0,1-1-1 0 0,0 0 1 0 0,0 0 0 0 0,1 0 0 0 0,0 0 0 0 0,1-1-1 0 0,-1 0 1 0 0,7 7-23 0 0,-9-11 11 0 0,1 1-1 0 0,0-1 1 0 0,0 0-1 0 0,1-1 1 0 0,-1 1-1 0 0,1-1 1 0 0,-1 1 0 0 0,1-1-1 0 0,0 0 1 0 0,0 0-1 0 0,0-1 1 0 0,0 1-1 0 0,0-1 1 0 0,0 0-1 0 0,0 0 1 0 0,0 0-1 0 0,0-1 1 0 0,1 1 0 0 0,0-1-11 0 0,6-1 2 0 0,0-1 0 0 0,0 0 1 0 0,0 0-1 0 0,0-1 1 0 0,-1-1-1 0 0,1 0 0 0 0,-1 0 1 0 0,0-1-1 0 0,0 0 1 0 0,3-3-3 0 0,-4 2 1 0 0,-1 1 0 0 0,1-1 0 0 0,-2-1 0 0 0,1 1 0 0 0,2-4-1 0 0,27-21 3 0 0,-22 21-4 0 0,9-5 5 0 0,-2-1-1 0 0,8-7-3 0 0,-13 10 17 0 0,0 1 0 0 0,0 1 1 0 0,1 1-1 0 0,1 0 0 0 0,-1 1 0 0 0,13-3-17 0 0,-18 6 44 0 0,-1-2-1940 0 0,-10 7-7801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8.1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25 7832 0 0,'2'-18'547'0'0,"7"14"1270"0"0,-1 1-1133 0 0,-13 15 2730 0 0,2 26-3582 0 0,1-19 344 0 0,-4 74-72 0 0,3 31-104 0 0,-1 31 115 0 0,3 15 380 0 0,2-92-274 0 0,5 71 303 0 0,-7-132-224 0 0,0-11-2320 0 0,1-6 2013 0 0,0 0-10027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8.5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0 148 7024 0 0,'25'-2'3832'0'0,"4"-1"-1962"0"0,17 0-1748 0 0,-1-1 0 0 0,1-3-1 0 0,14-5-121 0 0,-55 11 6 0 0,21-6 1 0 0,0 0 1 0 0,0-2-8 0 0,-4 1 8 0 0,0 1 1 0 0,15-1-9 0 0,108-30 248 0 0,-81 26-179 0 0,-38 6-35 0 0,0 1 0 0 0,0 1 0 0 0,1 1 0 0 0,-1 2 0 0 0,0 1 0 0 0,5 1-34 0 0,-12 0-134 0 0,1-1 1 0 0,15-1 133 0 0,-16 0-1395 0 0,6 1-7177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8.9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6928 0 0,'6'0'306'0'0,"9"2"1103"0"0,-15-2-1376 0 0,1 1 0 0 0,-1-1 0 0 0,0 1-1 0 0,1-1 1 0 0,-1 1 0 0 0,0-1 0 0 0,1 1 0 0 0,-1 0 0 0 0,0-1-1 0 0,1 1 1 0 0,-1-1 0 0 0,0 1 0 0 0,0 0 0 0 0,0-1-1 0 0,0 1 1 0 0,0 0 0 0 0,0-1 0 0 0,0 1 0 0 0,0-1-1 0 0,0 1 1 0 0,0 0 0 0 0,0 0-33 0 0,0 4 11 0 0,1 1 0 0 0,0 0 0 0 0,0 0 0 0 0,0 0 0 0 0,2 2-11 0 0,3 28-35 0 0,-1 210-221 0 0,-6-201 227 0 0,0-25 15 0 0,1 1 1 0 0,2 14 13 0 0,-1-18 11 0 0,-1-1 0 0 0,0 0-1 0 0,-2 6-10 0 0,1-7 191 0 0,0-1 0 0 0,2 1 0 0 0,1 13-191 0 0,4 50 1306 0 0,-6-73-1176 0 0,1 0-1 0 0,-1 0 1 0 0,0 0 0 0 0,0 0 0 0 0,-1 0 0 0 0,0 1-130 0 0,0-3 63 0 0,1 1 0 0 0,0-1 0 0 0,-1 0 0 0 0,1 1 0 0 0,0-1 0 0 0,1 0 0 0 0,-1 0 0 0 0,0 1 0 0 0,1-1 0 0 0,0 2-63 0 0,0-1 113 0 0,0 0-1 0 0,-1 0 1 0 0,0 0-1 0 0,1 0 1 0 0,-2 0 0 0 0,1 1-1 0 0,-1 1-112 0 0,1 8-1584 0 0,0-14-6701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39.3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479 228 4616 0 0,'3'-18'1395'0'0,"-3"15"-1050"0"0,1 0-1 0 0,-1 0 1 0 0,1 1 0 0 0,0-1-1 0 0,1 0 1 0 0,-1 1-1 0 0,0-1 1 0 0,1-1-345 0 0,-1 4 342 0 0,-5-21 906 0 0,-3-4-1015 0 0,5 19-212 0 0,0 0 0 0 0,0-1 0 0 0,0 1-1 0 0,-1 0 1 0 0,0 1 0 0 0,0-1 0 0 0,-1-1-21 0 0,-3-2 105 0 0,0-1 1 0 0,-1 1-1 0 0,0 0 0 0 0,0 1 0 0 0,-9-7-105 0 0,12 12 84 0 0,1 0 0 0 0,-1 0 0 0 0,1 0-1 0 0,-1 0 1 0 0,0 1 0 0 0,0 0 0 0 0,0 0-1 0 0,0 0 1 0 0,0 1 0 0 0,-1-1-1 0 0,1 1 1 0 0,-1 1 0 0 0,1-1 0 0 0,-1 1-84 0 0,0 0 86 0 0,-1 0 1 0 0,1 0 0 0 0,-1 1-1 0 0,1 0 1 0 0,0 0 0 0 0,0 1-1 0 0,-1-1 1 0 0,1 2 0 0 0,0-1-1 0 0,0 0 1 0 0,1 1 0 0 0,-1 0-1 0 0,0 1 1 0 0,1-1 0 0 0,0 1-1 0 0,-3 3-86 0 0,-12 9 134 0 0,7-7-52 0 0,1 2 1 0 0,0-1-1 0 0,0 2 0 0 0,1 0 1 0 0,-6 8-83 0 0,-1 9 47 0 0,1 2 1 0 0,1-1 0 0 0,2 2 0 0 0,1 0 0 0 0,2 0 0 0 0,1 1 0 0 0,2 0-1 0 0,1 1 1 0 0,1 0 0 0 0,0 25-48 0 0,5-24 82 0 0,1-1 0 0 0,3 17-82 0 0,1 10 94 0 0,-3-47-51 0 0,1-1 1 0 0,0 0 0 0 0,1 1 0 0 0,4 9-44 0 0,2 13 97 0 0,-7-29-49 0 0,0 0 0 0 0,1 0 0 0 0,-1-1 0 0 0,1 1 0 0 0,0-1 0 0 0,1 1 0 0 0,0-1 0 0 0,0 0 0 0 0,0 0 0 0 0,1-1 0 0 0,-1 1 0 0 0,1-1 0 0 0,1 0 0 0 0,-1 0 1 0 0,1-1-1 0 0,0 0 0 0 0,0 0 0 0 0,0 0 0 0 0,1 0-48 0 0,2 0 5 0 0,1 0 0 0 0,-1-1 1 0 0,1 0-1 0 0,0 0 0 0 0,0-1 0 0 0,0-1 1 0 0,0 0-1 0 0,0 0 0 0 0,0 0 0 0 0,1-2 1 0 0,-1 1-1 0 0,0-1 0 0 0,0-1 0 0 0,0 0 1 0 0,9-3-6 0 0,17-5 18 0 0,-25 8-7 0 0,-1-1 0 0 0,0 0 0 0 0,0 0 0 0 0,0-1 0 0 0,-1-1 0 0 0,9-4-11 0 0,37-25 349 0 0,48-20-349 0 0,-70 39 5 0 0,-16 7-1 0 0,1-1 0 0 0,10-7-4 0 0,-24 13-233 0 0,0 0-1 0 0,0 1 1 0 0,0-1-1 0 0,1 1 1 0 0,0 0-1 0 0,-1 1 1 0 0,1-1-1 0 0,0 1 1 0 0,0-1 233 0 0,17 1-10513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4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371 226 4416 0 0,'0'0'287'0'0,"0"-5"-5"0"0,-7-81 3229 0 0,6 80-3183 0 0,0 0 1 0 0,0 0-1 0 0,-1 0 1 0 0,0 0 0 0 0,0 1-1 0 0,-1-1 1 0 0,0 1-1 0 0,0-1-328 0 0,-4-9 245 0 0,5 12-194 0 0,-1-1 0 0 0,0 1 1 0 0,1 0-1 0 0,-1 0 0 0 0,0 0 0 0 0,-1 0 1 0 0,1 0-1 0 0,0 1 0 0 0,-1-1 0 0 0,0 1 1 0 0,1 0-1 0 0,-3 0-51 0 0,-25-20 476 0 0,27 21-436 0 0,1-1 1 0 0,-1 1 0 0 0,1-1 0 0 0,-1 1 0 0 0,0 0 0 0 0,1 1 0 0 0,-1-1 0 0 0,0 1-1 0 0,0-1 1 0 0,0 1 0 0 0,1 1 0 0 0,-3-1-41 0 0,3 0 18 0 0,-9 0 52 0 0,-1 1 1 0 0,0 0-1 0 0,0 1 1 0 0,1 0-1 0 0,-1 1 1 0 0,1 1-1 0 0,-1 0 1 0 0,1 0-1 0 0,1 1 1 0 0,-9 5-71 0 0,18-9 26 0 0,1 0 0 0 0,0 1 0 0 0,0-1-1 0 0,0 0 1 0 0,0 1 0 0 0,0-1 0 0 0,0 0 0 0 0,0 1 0 0 0,0-1 0 0 0,1 1 0 0 0,-1 0-1 0 0,0-1 1 0 0,1 1 0 0 0,0 0 0 0 0,-1-1 0 0 0,1 1 0 0 0,0 0 0 0 0,0-1 0 0 0,0 1 0 0 0,0 0-1 0 0,0-1 1 0 0,0 1 0 0 0,0 0 0 0 0,1-1 0 0 0,-1 2-26 0 0,2 6 44 0 0,0 1 0 0 0,0-1 1 0 0,1 0-1 0 0,1 0-44 0 0,1 2 25 0 0,1 0 1 0 0,0-1-1 0 0,1 0 0 0 0,0 0 1 0 0,1 0-1 0 0,0-1 0 0 0,3 3-25 0 0,17 21 127 0 0,61 94 351 0 0,-22-30-340 0 0,-56-81-121 0 0,29 38 358 0 0,23 23-375 0 0,-55-68 4 0 0,0 0 0 0 0,-1 1 1 0 0,0 0-1 0 0,-1 0 0 0 0,0 0 1 0 0,4 11-5 0 0,-8-15 4 0 0,0 0 0 0 0,0 1 0 0 0,0-1 0 0 0,-1 0 0 0 0,0 1 0 0 0,0-1 0 0 0,0 1 0 0 0,-1-1 0 0 0,0 1 0 0 0,0-1 0 0 0,-1 1 0 0 0,0-1 1 0 0,-1 5-5 0 0,1-8 12 0 0,0 0 1 0 0,0 0-1 0 0,-1 0 1 0 0,1 0-1 0 0,-1 0 1 0 0,0 0 0 0 0,0 0-1 0 0,0-1 1 0 0,0 1-1 0 0,-1-1 1 0 0,1 1 0 0 0,-1-1-1 0 0,1 0 1 0 0,-1 0-13 0 0,-43 27 245 0 0,25-18-228 0 0,16-7-7 0 0,-1-1 0 0 0,0-1 0 0 0,0 1 0 0 0,0-1 0 0 0,0 0-1 0 0,-1-1 1 0 0,1 1 0 0 0,-1-1 0 0 0,1 0 0 0 0,-1-1-10 0 0,-12 1 73 0 0,-1-2 1 0 0,-12-1-74 0 0,14 0 91 0 0,0 1 1 0 0,1 1-1 0 0,-14 2-91 0 0,24-1 14 0 0,1 0 1 0 0,0-1-1 0 0,-1 0 0 0 0,1 0 0 0 0,-1 0 1 0 0,1-1-1 0 0,-1 1 0 0 0,1-1 0 0 0,0-1 1 0 0,-1 0-1 0 0,1 0 0 0 0,0 0 0 0 0,0 0 1 0 0,0-1-1 0 0,1 0 0 0 0,-1 0 0 0 0,1-1 1 0 0,-1 1-1 0 0,1-1 0 0 0,0 0 0 0 0,0-1 0 0 0,-1-1-14 0 0,-1-3 9 0 0,5 8-6 0 0,1-1-1 0 0,-1 1 0 0 0,0-1 0 0 0,1 0 1 0 0,0 0-1 0 0,-1 1 0 0 0,1-1 0 0 0,0 0 0 0 0,0 0 1 0 0,0 0-1 0 0,0 0 0 0 0,1 0 0 0 0,-1-1 1 0 0,0 1-1 0 0,1 0 0 0 0,-1 0 0 0 0,1 0 0 0 0,0-1 1 0 0,0 1-1 0 0,0 0 0 0 0,0 0 0 0 0,0 0 0 0 0,1-1 1 0 0,-1 1-1 0 0,0 0 0 0 0,1-1-2 0 0,13-33-2169 0 0,-13 33-8592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40.0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484 43 7328 0 0,'6'-5'-1'0'0,"-6"4"38"0"0,1 1 0 0 0,-1 0 0 0 0,1-1 0 0 0,0 1 0 0 0,-1-1 1 0 0,1 0-1 0 0,-1 1 0 0 0,0-1 0 0 0,1 1 0 0 0,-1-1 0 0 0,1 0 1 0 0,-1 1-1 0 0,0-1 0 0 0,1 0 0 0 0,-1 0 0 0 0,0 1 0 0 0,0-1 0 0 0,0 0 1 0 0,0 1-1 0 0,1-1 0 0 0,-1 0 0 0 0,0 0 0 0 0,0 0 0 0 0,0 1-37 0 0,0-2 260 0 0,0 1 0 0 0,0 0-1 0 0,-1-1 1 0 0,1 1-1 0 0,0-1 1 0 0,0 1 0 0 0,-1 0-1 0 0,1-1 1 0 0,-1 1 0 0 0,1 0-1 0 0,-1 0 1 0 0,0-1-1 0 0,1 1 1 0 0,-1 0-260 0 0,0-1 469 0 0,1 2-27 0 0,-25 0 812 0 0,15 1-1169 0 0,0 0 1 0 0,0 1-1 0 0,0 0 0 0 0,1 1 0 0 0,-11 3-85 0 0,-13 3 132 0 0,9-5 68 0 0,0-1 0 0 0,-13 0-200 0 0,-19 2 278 0 0,48-3-212 0 0,-1 0-1 0 0,1 0 0 0 0,0 1 1 0 0,-1 0-1 0 0,0 2-65 0 0,-18 6 253 0 0,22-11-217 0 0,0 1 0 0 0,1 0-1 0 0,-1-1 1 0 0,0 0 0 0 0,1 0-1 0 0,-1-1 1 0 0,1 1 0 0 0,-1-1 0 0 0,0 0-1 0 0,1 0 1 0 0,-1-1 0 0 0,1 1-1 0 0,0-1 1 0 0,-3-1-36 0 0,6 3 27 0 0,1-1 1 0 0,-1 1-1 0 0,0 0 0 0 0,1-1 0 0 0,-1 1 1 0 0,0 0-1 0 0,1 0 0 0 0,-1 0 0 0 0,0 0 0 0 0,1 0 1 0 0,-1 0-1 0 0,0 0 0 0 0,1 0 0 0 0,-1 0 1 0 0,0 0-1 0 0,0 0 0 0 0,1 0 0 0 0,-1 0 0 0 0,0 0 1 0 0,1 1-1 0 0,-1-1 0 0 0,0 0 0 0 0,1 1 1 0 0,-1-1-1 0 0,1 0 0 0 0,-1 1 0 0 0,1-1-27 0 0,-2 2 34 0 0,1-1-1 0 0,-1 0 1 0 0,1 1 0 0 0,0 0-1 0 0,0-1 1 0 0,0 1 0 0 0,0 0-1 0 0,0-1 1 0 0,0 1 0 0 0,0 1-34 0 0,-2 7 82 0 0,0 0 0 0 0,1 1 0 0 0,-1 8-82 0 0,2-16 46 0 0,-13 150 550 0 0,8-118-458 0 0,3-26-104 0 0,2 1 0 0 0,-1-1 0 0 0,1 1-1 0 0,1 0-33 0 0,0 24 63 0 0,-4 127 164 0 0,4-146-238 0 0,1 1 1 0 0,0-1-1 0 0,1 1 1 0 0,1-1-1 0 0,2 8 11 0 0,3 18-91 0 0,-1 1-89 0 0,2-1 0 0 0,2 0 1 0 0,2-1-1 0 0,11 24 180 0 0,-22-59-1 0 0,11 19-6 0 0,-13-23 7 0 0,1-1 0 0 0,-1 1 0 0 0,0-1 0 0 0,1 0 0 0 0,-1 1 0 0 0,1-1 0 0 0,-1 0 0 0 0,1 1 0 0 0,-1-1 0 0 0,1 0 0 0 0,-1 0-1 0 0,1 1 1 0 0,-1-1 0 0 0,1 0 0 0 0,-1 0 0 0 0,1 0 0 0 0,-1 0 0 0 0,1 0 0 0 0,-1 0 0 0 0,1 0 0 0 0,-1 0 0 0 0,1 0 0 0 0,0 0 0 0 0,-1 0 0 0 0,1 0 0 0 0,-1 0-1 0 0,1 0 1 0 0,-1 0 0 0 0,1-1 0 0 0,-1 1 0 0 0,1 0 0 0 0,-1 0 0 0 0,1-1 0 0 0,-1 1 0 0 0,1 0 0 0 0,-1-1 0 0 0,0 1 0 0 0,1 0 0 0 0,-1-1 0 0 0,1 1 0 0 0,-1-1 0 0 0,0 1-1 0 0,1-1 1 0 0,3-2 27 0 0,0 0 0 0 0,1 0 0 0 0,-1 0 0 0 0,1 0-1 0 0,0 1 1 0 0,0 0 0 0 0,0 0 0 0 0,0 0 0 0 0,1 0-27 0 0,28-12 166 0 0,64-36 945 0 0,97-33-1111 0 0,-144 69 49 0 0,-40 11-34 0 0,1 0 0 0 0,-1 0-1 0 0,9-5-14 0 0,-16 6 21 0 0,1 1 1 0 0,-1 0-1 0 0,1 0 0 0 0,-1 0 0 0 0,1 0 0 0 0,0 1 0 0 0,1-1-21 0 0,13-1-2594 0 0,-18 2-9659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40.4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20 128 6928 0 0,'-5'0'840'0'0,"5"0"-650"0"0,-1 1 1 0 0,1-1-1 0 0,-1 0 1 0 0,1 0-1 0 0,-1 0 0 0 0,1 0 1 0 0,0 0-1 0 0,-1 0 1 0 0,1 0-1 0 0,-1 0 1 0 0,1 0-1 0 0,-1 0 0 0 0,1 0 1 0 0,-1 0-1 0 0,1 0 1 0 0,-1 0-1 0 0,1 0 1 0 0,-1 0-1 0 0,1 0 0 0 0,-1-1 1 0 0,1 1-1 0 0,-1 0 1 0 0,1 0-1 0 0,0-1 0 0 0,-1 1 1 0 0,1 0-1 0 0,-1-1 1 0 0,1 1-1 0 0,0 0 1 0 0,-1-1-1 0 0,1 1 0 0 0,0 0 1 0 0,0-1-1 0 0,-1 1-190 0 0,19-3 83 0 0,-5-1-60 0 0,1-1 0 0 0,-1 0 1 0 0,0 0-1 0 0,4-4-23 0 0,-6 3 8 0 0,-1 1 0 0 0,0 1-1 0 0,1 0 1 0 0,0 0 0 0 0,0 1 0 0 0,10-2-8 0 0,-9 4 30 0 0,0 0 1 0 0,0-2-1 0 0,0 1 1 0 0,-1-1-1 0 0,1-1 1 0 0,9-4-31 0 0,-10 3 25 0 0,0 2 1 0 0,1-1-1 0 0,5 0-25 0 0,21-6 44 0 0,-21 6 16 0 0,0 1 1 0 0,0 0 0 0 0,0 1 0 0 0,0 1 0 0 0,17 1-61 0 0,-33 12-1866 0 0,-1-11-7572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1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3712 0 0,'0'0'273'0'0,"0"0"3"0"0,0 0-6 0 0,0 0 10 0 0,0 0 14 0 0,0 0 8 0 0,0 0-4 0 0,0 0 47 0 0,0 0 174 0 0,0 0 45 0 0,0 0-7 0 0,0 0-27 0 0,0 0-144 0 0,0 0-39 0 0,0 0 4 0 0,0 0-57 0 0,0 0-227 0 0,0 0-51 0 0,0 0 5 0 0,0 0 7 0 0,0 0 42 0 0,0 0 10 0 0,0 0 0 0 0,0 0 18 0 0,0 0 74 0 0,0 0 15 0 0,-1 7 2 0 0,-1 2-142 0 0,1 0-1 0 0,0 0 1 0 0,1 0-1 0 0,0 0 1 0 0,1 0-1 0 0,0 0 1 0 0,0 0-1 0 0,0 0 1 0 0,2 2-47 0 0,4 19 304 0 0,0 0 1 0 0,-3-1-1 0 0,1 21-304 0 0,-3-25 144 0 0,1-1-1 0 0,1 1 1 0 0,1 0-1 0 0,1-1 1 0 0,1 0 0 0 0,2 1-144 0 0,25 34 254 0 0,-30-54-238 0 0,-1 1 1 0 0,1-1-1 0 0,1 0 0 0 0,-1-1 0 0 0,1 1 0 0 0,-1-1 0 0 0,1 0 0 0 0,1 0 1 0 0,-1 0-1 0 0,0-1 0 0 0,1 1 0 0 0,0-2 0 0 0,0 1 0 0 0,0 0 0 0 0,0-1 1 0 0,0 0-1 0 0,0-1 0 0 0,1 1-16 0 0,-1-3 24 0 0,0 0 0 0 0,1-1 0 0 0,-1 1 0 0 0,0-1 0 0 0,0 0 0 0 0,0-1 0 0 0,0 1 0 0 0,-1-1 0 0 0,1 0 0 0 0,0-2-24 0 0,15-7 98 0 0,-1-1 0 0 0,-1-1 0 0 0,16-16-98 0 0,-28 24 52 0 0,0-1-1 0 0,-1 1 1 0 0,0-2-1 0 0,0 1 1 0 0,-1-1 0 0 0,0 0-1 0 0,0 0 1 0 0,-1 0-1 0 0,0-1 1 0 0,-1 1-1 0 0,2-4-51 0 0,1-7 152 0 0,-3 8 60 0 0,0 1 0 0 0,0-1 1 0 0,-1 1-1 0 0,0-3-212 0 0,-2 10 60 0 0,0-1-1 0 0,0 1 0 0 0,0-1 1 0 0,0 1-1 0 0,-1-1 1 0 0,1 1-1 0 0,-1-1 1 0 0,0 1-1 0 0,0 0 1 0 0,0-1-1 0 0,-1 1 1 0 0,1 0-1 0 0,-1 0 1 0 0,-1-3-60 0 0,-4-4 119 0 0,-5-9 86 0 0,-1 1-1 0 0,0 0 1 0 0,-1 1 0 0 0,-1 1-1 0 0,-5-4-204 0 0,12 12 94 0 0,0 0-1 0 0,0 0 1 0 0,1 0-1 0 0,1-1 1 0 0,-1 0-1 0 0,-3-8-93 0 0,10 16 9 0 0,-1 0-1 0 0,1 0 0 0 0,0 0 0 0 0,-1 0 0 0 0,1 0 0 0 0,0-1 0 0 0,0 1 0 0 0,0 0 0 0 0,0 0 0 0 0,0 0 0 0 0,0 0 0 0 0,0 0 0 0 0,0 0 0 0 0,1-1 0 0 0,-1 1 0 0 0,0 0 0 0 0,1 0 0 0 0,-1 0 0 0 0,1-1-8 0 0,4-3-2292 0 0,-3 4-9032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1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1 7632 0 0,'1'0'40'0'0,"0"1"0"0"0,0 0 0 0 0,0 0 0 0 0,0 0 1 0 0,0-1-1 0 0,-1 1 0 0 0,1 0 0 0 0,0 0 0 0 0,0 0 1 0 0,-1 1-1 0 0,1-1 0 0 0,-1 0 0 0 0,1 0 0 0 0,-1 0 0 0 0,1 0 1 0 0,-1 0-1 0 0,0 1 0 0 0,0-1 0 0 0,1 0-40 0 0,-2 1 57 0 0,0-1 0 0 0,0 0 0 0 0,1 0 0 0 0,-1 1 0 0 0,0-1 0 0 0,0 0 0 0 0,0 0 0 0 0,0 0 0 0 0,0 0 0 0 0,0 0 0 0 0,-1 0 0 0 0,1-1 0 0 0,0 1 0 0 0,0 0 0 0 0,-1 0-57 0 0,-20-5 540 0 0,-48-5-145 0 0,59 9-234 0 0,0-1-1 0 0,0 2 1 0 0,0 0-1 0 0,1 0 1 0 0,-1 1 0 0 0,0 0-1 0 0,1 1 1 0 0,-1 0-1 0 0,1 0 1 0 0,0 1 0 0 0,-7 4-161 0 0,16-7 32 0 0,1 0 1 0 0,-1-1-1 0 0,0 1 1 0 0,1 0-1 0 0,-1 0 1 0 0,0 0-1 0 0,1 0 1 0 0,-1 0-1 0 0,1 0 1 0 0,-1 0-1 0 0,1 0 1 0 0,0 0-1 0 0,-1 0 1 0 0,1 0-1 0 0,0 0 1 0 0,0 0-1 0 0,0 0 1 0 0,0 0-1 0 0,-1 0 1 0 0,2 0-1 0 0,-1 0 1 0 0,0 0-1 0 0,0 0 1 0 0,0 0-1 0 0,0 0 1 0 0,1 0-1 0 0,-1 0 1 0 0,0 0-1 0 0,1 0 1 0 0,-1 0-1 0 0,1 0 1 0 0,-1 0-1 0 0,1 0 1 0 0,0 0-1 0 0,-1 0 1 0 0,1 0-33 0 0,25 33 238 0 0,-26-34-238 0 0,10 10 45 0 0,1-1 1 0 0,-1-1 0 0 0,1 0 0 0 0,0-1-1 0 0,1 0 1 0 0,0-1 0 0 0,0 0 0 0 0,7 2-46 0 0,-6-2 39 0 0,0 0 0 0 0,0 1 1 0 0,0 0-1 0 0,-1 1 0 0 0,0 0 1 0 0,0 1-1 0 0,0 1-39 0 0,20 17 62 0 0,-27-24-53 0 0,0 0-1 0 0,0 1 0 0 0,-1 0 0 0 0,1 0 0 0 0,-1 0 0 0 0,0 0 0 0 0,0 1 0 0 0,-1 0 1 0 0,1 0-1 0 0,-1 0 0 0 0,0 0 0 0 0,1 2-8 0 0,-2-1 12 0 0,0-1 1 0 0,0 0-1 0 0,0 0 1 0 0,-1 1 0 0 0,0-1-1 0 0,0 0 1 0 0,0 1-1 0 0,-1-1 1 0 0,0 1-1 0 0,0-1 1 0 0,0 1-1 0 0,-1 1-12 0 0,0-4 10 0 0,0 0 0 0 0,0 0 0 0 0,0 0 0 0 0,0 0 0 0 0,-1 0 0 0 0,1-1-1 0 0,-1 1 1 0 0,0-1 0 0 0,0 1 0 0 0,0-1 0 0 0,0 0 0 0 0,0 1 0 0 0,-1-1 0 0 0,1 0 0 0 0,-1-1 0 0 0,1 1-1 0 0,-1 0 1 0 0,0-1 0 0 0,1 1 0 0 0,-1-1 0 0 0,0 0 0 0 0,-3 1-10 0 0,-9 3 26 0 0,0-1 0 0 0,0 0 1 0 0,0-1-1 0 0,0-1 0 0 0,0 0 0 0 0,-1-2 1 0 0,1 1-1 0 0,-1-2 0 0 0,1 0 1 0 0,-8-2-27 0 0,20 2 10 0 0,1 0 0 0 0,-1 0 0 0 0,0-1 0 0 0,1 1 0 0 0,-1-1 0 0 0,1 0 0 0 0,-1 0 0 0 0,1 1 0 0 0,0-2 0 0 0,0 1 0 0 0,0 0 0 0 0,0 0 0 0 0,0-1 0 0 0,0 1 0 0 0,0-2-10 0 0,-1-1 17 0 0,0 0 1 0 0,0 0-1 0 0,0 0 0 0 0,1 0 0 0 0,0-1 0 0 0,0 1 0 0 0,-1-4-17 0 0,3 6-139 0 0,0 0 0 0 0,0 0 0 0 0,0 0 0 0 0,0 0 0 0 0,1 0 0 0 0,-1 0 0 0 0,1 1 0 0 0,0-1 0 0 0,0 0 1 0 0,0 0-1 0 0,0 1 0 0 0,0-1 0 0 0,2-2 139 0 0,-2 4-9472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2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1 8744 0 0,'0'0'15'0'0,"0"0"1"0"0,1 0 0 0 0,-1 0-1 0 0,0 0 1 0 0,0 0 0 0 0,1 0-1 0 0,-1 0 1 0 0,0 0 0 0 0,0 0-1 0 0,1 0 1 0 0,-1 0-1 0 0,0 0 1 0 0,1 0 0 0 0,-1 0-1 0 0,0 0 1 0 0,0 0 0 0 0,1 0-1 0 0,-1 0 1 0 0,0 0 0 0 0,0 0-1 0 0,1 1 1 0 0,-1-1 0 0 0,0 0-1 0 0,0 0 1 0 0,1 0 0 0 0,-1 0-1 0 0,0 1 1 0 0,0-1-1 0 0,0 0 1 0 0,1 0 0 0 0,-1 0-1 0 0,0 1 1 0 0,0-1 0 0 0,0 0-1 0 0,0 0 1 0 0,0 1 0 0 0,1-1-1 0 0,-1 0 1 0 0,0 0 0 0 0,0 1-1 0 0,0-1 1 0 0,0 0-1 0 0,0 1 1 0 0,0-1 0 0 0,0 0-1 0 0,0 0 1 0 0,0 1 0 0 0,0-1-1 0 0,0 0 1 0 0,0 1 0 0 0,0-1-1 0 0,0 0 1 0 0,0 0 0 0 0,-1 1-1 0 0,1-1 1 0 0,0 0 0 0 0,0 0-1 0 0,0 1 1 0 0,0-1-1 0 0,0 0 1 0 0,-1 0 0 0 0,1 1-1 0 0,0-1-15 0 0,0 0 21 0 0,0 0-1 0 0,0 0 0 0 0,0 1 1 0 0,0-1-1 0 0,0 0 1 0 0,0 0-1 0 0,0 1 0 0 0,0-1 1 0 0,-1 0-1 0 0,1 0 0 0 0,0 0 1 0 0,0 1-1 0 0,0-1 0 0 0,0 0 1 0 0,0 0-1 0 0,-1 0 0 0 0,1 0 1 0 0,0 1-1 0 0,0-1 1 0 0,0 0-1 0 0,0 0 0 0 0,-1 0 1 0 0,1 0-1 0 0,0 0 0 0 0,0 0 1 0 0,0 0-1 0 0,-1 1 0 0 0,1-1 1 0 0,0 0-1 0 0,0 0 0 0 0,-1 0 1 0 0,1 0-1 0 0,0 0 0 0 0,0 0 1 0 0,0 0-1 0 0,-1 0 1 0 0,1 0-1 0 0,0 0 0 0 0,0 0 1 0 0,-1 0-1 0 0,1 0 0 0 0,0 0 1 0 0,0-1-1 0 0,0 1 0 0 0,-1 0 1 0 0,1 0-1 0 0,0 0 0 0 0,0 0 1 0 0,0 0-1 0 0,-1 0 1 0 0,1-1-1 0 0,0 1 0 0 0,0 0 1 0 0,0 0-1 0 0,0 0-20 0 0,-30 0 896 0 0,24 0-886 0 0,0-1 7 0 0,0 1 1 0 0,0 0-1 0 0,0 1 0 0 0,-1-1 0 0 0,1 1 1 0 0,0 1-1 0 0,0-1 0 0 0,0 1 0 0 0,0 0 1 0 0,0 0-18 0 0,5-1 27 0 0,-1 0 1 0 0,0-1 0 0 0,0 1 0 0 0,0-1 0 0 0,0 0-1 0 0,-1 1 1 0 0,1-1 0 0 0,0 0 0 0 0,0 0-1 0 0,0 0 1 0 0,0 0 0 0 0,-2-1-28 0 0,-17 2 332 0 0,21-1-321 0 0,0 0 1 0 0,-1 0-1 0 0,1 0 0 0 0,0 0 0 0 0,-1 0 1 0 0,1 1-1 0 0,0-1 0 0 0,0 0 0 0 0,-1 0 1 0 0,1 0-1 0 0,0 1 0 0 0,-1-1 1 0 0,1 0-1 0 0,0 0 0 0 0,0 1 0 0 0,0-1 1 0 0,-1 0-1 0 0,1 0 0 0 0,0 1 1 0 0,0-1-1 0 0,0 0 0 0 0,0 1 0 0 0,-1-1 1 0 0,1 0-1 0 0,0 1 0 0 0,0-1 1 0 0,0 0-1 0 0,0 1 0 0 0,0-1 0 0 0,0 0 1 0 0,0 1-12 0 0,0-1 10 0 0,0 1 0 0 0,0-1 0 0 0,0 0 0 0 0,0 0 0 0 0,0 1 0 0 0,0-1 0 0 0,0 0-1 0 0,0 1 1 0 0,0-1 0 0 0,-1 0 0 0 0,1 0 0 0 0,0 1 0 0 0,0-1 0 0 0,0 0 0 0 0,0 1 0 0 0,-1-1 0 0 0,1 0 0 0 0,0 0 0 0 0,0 0 0 0 0,0 1 0 0 0,-1-1 0 0 0,1 0 0 0 0,0 0 0 0 0,0 0 0 0 0,-1 0 0 0 0,1 1 0 0 0,0-1 0 0 0,-1 0 0 0 0,1 0 0 0 0,0 0 0 0 0,0 0 0 0 0,-1 0 0 0 0,1 0 0 0 0,0 0 0 0 0,-1 0 0 0 0,1 0 0 0 0,0 0 0 0 0,-1 0 0 0 0,1 0 0 0 0,0 0 0 0 0,0 0 0 0 0,-1 0 0 0 0,1 0 0 0 0,0 0 0 0 0,-1 0-10 0 0,1 0 7 0 0,-1 0 1 0 0,1 0 0 0 0,-1 1-1 0 0,1-1 1 0 0,0 0 0 0 0,-1 1-1 0 0,1-1 1 0 0,-1 0-1 0 0,1 1 1 0 0,0-1 0 0 0,-1 0-1 0 0,1 1 1 0 0,0-1 0 0 0,0 1-1 0 0,-1-1 1 0 0,1 1 0 0 0,0-1-1 0 0,0 1 1 0 0,0-1 0 0 0,-1 1-1 0 0,1-1 1 0 0,0 1 0 0 0,0-1-1 0 0,0 1 1 0 0,0-1 0 0 0,0 1-1 0 0,0-1 1 0 0,0 1-8 0 0,-2 23 50 0 0,2-12-4 0 0,-10 48 168 0 0,3 1 0 0 0,2 57-214 0 0,5-112 13 0 0,0 0-1 0 0,1 0 0 0 0,0 0 0 0 0,0 0 1 0 0,1 0-1 0 0,0 0 0 0 0,1 3-12 0 0,-2-6 12 0 0,1 0 0 0 0,-1 0 0 0 0,1 0 0 0 0,-1 0 0 0 0,1-1 0 0 0,0 1-1 0 0,0 0 1 0 0,0-1 0 0 0,0 1 0 0 0,1-1 0 0 0,-1 0 0 0 0,1 0 0 0 0,0 0-1 0 0,-1 0 1 0 0,2 0-12 0 0,2 0 18 0 0,0 1 1 0 0,0-2-1 0 0,0 1 0 0 0,0-1 0 0 0,1 0 0 0 0,-1 0 0 0 0,1-1 1 0 0,-1 0-1 0 0,0 0 0 0 0,1 0 0 0 0,-1-1 0 0 0,1 0 0 0 0,4-1-18 0 0,29-3 76 0 0,43-8-12 0 0,-59 10-1924 0 0,-22 2-7362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2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8640 0 0,'4'0'0'0'0,"3"0"0"0"0,7-2 0 0 0,12-5 560 0 0,1 3 0 0 0,2 8 8 0 0,-4-4 0 0 0,4-4-464 0 0,-2-1 16 0 0,2-1-8 0 0,0 4 8 0 0,-3 2-120 0 0,4 0 0 0 0,-1 0 0 0 0,-3-5 8 0 0,-26 5-8536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2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0 5920 0 0,'-7'49'1253'0'0,"-4"42"-28"0"0,9 158 673 0 0,2-247-1844 0 0,0 1 0 0 0,1 0 1 0 0,-1 0-1 0 0,1 0 0 0 0,0 0 1 0 0,0-1-1 0 0,0 1 1 0 0,0 0-1 0 0,0-1 0 0 0,0 1 1 0 0,1 0-1 0 0,0-1 0 0 0,-1 0 1 0 0,1 1-1 0 0,0-1 0 0 0,0 0 1 0 0,0 0-1 0 0,0 0 0 0 0,1 0 1 0 0,-1-1-1 0 0,0 1 1 0 0,1 0-1 0 0,-1-1 0 0 0,1 0 1 0 0,0 0-1 0 0,1 1-54 0 0,9 4 239 0 0,-11-4-175 0 0,0-1 1 0 0,1 1-1 0 0,0-1 0 0 0,-1 0 1 0 0,1 0-1 0 0,0 0 1 0 0,-1-1-1 0 0,1 1 1 0 0,1-1-65 0 0,4 1 157 0 0,1 0 1 0 0,0 1 0 0 0,-1-1 0 0 0,0 2 0 0 0,5 1-158 0 0,-8-4 91 0 0,0 1 0 0 0,1 0-1 0 0,-1-1 1 0 0,0 0 0 0 0,1 0 0 0 0,-1-1 0 0 0,0 1-1 0 0,1-1 1 0 0,-1 0 0 0 0,0-1 0 0 0,0 1 0 0 0,0-1-1 0 0,2-1-90 0 0,22-5 540 0 0,-18 6-694 0 0,-1 0 0 0 0,0-1 0 0 0,0 0 0 0 0,0 0-1 0 0,-1-1 1 0 0,1 0 0 0 0,4-4 154 0 0,-10 5-9966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3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248 195 8336 0 0,'-8'-1'179'0'0,"-1"1"0"0"0,1 0 0 0 0,-1 1-1 0 0,1 0 1 0 0,0 1 0 0 0,-1-1 0 0 0,1 2 0 0 0,0-1 0 0 0,0 1 0 0 0,0 0 0 0 0,1 1 0 0 0,-1 0 0 0 0,1 0 0 0 0,-1 0 0 0 0,1 1-179 0 0,-13 9 6 0 0,8-5 19 0 0,0 0 1 0 0,0 0-1 0 0,-9 10-25 0 0,17-15 10 0 0,1 0-1 0 0,0 0 1 0 0,0 0 0 0 0,0 1-1 0 0,0-1 1 0 0,1 1 0 0 0,-1-1-1 0 0,1 1 1 0 0,1 0 0 0 0,-1 0-1 0 0,1 0 1 0 0,-1 0 0 0 0,1 2-10 0 0,-2 10 9 0 0,2-11-4 0 0,-1 1-1 0 0,1 0 0 0 0,0 0 1 0 0,0 0-1 0 0,1 0 1 0 0,0 0-1 0 0,0 0 0 0 0,1 0 1 0 0,0 0-1 0 0,0 0 1 0 0,0 0-1 0 0,1 0 0 0 0,2 4-4 0 0,2 1 5 0 0,-5-9-2 0 0,0 0 0 0 0,0 0-1 0 0,1 1 1 0 0,-1-1 0 0 0,1 0 0 0 0,0 0-1 0 0,0-1 1 0 0,0 1 0 0 0,0 0 0 0 0,1-1 0 0 0,-1 1-1 0 0,1-1 1 0 0,0 0 0 0 0,-1 0 0 0 0,1 0-1 0 0,0 0 1 0 0,0 0 0 0 0,0-1 0 0 0,1 1-3 0 0,4 1 3 0 0,-1 0 0 0 0,0 0 1 0 0,1-1-1 0 0,0-1 0 0 0,-1 1 0 0 0,1-1 1 0 0,0 0-1 0 0,0-1 0 0 0,0 0 1 0 0,-1 0-1 0 0,1-1 0 0 0,0 0 0 0 0,0 0 1 0 0,-1-1-1 0 0,1 0 0 0 0,-1 0 1 0 0,3-2-4 0 0,4-2 15 0 0,15-6-11 0 0,-2-1 0 0 0,8-7-4 0 0,-26 15 25 0 0,0-1 0 0 0,0-1 0 0 0,-1 1 0 0 0,0-1 0 0 0,-1-1 0 0 0,0 1 1 0 0,0-1-1 0 0,5-7-25 0 0,3-7 116 0 0,4-6 124 0 0,-1 0 0 0 0,11-24-240 0 0,-25 42 72 0 0,1-1 1 0 0,-2 1-1 0 0,1-1 1 0 0,-1 0-1 0 0,-1 0 1 0 0,0 0-1 0 0,-1 0 1 0 0,0 0-1 0 0,0 0 1 0 0,-1-4-73 0 0,0 5 92 0 0,0 1 0 0 0,-1-1 1 0 0,0 0-1 0 0,0 0 0 0 0,-1 0 0 0 0,0 0 0 0 0,-1 1 1 0 0,0-1-1 0 0,-1 1 0 0 0,0 0 0 0 0,0 0 0 0 0,-1 0 1 0 0,-2-2-93 0 0,4 8 65 0 0,0 0 1 0 0,0 0-1 0 0,-1 0 1 0 0,0 1 0 0 0,1 0-1 0 0,-1-1 1 0 0,0 2-1 0 0,0-1 1 0 0,0 0-1 0 0,0 1 1 0 0,0-1 0 0 0,0 1-1 0 0,-1 1 1 0 0,1-1-1 0 0,0 0 1 0 0,-2 1-66 0 0,-3-1 113 0 0,0 1 0 0 0,1-1 0 0 0,-1 2 0 0 0,0-1 1 0 0,0 1-1 0 0,0 1 0 0 0,-2 0-113 0 0,6 1-29 0 0,0 0 0 0 0,0 0 0 0 0,0 0 1 0 0,0 1-1 0 0,1 0 0 0 0,-1 0 0 0 0,1 0 0 0 0,0 0 0 0 0,0 1 1 0 0,-1 2 28 0 0,0-1-1319 0 0,3-3-8963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3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312 1 8640 0 0,'-3'11'822'0'0,"2"-10"-685"0"0,0-1 0 0 0,1 0 0 0 0,-1 1 0 0 0,0-1-1 0 0,0 0 1 0 0,0 0 0 0 0,1 1 0 0 0,-1-1 0 0 0,0 0 0 0 0,0 0 0 0 0,0 0-1 0 0,0 0 1 0 0,1 0 0 0 0,-1 0 0 0 0,0 0 0 0 0,-1 0-137 0 0,-5-1 302 0 0,-3 2-246 0 0,1-1-1 0 0,-1 1 1 0 0,1 1-1 0 0,-1 0 1 0 0,1 0-1 0 0,0 1 1 0 0,0 0-1 0 0,0 0 1 0 0,0 1-1 0 0,0 0 1 0 0,1 1-1 0 0,0 0 1 0 0,0 0-1 0 0,0 1 1 0 0,0 0-1 0 0,-1 2-55 0 0,-4 2 61 0 0,0 0-1 0 0,1 1 0 0 0,0 0 0 0 0,1 1 0 0 0,0 1 1 0 0,0 0-1 0 0,2 0 0 0 0,0 1 0 0 0,0 0 1 0 0,1 0-1 0 0,-1 5-60 0 0,7-14 20 0 0,1 1 0 0 0,-1 0 1 0 0,1 0-1 0 0,0 0 0 0 0,0 0 0 0 0,1 0 1 0 0,0 0-1 0 0,0 0 0 0 0,0 0 0 0 0,1 0 0 0 0,-1 0 1 0 0,2 0-1 0 0,0 2-20 0 0,3 9 84 0 0,1 0 1 0 0,1 0-1 0 0,6 10-84 0 0,-7-13 4 0 0,-2-8 10 0 0,-1 0 1 0 0,1 0-1 0 0,0-1 0 0 0,0 1 1 0 0,1-1-1 0 0,0 0 0 0 0,0 0 1 0 0,0-1-1 0 0,0 1 0 0 0,1-1 1 0 0,0 0-1 0 0,2 0-14 0 0,2 2 22 0 0,-1-1 0 0 0,1-1 0 0 0,1 1 0 0 0,-1-2-1 0 0,1 1 1 0 0,-1-2 0 0 0,3 1-22 0 0,-3-2 20 0 0,0 0-1 0 0,1-1 1 0 0,-1 0 0 0 0,0-1-1 0 0,0 0 1 0 0,0-1 0 0 0,0 0-1 0 0,0 0 1 0 0,0-1 0 0 0,0 0-1 0 0,3-3-19 0 0,-7 1 19 0 0,0 0 0 0 0,0 0-1 0 0,0-1 1 0 0,-1 0 0 0 0,1 0-1 0 0,-2-1 1 0 0,1 1 0 0 0,1-4-19 0 0,0 1-3 0 0,-4 5 12 0 0,0 1 1 0 0,0-1 0 0 0,0 0-1 0 0,-1 1 1 0 0,0-1-1 0 0,1 0 1 0 0,-1 0-1 0 0,-1 0 1 0 0,1 0-1 0 0,-1 0 1 0 0,1-1-10 0 0,-1 3 19 0 0,0 0 0 0 0,0 0-1 0 0,0 0 1 0 0,0 0 0 0 0,0 0 0 0 0,-1 0 0 0 0,1 0 0 0 0,0-1 0 0 0,-1 1 0 0 0,0 0-1 0 0,1 1 1 0 0,-1-1 0 0 0,0 0 0 0 0,0 0 0 0 0,0 0 0 0 0,-1 0 0 0 0,1 1 0 0 0,0-1-1 0 0,0 0 1 0 0,-1 1 0 0 0,0-1-19 0 0,0 1 23 0 0,-1 0 0 0 0,1 0 0 0 0,0 0 0 0 0,0 0 0 0 0,0 1 0 0 0,-1-1 0 0 0,1 1 0 0 0,0 0 0 0 0,-2-1-23 0 0,-9-1 56 0 0,4 0-24 0 0,0 0 1 0 0,0 0 0 0 0,-1 1-1 0 0,1 0 1 0 0,-1 1 0 0 0,1 0-1 0 0,-1 0 1 0 0,-2 2-33 0 0,8-2 9 0 0,0 1 0 0 0,-1 0 1 0 0,1 0-1 0 0,0 1 0 0 0,0-1 0 0 0,1 1 1 0 0,-1 0-1 0 0,0 0 0 0 0,0 0 1 0 0,1 0-1 0 0,-1 0 0 0 0,1 1 0 0 0,0 0 1 0 0,0 0-1 0 0,0 0 0 0 0,0 0 1 0 0,0 0-1 0 0,1 1 0 0 0,-2 1-9 0 0,4-4-20 0 0,0-1-1 0 0,-1 0 0 0 0,1 1 1 0 0,0-1-1 0 0,0 0 1 0 0,-1 0-1 0 0,1 1 1 0 0,0-1-1 0 0,0 0 1 0 0,0 1-1 0 0,0-1 0 0 0,0 0 1 0 0,0 1-1 0 0,-1-1 1 0 0,1 0-1 0 0,0 1 1 0 0,0-1-1 0 0,0 1 0 0 0,0-1 1 0 0,0 0-1 0 0,0 1 1 0 0,0-1-1 0 0,1 0 1 0 0,-1 1-1 0 0,0-1 1 0 0,0 0-1 0 0,0 1 0 0 0,0-1 1 0 0,0 0-1 0 0,0 1 1 0 0,1-1-1 0 0,-1 0 1 0 0,0 1-1 0 0,0-1 0 0 0,0 0 1 0 0,1 0-1 0 0,-1 1 1 0 0,0-1-1 0 0,1 0 1 0 0,-1 0 20 0 0,1 2-1096 0 0,0-2-8908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3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6632 0 0,'1'0'64'0'0,"0"0"1"0"0,0 0-1 0 0,0 0 1 0 0,0 0-1 0 0,0 0 0 0 0,0 1 1 0 0,0-1-1 0 0,0 0 1 0 0,0 0-1 0 0,-1 1 0 0 0,1-1 1 0 0,0 1-1 0 0,0-1 1 0 0,0 1-1 0 0,0-1 1 0 0,-1 1-1 0 0,1-1 0 0 0,0 1 1 0 0,-1 0-1 0 0,1-1 1 0 0,0 1-1 0 0,-1 0 1 0 0,1 0-1 0 0,-1-1 0 0 0,1 1 1 0 0,-1 0-1 0 0,0 0 1 0 0,1 0-1 0 0,-1 0 1 0 0,0 0-1 0 0,1 0 0 0 0,-1 0-64 0 0,0 0 86 0 0,0 0-1 0 0,1 0 1 0 0,-1 0-1 0 0,1 0 1 0 0,-1 0-1 0 0,1 0 1 0 0,-1 0-1 0 0,1 0 1 0 0,0 0-1 0 0,-1 0 0 0 0,1-1 1 0 0,0 1-1 0 0,0 0 1 0 0,0 0-1 0 0,0-1 1 0 0,-1 1-1 0 0,1 0 1 0 0,1-1-86 0 0,4 3 537 0 0,4 6 605 0 0,-10-9-1141 0 0,7 6 489 0 0,-7-5-473 0 0,1-1 0 0 0,0 1 1 0 0,-1-1-1 0 0,1 1 0 0 0,-1-1 0 0 0,1 1 0 0 0,-1-1 0 0 0,1 1 0 0 0,-1 0 0 0 0,0-1 0 0 0,1 1 1 0 0,-1 0-1 0 0,1-1 0 0 0,-1 1 0 0 0,0 0 0 0 0,0-1 0 0 0,0 1 0 0 0,1 0-17 0 0,3 19 189 0 0,-4-14-144 0 0,1-1-1 0 0,1 1 1 0 0,-1-1 0 0 0,1 0-1 0 0,2 4-44 0 0,-1 0 79 0 0,0 0-1 0 0,-1-1 1 0 0,0 1-1 0 0,0 0 1 0 0,-1 0-1 0 0,0 3-78 0 0,0-1 130 0 0,1 0 0 0 0,0 0 1 0 0,3 9-131 0 0,4 11 321 0 0,-8-25-247 0 0,0-1-1 0 0,0 1 1 0 0,1 0 0 0 0,0 0 0 0 0,0-1 0 0 0,1 1 0 0 0,-1-1-1 0 0,1 0 1 0 0,1 0 0 0 0,-1 0 0 0 0,0 0 0 0 0,1 0-1 0 0,0-1 1 0 0,1 1-74 0 0,21 28-1032 0 0,-25-32 402 0 0,-1 0-9142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5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10 4816 0 0,'0'0'72'0'0,"0"0"1"0"0,0 0-1 0 0,1-1 1 0 0,-1 1-1 0 0,0 0 1 0 0,0 0 0 0 0,0 0-1 0 0,1 0 1 0 0,-1-1-1 0 0,0 1 1 0 0,0 0-1 0 0,0 0 1 0 0,0 0-1 0 0,0-1 1 0 0,1 1-1 0 0,-1 0 1 0 0,0 0-1 0 0,0-1 1 0 0,0 1-1 0 0,0 0 1 0 0,0 0-1 0 0,0-1 1 0 0,0 1-1 0 0,0 0 1 0 0,0 0-1 0 0,0-1 1 0 0,0 1 0 0 0,0 0-1 0 0,0 0 1 0 0,0-1-1 0 0,0 1 1 0 0,0 0-1 0 0,0 0 1 0 0,0-1-1 0 0,0 1 1 0 0,0 0-1 0 0,0 0 1 0 0,-1-1-73 0 0,0 0 1894 0 0,0 11-1032 0 0,0 86-701 0 0,2 110 280 0 0,10-90 565 0 0,-12-111-933 0 0,1-1 0 0 0,0 1 1 0 0,1-1-1 0 0,-1 0 0 0 0,1 1 1 0 0,0-1-1 0 0,0 1 0 0 0,0-1 1 0 0,1 0-1 0 0,1 4-73 0 0,0 2 110 0 0,-1-1 0 0 0,0 0 0 0 0,0 1 0 0 0,-1-1 0 0 0,-1 1 0 0 0,1-1-1 0 0,-2 1 1 0 0,0 7-110 0 0,1-7-1012 0 0,0-10-7948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4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0 9648 0 0,'-24'7'3448'0'0,"19"-7"-3422"0"0,-1 1 1 0 0,0 0 0 0 0,0 1 0 0 0,1-1 0 0 0,-1 1 0 0 0,1 0-1 0 0,-1 0 1 0 0,1 1 0 0 0,0 0 0 0 0,0 0 0 0 0,0 0 0 0 0,0 0 0 0 0,1 1-1 0 0,-1 0 1 0 0,1 0 0 0 0,0 0 0 0 0,0 0 0 0 0,0 1 0 0 0,0 1-27 0 0,-5 6 47 0 0,0 0 0 0 0,2 1 0 0 0,0-1 0 0 0,0 1 0 0 0,1 1 0 0 0,0-1 1 0 0,0 6-48 0 0,-2 11 0 0 0,1 1 0 0 0,-2 26 0 0 0,8-53 2 0 0,1 0 0 0 0,1 0 1 0 0,-1 1-1 0 0,1-1 1 0 0,-1 0-1 0 0,1 0 0 0 0,1 1 1 0 0,-1-1-1 0 0,0 0 0 0 0,1 0 1 0 0,0 0-1 0 0,1 0-2 0 0,5 15 12 0 0,-7-16-9 0 0,0-1 0 0 0,1 1 1 0 0,0-1-1 0 0,-1 0 1 0 0,1 0-1 0 0,0 0 0 0 0,0 0 1 0 0,0 0-1 0 0,0 0 1 0 0,1 0-1 0 0,-1-1 0 0 0,0 1 1 0 0,1-1-1 0 0,-1 0 1 0 0,1 0-1 0 0,0 1-3 0 0,2 0 4 0 0,0 0 0 0 0,0-1 0 0 0,0 1 0 0 0,0-1 0 0 0,0 0 0 0 0,1 0 0 0 0,-1-1 0 0 0,1 1-4 0 0,29-1-866 0 0,0-2 0 0 0,20-4 866 0 0,-47 5-8818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4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0 466 9944 0 0,'4'-12'1242'0'0,"8"-4"-727"0"0,-2 1-208 0 0,9-46 677 0 0,54-102 193 0 0,-57 128-661 0 0,2 0 0 0 0,9-13-516 0 0,-21 40 135 0 0,0 0 0 0 0,0 0 0 0 0,0 1 0 0 0,1 0 0 0 0,0 0 0 0 0,0 1 0 0 0,1 0 0 0 0,0 0 0 0 0,0 1 0 0 0,8-5-135 0 0,-14 10 42 0 0,1-1 0 0 0,-1 1 0 0 0,1-1 0 0 0,0 1-1 0 0,-1 0 1 0 0,1 0 0 0 0,-1 0 0 0 0,1 0-1 0 0,1 1-41 0 0,3-1 47 0 0,3 25 130 0 0,6 8 33 0 0,-2 1-1 0 0,8 32-209 0 0,-16-50 82 0 0,0-1 0 0 0,1 1 0 0 0,7 10-82 0 0,2 5 89 0 0,-13-24-52 0 0,2 0 1 0 0,-1-1-1 0 0,1 1 1 0 0,0-1 0 0 0,5 4-38 0 0,10 15 98 0 0,31 35 440 0 0,-13-17-178 0 0,-37-43-508 0 0,0 1 0 0 0,0 0 0 0 0,-1 0 0 0 0,1-1 0 0 0,0 1 0 0 0,0-1 0 0 0,0 1 0 0 0,0-1 0 0 0,0 1 0 0 0,0-1 0 0 0,0 1 0 0 0,0-1 0 0 0,0 0 0 0 0,0 1 0 0 0,0-1 0 0 0,0 0 148 0 0,1 0-11945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4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9 164 10656 0 0,'-4'0'0'0'0,"-1"0"0"0"0,5-5 0 0 0,5 3 520 0 0,-1 2 0 0 0,3 0 0 0 0,2-16 0 0 0,0 3-248 0 0,-3 2-8 0 0,6 4 8 0 0,12-2 0 0 0,3-6-232 0 0,-3 4 16 0 0,6 8-8 0 0,10-8 0 0 0,-2 0-88 0 0,-7 2 0 0 0,2 2-10408 0 0</inkml:trace>
  <inkml:trace contextRef="#ctx0" brushRef="#br0" timeOffset="1">597 1 7024 0 0,'10'13'413'0'0,"-9"-12"-391"0"0,-1-1 0 0 0,1 0-1 0 0,-1 0 1 0 0,0 0 0 0 0,1 1-1 0 0,-1-1 1 0 0,1 0-1 0 0,-1 0 1 0 0,0 0 0 0 0,1 0-1 0 0,-1 0 1 0 0,1 0-1 0 0,-1 0 1 0 0,1 0 0 0 0,-1 0-1 0 0,0 0 1 0 0,1 0-1 0 0,-1 0 1 0 0,1 0 0 0 0,-1 0-1 0 0,1-1 1 0 0,-1 1 0 0 0,0 0-1 0 0,1 0 1 0 0,-1 0-1 0 0,1-1 1 0 0,-1 1 0 0 0,0 0-1 0 0,1 0 1 0 0,-1-1-1 0 0,0 1 1 0 0,1 0-22 0 0,-1-1 61 0 0,0 1 0 0 0,1-1 0 0 0,-1 1 0 0 0,0 0 0 0 0,1 0 0 0 0,-1-1 0 0 0,0 1 0 0 0,1 0 0 0 0,-1 0 0 0 0,1-1 0 0 0,-1 1 0 0 0,1 0-1 0 0,-1 0 1 0 0,0 0 0 0 0,1 0 0 0 0,-1-1 0 0 0,1 1 0 0 0,-1 0 0 0 0,1 0 0 0 0,-1 0 0 0 0,1 0 0 0 0,-1 0 0 0 0,0 0 0 0 0,1 0 0 0 0,-1 1 0 0 0,1-1 0 0 0,-1 0 0 0 0,1 0 0 0 0,-1 0 0 0 0,1 0-61 0 0,9 12 1000 0 0,-7-6-873 0 0,-1-1 1 0 0,0 0-1 0 0,0 1 0 0 0,0-1 0 0 0,0 4-127 0 0,4 39 355 0 0,-5-31-204 0 0,2 0 0 0 0,0 1 0 0 0,1 2-151 0 0,2 2 150 0 0,-4-11 74 0 0,1 0-1 0 0,1-1 1 0 0,-1 0 0 0 0,1 0-1 0 0,5 8-223 0 0,-7-14 92 0 0,0-1 0 0 0,0-1-1 0 0,1 1 1 0 0,-1 0 0 0 0,1 0-1 0 0,-1-1 1 0 0,1 0 0 0 0,0 1-1 0 0,0-1 1 0 0,0 0 0 0 0,0 0-1 0 0,0-1 1 0 0,1 1 0 0 0,-1-1-1 0 0,0 1 1 0 0,1-1 0 0 0,-1 0-1 0 0,1 0 1 0 0,-1-1 0 0 0,1 1-92 0 0,15 0 301 0 0,-1 0 0 0 0,1-1 1 0 0,-1-1-1 0 0,1-1 1 0 0,1-1-302 0 0,55-3 615 0 0,-61 6-2753 0 0,-11 0-8926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5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307 1 7024 0 0,'1'0'46'0'0,"-1"0"0"0"0,0 1 0 0 0,1-1-1 0 0,-1 0 1 0 0,1 0 0 0 0,-1 1 0 0 0,0-1 0 0 0,1 0 0 0 0,-1 1 0 0 0,0-1 0 0 0,0 0 0 0 0,1 1 0 0 0,-1-1 0 0 0,0 1 0 0 0,0-1 0 0 0,0 0-1 0 0,1 1 1 0 0,-1-1 0 0 0,0 1 0 0 0,0-1 0 0 0,0 1 0 0 0,0-1 0 0 0,0 1 0 0 0,0-1 0 0 0,0 0 0 0 0,0 1 0 0 0,0-1 0 0 0,0 1-1 0 0,0-1 1 0 0,0 1 0 0 0,0-1 0 0 0,0 1 0 0 0,-1-1 0 0 0,1 0 0 0 0,0 1 0 0 0,0-1 0 0 0,0 1 0 0 0,-1-1 0 0 0,1 0 0 0 0,0 1-1 0 0,0-1 1 0 0,-1 0 0 0 0,1 1 0 0 0,0-1 0 0 0,-1 0 0 0 0,1 1 0 0 0,0-1 0 0 0,-1 0 0 0 0,1 0 0 0 0,-1 1 0 0 0,1-1 0 0 0,0 0 0 0 0,-1 0-1 0 0,1 0 1 0 0,-1 0-46 0 0,-25 5 2604 0 0,14-4-2508 0 0,1 0 1 0 0,0 1-1 0 0,-1 0 0 0 0,1 1 0 0 0,-9 3-96 0 0,10-3-1 0 0,-1 0 0 0 0,-1 0-1 0 0,1-1 1 0 0,0 0 0 0 0,-10-1 1 0 0,2 0 15 0 0,12-1 1 0 0,0 1-1 0 0,-1-2 0 0 0,1 1 1 0 0,-1-1-1 0 0,1 0 1 0 0,-7-2-16 0 0,10 2 71 0 0,0 0 0 0 0,0 1 0 0 0,0-1 0 0 0,0 1 0 0 0,0 0 1 0 0,0 0-1 0 0,-2 0-71 0 0,-5 1 159 0 0,11-1-99 0 0,0 0 24 0 0,0 0 9 0 0,0 0-1 0 0,0 0-2 0 0,0 0-45 0 0,0 0-8 0 0,-3 251 349 0 0,4-243-377 0 0,0 1 1 0 0,1-1 0 0 0,0 0 0 0 0,0 0-1 0 0,1 0 1 0 0,3 6-10 0 0,4 15 19 0 0,-6-14-17 0 0,-4-11 0 0 0,1-1-1 0 0,0 1 1 0 0,0 0 0 0 0,0-1-1 0 0,1 1 1 0 0,-1 0 0 0 0,1-1-1 0 0,0 0 1 0 0,0 1 0 0 0,0-1-1 0 0,0 0 1 0 0,1 0 0 0 0,-1 0-1 0 0,3 2-1 0 0,14 20 2 0 0,-2-2-2 0 0,39 29 0 0 0,-46-41 0 0 0,-9-8 0 0 0,1-2 0 0 0,-1 1 0 0 0,1 0 0 0 0,0 0 0 0 0,-1 0 0 0 0,1-1 0 0 0,0 1 0 0 0,0-1 0 0 0,0 0 0 0 0,1 1 0 0 0,-1-1 0 0 0,0 0 0 0 0,0 0 0 0 0,1 0 0 0 0,1 0 0 0 0,7 2-199 0 0,1-1 1 0 0,0 0-1 0 0,-1-1 1 0 0,1 0 0 0 0,0-1-1 0 0,0 0 1 0 0,0-1-1 0 0,-1 0 1 0 0,1-1 0 0 0,11-3 198 0 0,-21 5-8864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5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85 8536 0 0,'2'0'0'0'0,"14"0"0"0"0,-9-4 0 0 0,0 2 400 0 0,-1-3 16 0 0,1 3-16 0 0,9-7 16 0 0,-1 2-144 0 0,3 5-8 0 0,-2 2 8 0 0,4-4 0 0 0,13-8-184 0 0,-1 4 0 0 0,-1 3 0 0 0,16 3 0 0 0,2-3-112 0 0,-11-1 0 0 0,2-5-8648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6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1 7232 0 0,'-4'2'52'0'0,"-1"1"0"0"0,1-1 0 0 0,0 1 0 0 0,0 0 1 0 0,0 1-1 0 0,1-1 0 0 0,-1 1 0 0 0,1-1 0 0 0,-2 4-52 0 0,-3 2 148 0 0,1-2-52 0 0,0 1 0 0 0,-1-1 0 0 0,0 0 0 0 0,0 0 0 0 0,-1-1 0 0 0,1 0 0 0 0,-1 0 0 0 0,-5 1-96 0 0,8-4 39 0 0,0 0 0 0 0,0 1 0 0 0,1-1-1 0 0,0 1 1 0 0,-1 1 0 0 0,1-1 0 0 0,1 1 0 0 0,-1-1 0 0 0,-2 5-39 0 0,-5 7 121 0 0,1 1 1 0 0,-5 9-122 0 0,-7 13 151 0 0,15-27-56 0 0,1 1 0 0 0,0 0 0 0 0,1 0 0 0 0,0 0-1 0 0,1 1 1 0 0,1 0 0 0 0,0 0 0 0 0,1 1 0 0 0,0-1 0 0 0,1 0 0 0 0,1 1-1 0 0,0 8-94 0 0,1-15 64 0 0,1 1-1 0 0,0 0 1 0 0,0 0-1 0 0,0-1 1 0 0,1 1-1 0 0,1-1 1 0 0,-1 1-1 0 0,1-1 0 0 0,1 0 1 0 0,-1 0-1 0 0,1 0 1 0 0,1-1-1 0 0,-1 1 1 0 0,2-1-1 0 0,-1 0 0 0 0,1 0 1 0 0,-1-1-1 0 0,2 0 1 0 0,-1 0-1 0 0,1 0 1 0 0,3 1-64 0 0,-4-3 57 0 0,0 0 1 0 0,0 0-1 0 0,1-1 1 0 0,-1 0-1 0 0,1 0 1 0 0,0 0-1 0 0,0-1 1 0 0,0 0 0 0 0,4 0-58 0 0,-5-1 17 0 0,-1-1 0 0 0,0 0 0 0 0,0 0 0 0 0,0 0 0 0 0,0-1 1 0 0,0 1-1 0 0,0-1 0 0 0,0-1 0 0 0,0 1 0 0 0,0-1 1 0 0,0 0-1 0 0,-1 0 0 0 0,5-2-17 0 0,1-1 8 0 0,-1-1 1 0 0,0 0-1 0 0,-1 0 1 0 0,1-1-1 0 0,-1 0 1 0 0,-1 0-1 0 0,1-1 1 0 0,-1 0-1 0 0,4-6-8 0 0,28-37 252 0 0,-20 28-50 0 0,-1-2-1 0 0,12-22-201 0 0,-26 40 24 0 0,0 0 0 0 0,-1-1 0 0 0,1 0 1 0 0,-2 1-1 0 0,1-1 0 0 0,-1 0 0 0 0,0-1 0 0 0,-1 1 0 0 0,0 0 0 0 0,0 0 0 0 0,-1-1 0 0 0,0-2-24 0 0,0-1 88 0 0,-1 0 1 0 0,-1 0-1 0 0,0 1 1 0 0,0-1-1 0 0,-1 1 1 0 0,-1 0-1 0 0,1-1 1 0 0,-2 2-1 0 0,0-1 1 0 0,0 0-1 0 0,-1 1 1 0 0,0 0-1 0 0,-1 0 1 0 0,0 1-1 0 0,0 0 1 0 0,-2-1-89 0 0,-51-58 455 0 0,59 66-437 0 0,-1 0 1 0 0,0 1-1 0 0,0-1 1 0 0,0 1-1 0 0,0 0 1 0 0,0 0-1 0 0,0 0 1 0 0,0 0-1 0 0,-1 0 1 0 0,1 0-1 0 0,0 0 1 0 0,0 1 0 0 0,-1-1-1 0 0,1 1 1 0 0,-2 0-19 0 0,-38 0-423 0 0,27 0-1107 0 0,12 0-8323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6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9344 0 0,'26'29'418'0'0,"-23"-24"-222"0"0,0-1 0 0 0,0 1-1 0 0,1-1 1 0 0,-1 0 0 0 0,1 1-1 0 0,4 2-195 0 0,-4-4 131 0 0,-1 0-1 0 0,0 0 1 0 0,1 1 0 0 0,-1 0-1 0 0,0 0 1 0 0,-1 0-1 0 0,1 0 1 0 0,-1 0 0 0 0,1 2-131 0 0,-1-2-27 0 0,1 1 1 0 0,0-1 0 0 0,0 0-1 0 0,0 0 1 0 0,0 0 0 0 0,1 0-1 0 0,-1 0 1 0 0,1-1 0 0 0,1 1 26 0 0,4 5-1398 0 0,-8-9-6095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6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9240 0 0,'-4'75'820'0'0,"-1"1"213"0"0,5-37-772 0 0,1 0 1 0 0,1 0-1 0 0,3 0 0 0 0,1 0 1 0 0,7 23-262 0 0,-11-56-23 0 0,1 0 1 0 0,0-1-1 0 0,0 1 1 0 0,0-1-1 0 0,1 0 1 0 0,-1 0 0 0 0,1 0-1 0 0,0 0 1 0 0,1-1-1 0 0,-1 0 1 0 0,1 0-1 0 0,0 0 1 0 0,0 0 0 0 0,5 2 22 0 0,2 1-52 0 0,0 0 0 0 0,1-1 1 0 0,0 0-1 0 0,0-2 0 0 0,0 1 1 0 0,4-1 51 0 0,-9-2 25 0 0,0-1 1 0 0,1-1 0 0 0,-1 1-1 0 0,1-1 1 0 0,-1-1 0 0 0,0 0 0 0 0,1 0-1 0 0,-1 0 1 0 0,0-1 0 0 0,0-1-1 0 0,0 1 1 0 0,0-1 0 0 0,0 0 0 0 0,1-2-26 0 0,8-3 60 0 0,-2-1 0 0 0,1-1 0 0 0,-1 0 0 0 0,-1-1 0 0 0,0 0 0 0 0,2-3-60 0 0,-12 10 25 0 0,-1 0 1 0 0,0 0 0 0 0,1 0-1 0 0,-1 0 1 0 0,-1-1 0 0 0,1 1-1 0 0,-1-1 1 0 0,0 0 0 0 0,0 0-1 0 0,0 0 1 0 0,0 0 0 0 0,-1 0-1 0 0,0 0 1 0 0,0-1-26 0 0,1-11 182 0 0,-1-1 0 0 0,0 1-1 0 0,-2-10-181 0 0,1 1 88 0 0,-1 23-53 0 0,0 1 0 0 0,1-1 0 0 0,-1 1 0 0 0,0 0 0 0 0,0-1 1 0 0,0 1-1 0 0,0 0 0 0 0,-1 0 0 0 0,1-1 0 0 0,-1 1 0 0 0,1 0 1 0 0,-1 1-1 0 0,0-1 0 0 0,0 0 0 0 0,0 0 0 0 0,0 1 0 0 0,0-1 1 0 0,0 1-1 0 0,-2-1-35 0 0,-9-9 69 0 0,1 1-1816 0 0,10 9-7171 0 0</inkml:trace>
  <inkml:trace contextRef="#ctx0" brushRef="#br0" timeOffset="1">732 83 9648 0 0,'0'1'38'0'0,"0"0"1"0"0,0 0-1 0 0,1 0 1 0 0,-1 0-1 0 0,0 0 1 0 0,1 0-1 0 0,-1 0 1 0 0,1 0-1 0 0,-1 0 1 0 0,1-1-1 0 0,-1 1 1 0 0,1 0-1 0 0,0 0 1 0 0,-1-1-1 0 0,1 1 1 0 0,0 0-39 0 0,11 16 784 0 0,8 52 226 0 0,-6-20-826 0 0,2 0 0 0 0,12 23-184 0 0,-22-48 41 0 0,-6-20-12 0 0,1-1-1 0 0,-1 1 1 0 0,1-1 0 0 0,0 1 0 0 0,0-1-1 0 0,1 0 1 0 0,-1 1 0 0 0,1-1-29 0 0,-1 0 36 0 0,0 0 0 0 0,0 0 0 0 0,-1 0 0 0 0,1 0 0 0 0,-1 0 0 0 0,1 0 0 0 0,-1 0 0 0 0,0 0 0 0 0,0 0 0 0 0,0 0 0 0 0,-1 0-1 0 0,1 1-35 0 0,-1 7-1512 0 0,1-11-6784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7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9744 0 0,'3'37'637'0'0,"-2"-31"-416"0"0,1 1-1 0 0,0-1 1 0 0,1 0 0 0 0,-1 1-1 0 0,1-1 1 0 0,3 4-221 0 0,-1 0 212 0 0,-1 1 1 0 0,0-1-1 0 0,0 1 1 0 0,0 7-213 0 0,10 26 379 0 0,-2-16-117 0 0,2 5-12 0 0,11 19-250 0 0,-18-42 56 0 0,0 0 1 0 0,1 0-1 0 0,0-1 0 0 0,0 0 0 0 0,1-1 0 0 0,0 1 1 0 0,4 1-57 0 0,-5-3 25 0 0,-6-6-11 0 0,0 0 1 0 0,0 0-1 0 0,0 0 0 0 0,1 0 1 0 0,-1-1-1 0 0,0 1 1 0 0,1-1-1 0 0,-1 1 0 0 0,0-1 1 0 0,2 0-15 0 0,-3 1 15 0 0,0-1 0 0 0,1 0 0 0 0,-1 0-1 0 0,0 0 1 0 0,0 0 0 0 0,0 0 0 0 0,0 0 0 0 0,0 0 0 0 0,0 0 0 0 0,0-1 0 0 0,1 1 0 0 0,-1 0 0 0 0,0 0 0 0 0,0-1-1 0 0,0 1 1 0 0,0-1 0 0 0,0 1 0 0 0,0-1 0 0 0,0 0 0 0 0,0 1 0 0 0,-1-1 0 0 0,1 0-15 0 0,16-25 141 0 0,-13 21-107 0 0,0-1-1 0 0,0 0 1 0 0,0 0-1 0 0,-1 0 1 0 0,0 0 0 0 0,1-4-34 0 0,5-25 505 0 0,4-31-505 0 0,2-8 351 0 0,-8 53-174 0 0,0 1 1 0 0,1 0-1 0 0,1 0 1 0 0,1 0-1 0 0,6-9-177 0 0,9 1 530 0 0,-18 27-2343 0 0,-7 1-9007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7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0 578 8032 0 0,'2'-1'81'0'0,"0"-1"0"0"0,0 1 0 0 0,-1 0 0 0 0,1 0 1 0 0,0 0-1 0 0,0 0 0 0 0,0 0 0 0 0,0 1 0 0 0,0-1 1 0 0,2 0-82 0 0,-2 0 107 0 0,0 1 1 0 0,0-1-1 0 0,0 1 0 0 0,0-1 1 0 0,0 0-1 0 0,0 0 1 0 0,0 0-1 0 0,0 0 1 0 0,0 0-1 0 0,-1-1 1 0 0,1 1-1 0 0,0 0 1 0 0,-1-1-1 0 0,1 0 1 0 0,0-1-108 0 0,20-31 1031 0 0,-3-2 1 0 0,-1 0-1 0 0,2-7-1031 0 0,-11 22 234 0 0,135-273 2163 0 0,-135 276-2335 0 0,-7 14-49 0 0,-1 0 0 0 0,1 0 1 0 0,0 1-1 0 0,0-1 0 0 0,1 1 0 0 0,-1-1 0 0 0,1 1 0 0 0,0 0 1 0 0,-1 0-1 0 0,1 0 0 0 0,1 0 0 0 0,-1 0 0 0 0,0 1 0 0 0,1-1-13 0 0,2 0 24 0 0,-1 1-1 0 0,1-1 0 0 0,0 1 0 0 0,-1 1 0 0 0,1-1 0 0 0,0 1 0 0 0,0 0 0 0 0,0 0 0 0 0,0 1 1 0 0,0 0-1 0 0,0 0 0 0 0,2 0-23 0 0,-7 1 9 0 0,1 0-1 0 0,-1 0 1 0 0,0 0 0 0 0,0 0 0 0 0,1 0-1 0 0,-1 0 1 0 0,0 0 0 0 0,0 0 0 0 0,0 1-1 0 0,0-1 1 0 0,0 0 0 0 0,0 1 0 0 0,-1-1 0 0 0,1 1-1 0 0,0-1 1 0 0,0 2-9 0 0,6 9 20 0 0,10 12 41 0 0,-1 2-1 0 0,-1 0 1 0 0,-1 1 0 0 0,-2 0 0 0 0,7 21-61 0 0,-13-31 46 0 0,-1 1 1 0 0,2 15-47 0 0,-5-19 17 0 0,1-1 1 0 0,1 0-1 0 0,0-1 0 0 0,0 1 1 0 0,2 1-18 0 0,10 10 28 0 0,-13-21-25 0 0,-1 0 1 0 0,0 0-1 0 0,0 0 0 0 0,0 1 1 0 0,0-1-1 0 0,-1 0 1 0 0,1 1-1 0 0,-1-1 0 0 0,0 1 1 0 0,0 0-1 0 0,0-1-3 0 0,13 26 9 0 0,-8-11 63 0 0,-5-17-58 0 0,0 1 0 0 0,0 0 0 0 0,-1 0 0 0 0,1-1 0 0 0,0 1 0 0 0,-1 0 0 0 0,1 0 0 0 0,-1 0 0 0 0,0 0 0 0 0,0 0-1 0 0,0 0 1 0 0,0 0 0 0 0,0-1 0 0 0,0 1 0 0 0,0 0 0 0 0,0 0 0 0 0,-1 0 0 0 0,1 0 0 0 0,-1 0 0 0 0,0 0 0 0 0,1-1 0 0 0,-1 1-1 0 0,-1 1-13 0 0,0 9 570 0 0,-2-1-3330 0 0,3-10-8409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5.3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6520 0 0,'13'1'1717'0'0,"-10"5"-377"0"0,4 9-767 0 0,1-3-465 0 0,-2 0 0 0 0,0 1 0 0 0,0 0 0 0 0,-1 0 0 0 0,2 10-108 0 0,7 18 120 0 0,-9-26-170 0 0,-1 0 0 0 0,0 0 0 0 0,-1 1 50 0 0,0-2-59 0 0,0 0 1 0 0,0 0 0 0 0,2-1-1 0 0,3 10 59 0 0,-4-14-3 0 0,-1 0-1 0 0,0 0 0 0 0,-1 0 0 0 0,0 1 0 0 0,-1-1 1 0 0,0 7 3 0 0,8 34 93 0 0,-7-40-29 0 0,-1-1 1 0 0,0 1-1 0 0,0-1 1 0 0,-1 1-1 0 0,0-1 0 0 0,-1 4-64 0 0,0-4 100 0 0,1 0-1 0 0,0 0 1 0 0,0 0 0 0 0,1 0-1 0 0,0 0 1 0 0,1 3-100 0 0,5 2 149 0 0,-6-13-137 0 0,-1 0-1 0 0,1 0 0 0 0,-1-1 0 0 0,1 1 1 0 0,-1 0-1 0 0,1 0 0 0 0,-1 0 0 0 0,0 0 1 0 0,1 0-1 0 0,-1 0 0 0 0,0 0 0 0 0,0-1 1 0 0,0 1-1 0 0,0 0 0 0 0,0 0 0 0 0,0 0 1 0 0,0 0-1 0 0,0 0 0 0 0,0 0 0 0 0,0 0 0 0 0,0 0 1 0 0,-1 0-1 0 0,1 0-11 0 0,-2 9-31 0 0,0-1 0 0 0,1 1 0 0 0,0 0 1 0 0,0-1-1 0 0,1 4 31 0 0,0-13-254 0 0,0 0-7955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8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0 110 10952 0 0,'5'-5'0'0'0,"1"3"0"0"0,6-3 0 0 0,-6 1 704 0 0,-1 2 16 0 0,-3-5-8 0 0,16-8 0 0 0,6 6-368 0 0,-1 2 0 0 0,-5-2-8 0 0,15-4 16 0 0,3 1-344 0 0,-7 4 8 0 0,-5 1 8 0 0,1 2-8 0 0,-25 5-11456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8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19 8336 0 0,'1'-6'-587'0'0,"-1"6"676"0"0,0-1-1 0 0,0 1 0 0 0,0 0 0 0 0,0-1 0 0 0,0 1 0 0 0,1 0 0 0 0,-1-1 0 0 0,0 1 0 0 0,0 0 0 0 0,0-1 0 0 0,0 1 0 0 0,0 0 0 0 0,0-1 0 0 0,0 1 1 0 0,0 0-1 0 0,0-1 0 0 0,0 1 0 0 0,-1 0 0 0 0,1-1 0 0 0,0 1 0 0 0,0 0 0 0 0,0-1 0 0 0,0 1 0 0 0,0 0 0 0 0,-1-1 0 0 0,1 1 0 0 0,0 0 1 0 0,0 0-1 0 0,-1-1 0 0 0,1 1 0 0 0,0 0 0 0 0,0 0 0 0 0,-1-1 0 0 0,1 1 0 0 0,0 0 0 0 0,0 0 0 0 0,-1 0 0 0 0,1 0 0 0 0,0-1 0 0 0,-1 1 1 0 0,1 0-1 0 0,0 0 0 0 0,-1 0 0 0 0,1 0 0 0 0,0 0 0 0 0,-1 0 0 0 0,1 0-88 0 0,-1 4-8 0 0,-13 76-58 0 0,-27 130-127 0 0,33-176 157 0 0,2 0 0 0 0,2 0-1 0 0,1 0 1 0 0,1 12 36 0 0,3-36-13 0 0,0-1 0 0 0,1 1-1 0 0,-1-1 1 0 0,2 0 0 0 0,-1 1 0 0 0,1-1 0 0 0,4 6 13 0 0,5 21 15 0 0,-11-34-8 0 0,0 1 0 0 0,1-1 1 0 0,-1 0-1 0 0,1 1 0 0 0,0-1 1 0 0,-1 0-1 0 0,1 0 1 0 0,0 0-1 0 0,0 0 0 0 0,0 0 1 0 0,0 0-1 0 0,2 0-7 0 0,32 21 243 0 0,-28-19-197 0 0,-5-1-18 0 0,1-1 0 0 0,0 0 0 0 0,-1 0 0 0 0,1 0 0 0 0,0-1 1 0 0,0 1-1 0 0,0-1 0 0 0,0 0 0 0 0,0 0 0 0 0,0-1 0 0 0,1 1 0 0 0,-1-1 0 0 0,0 0 0 0 0,0 0 0 0 0,1 0-28 0 0,223-32 1282 0 0,-224 31-1310 0 0,-1 0 1 0 0,1 0 0 0 0,-1-1 0 0 0,0 1-1 0 0,0-1 1 0 0,1 0 0 0 0,-1 0 0 0 0,0 0-1 0 0,0 0 1 0 0,-1-1 0 0 0,1 1 0 0 0,0-1-1 0 0,-1 0 1 0 0,0 1 0 0 0,0-1 0 0 0,2-2 27 0 0,-1 0-896 0 0,0 1-7780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8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416 27 6928 0 0,'0'-1'160'0'0,"0"0"0"0"0,0 0 0 0 0,0-1 0 0 0,0 1 0 0 0,-1 0 0 0 0,1 0 0 0 0,-1 0 0 0 0,1 0 0 0 0,-1 0 0 0 0,1 0 0 0 0,-1 0 0 0 0,1 0 0 0 0,-1 0 0 0 0,0 0 0 0 0,0 0-1 0 0,1 0 1 0 0,-1 1 0 0 0,0-1 0 0 0,0 0 0 0 0,-1 0-160 0 0,-3-4 506 0 0,5 4 11 0 0,-6 3-335 0 0,1-1-1 0 0,0 1 0 0 0,0 0 1 0 0,0 0-1 0 0,0 1 1 0 0,0 0-1 0 0,0 0 0 0 0,1 0 1 0 0,-1 0-1 0 0,-1 2-181 0 0,-16 10 172 0 0,-35 22-96 0 0,2 2 0 0 0,-1 4-76 0 0,39-31 24 0 0,4 1-3 0 0,1-1 0 0 0,0 2 0 0 0,0 0 0 0 0,1 0 0 0 0,1 1 0 0 0,0 0 0 0 0,2 1 1 0 0,-2 4-22 0 0,-8 12 20 0 0,14-26-7 0 0,2 0 0 0 0,-1 0 1 0 0,1 0-1 0 0,0 1 0 0 0,0-1 0 0 0,0 1 0 0 0,1-1 1 0 0,0 1-1 0 0,1 0 0 0 0,-1-1 0 0 0,1 1 1 0 0,1 6-14 0 0,0-1 25 0 0,1-1 0 0 0,0 1 1 0 0,1-1-1 0 0,0 0 0 0 0,1 0 1 0 0,0 0-1 0 0,2 1-25 0 0,-3-7 10 0 0,0 0 1 0 0,0-1-1 0 0,1 1 1 0 0,-1-1-1 0 0,1 0 0 0 0,0 0 1 0 0,0 0-1 0 0,0-1 0 0 0,1 1 1 0 0,-1-1-1 0 0,1 0 1 0 0,0 0-1 0 0,0-1 0 0 0,2 2-10 0 0,8 2 29 0 0,1 0 0 0 0,0 0-1 0 0,0-2 1 0 0,5 1-29 0 0,60 6 82 0 0,-51-8 13 0 0,26 6-95 0 0,-48-8 9 0 0,1 0-1 0 0,0-1 1 0 0,0 1-1 0 0,0-2 1 0 0,0 1-1 0 0,-1-1 0 0 0,1-1 1 0 0,4 0-9 0 0,11-2 26 0 0,12 7-1757 0 0,-33-3-7298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9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85 10040 0 0,'-15'-3'175'0'0,"15"3"-161"0"0,0-1-1 0 0,-1 1 1 0 0,1 0-1 0 0,0 0 1 0 0,0 0 0 0 0,0-1-1 0 0,-1 1 1 0 0,1 0-1 0 0,0 0 1 0 0,0-1 0 0 0,0 1-1 0 0,0 0 1 0 0,0 0-1 0 0,-1-1 1 0 0,1 1 0 0 0,0 0-1 0 0,0-1 1 0 0,0 1-1 0 0,0 0 1 0 0,0 0 0 0 0,0-1-1 0 0,0 1 1 0 0,0 0-1 0 0,0-1 1 0 0,0 1 0 0 0,0 0-1 0 0,0 0 1 0 0,0-1-1 0 0,1 1-13 0 0,-1-1 30 0 0,1 0 0 0 0,-1 0 0 0 0,1 0 0 0 0,0 0-1 0 0,0 0 1 0 0,0 1 0 0 0,-1-1 0 0 0,1 0 0 0 0,0 0-1 0 0,0 1 1 0 0,0-1 0 0 0,0 1 0 0 0,0-1 0 0 0,0 1-1 0 0,0-1 1 0 0,0 1 0 0 0,0-1 0 0 0,1 1 0 0 0,-1 0-1 0 0,0 0 1 0 0,0-1 0 0 0,1 1-30 0 0,20-3 187 0 0,-1-2 0 0 0,1-1 0 0 0,1-1-187 0 0,2-1-4 0 0,0 2-1 0 0,13-2 5 0 0,29-1-733 0 0,0 4 1 0 0,54 2 732 0 0,-113 4-7400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9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1 613 8936 0 0,'1'-2'82'0'0,"1"-1"0"0"0,-1 1 1 0 0,0 0-1 0 0,1 0 0 0 0,-1-1 1 0 0,0 1-1 0 0,-1 0 0 0 0,1-1 1 0 0,0 1-1 0 0,-1-1 0 0 0,1 1 1 0 0,-1-1-1 0 0,0 1 0 0 0,0-2-82 0 0,0-45 1922 0 0,-1 23-1366 0 0,1-25-215 0 0,2-130 537 0 0,1 135-388 0 0,2-1 1 0 0,10-38-491 0 0,-14 78 85 0 0,1 0 0 0 0,1 0 0 0 0,-1 0 1 0 0,1 0-1 0 0,0 1 0 0 0,0-1 0 0 0,1 1 0 0 0,0 0 0 0 0,0 0 0 0 0,1 0 0 0 0,4-4-85 0 0,-8 10 22 0 0,-1-1 0 0 0,1 0-1 0 0,0 0 1 0 0,0 1 0 0 0,-1-1-1 0 0,1 0 1 0 0,0 1 0 0 0,0-1 0 0 0,0 1-1 0 0,0-1 1 0 0,0 1 0 0 0,0-1-1 0 0,0 1 1 0 0,0 0 0 0 0,0 0-1 0 0,0-1 1 0 0,0 1 0 0 0,0 0 0 0 0,0 0-1 0 0,0 0 1 0 0,1 0 0 0 0,-1 0-1 0 0,0 0 1 0 0,0 1 0 0 0,0-1 0 0 0,0 0-22 0 0,1 1 20 0 0,0 0 0 0 0,0 1 1 0 0,0-1-1 0 0,0 0 0 0 0,0 1 1 0 0,0-1-1 0 0,0 1 0 0 0,-1-1 1 0 0,1 1-1 0 0,-1 0 0 0 0,1 0 1 0 0,0 1-21 0 0,6 10 18 0 0,-1 0 1 0 0,0 0 0 0 0,-1 1-1 0 0,0 2-18 0 0,0-2 45 0 0,17 36-34 0 0,5 10 18 0 0,1 9-29 0 0,-25-57 28 0 0,2-1 0 0 0,0 1 0 0 0,0-1 0 0 0,1 0 0 0 0,0 0 0 0 0,1-1 0 0 0,0 0 0 0 0,0-1 0 0 0,1 1 0 0 0,1-2 0 0 0,0 1 0 0 0,0-1 0 0 0,0-1 0 0 0,1 0 0 0 0,0 0 0 0 0,8 2-28 0 0,-5-2-7 0 0,-12-5-5 0 0,1-1 0 0 0,0 1 0 0 0,0-1 0 0 0,0 1 0 0 0,0-1 0 0 0,0 0 0 0 0,0 0-1 0 0,0 0 1 0 0,0-1 0 0 0,0 1 0 0 0,0-1 0 0 0,1 0 0 0 0,-1 0 0 0 0,0 0 0 0 0,0 0-1 0 0,0 0 1 0 0,1-1 0 0 0,-1 1 0 0 0,0-1 0 0 0,0 0 0 0 0,2-1 12 0 0,-3 0-26 0 0,1 0 0 0 0,0-1-1 0 0,-1 1 1 0 0,1-1 0 0 0,-1 0 0 0 0,0 0 0 0 0,0 0 0 0 0,0 0 0 0 0,-1 0 0 0 0,1 0-1 0 0,1-3 27 0 0,1-3 37 0 0,-2 4 2 0 0,0-1 0 0 0,-1 0 0 0 0,0 1 0 0 0,0-1-1 0 0,0 0 1 0 0,-1 0 0 0 0,0 0 0 0 0,0 1 0 0 0,0-1 0 0 0,-2-5-39 0 0,1-13 220 0 0,1-7-35 0 0,-1 12-100 0 0,1 1-1 0 0,0-1 1 0 0,2 1 0 0 0,0-1-1 0 0,4-13-84 0 0,11-33-2005 0 0,-16 62-9293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7:59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22 9240 0 0,'0'0'544'0'0,"-6"-6"1258"0"0,5 6-1771 0 0,0 0-1 0 0,0-1 1 0 0,0 1-1 0 0,0 0 1 0 0,0 0-1 0 0,0-1 0 0 0,0 1 1 0 0,0-1-1 0 0,0 1 1 0 0,0-1-1 0 0,0 1 1 0 0,0-1-1 0 0,0 1 1 0 0,1-1-1 0 0,-1 0 0 0 0,0 1 1 0 0,0-1-31 0 0,1 0 0 0 0,-1 0 0 0 0,1 1 1 0 0,-1-1-1 0 0,1 1 0 0 0,-1-1 1 0 0,0 1-1 0 0,1 0 0 0 0,-1-1 0 0 0,0 1 1 0 0,1-1-1 0 0,-1 1 0 0 0,0 0 1 0 0,0 0-1 0 0,1-1 0 0 0,-1 1 1 0 0,0 0-1 0 0,0 0 0 0 0,1 0 0 0 0,-1 0 1 0 0,0 0-1 0 0,0 0 0 0 0,0 0 0 0 0,-12 3 9 0 0,0 2 0 0 0,0-1 0 0 0,1 1 0 0 0,-3 2-9 0 0,-20 8 40 0 0,27-11-18 0 0,0-1-1 0 0,0 1 1 0 0,0 1 0 0 0,1-1-1 0 0,-1 1 1 0 0,1 1-1 0 0,0-1 1 0 0,1 1 0 0 0,0 1-1 0 0,-5 4-21 0 0,2 1 67 0 0,0-1 0 0 0,1 1 0 0 0,1 1 0 0 0,0 0 0 0 0,1 0 0 0 0,-1 3-67 0 0,-16 29 202 0 0,17-35-127 0 0,0 1-1 0 0,1 1 0 0 0,0-1 1 0 0,0 1-1 0 0,0 7-74 0 0,1-2 70 0 0,1-7-7 0 0,1 0 1 0 0,0 0-1 0 0,0 0 0 0 0,1 0 1 0 0,1 0-1 0 0,0 0 1 0 0,0 1-64 0 0,0-5 23 0 0,1 0 0 0 0,0 1 0 0 0,1-1 0 0 0,-1 0 0 0 0,1 0 1 0 0,0 0-1 0 0,1-1 0 0 0,-1 1 0 0 0,1 0 0 0 0,0-1 0 0 0,1 0 1 0 0,-1 0-1 0 0,1 0 0 0 0,0 0 0 0 0,0 0 0 0 0,2 0-23 0 0,6 7 71 0 0,23 18 162 0 0,-23-22-203 0 0,-9-5-23 0 0,0-1 0 0 0,0 0 0 0 0,0 0 0 0 0,0 0 0 0 0,0 0 0 0 0,0-1 0 0 0,1 0 0 0 0,-1 1 0 0 0,1-1 0 0 0,-1 0 0 0 0,1-1-7 0 0,10 3-124 0 0,-1-1-1 0 0,1 0 1 0 0,0-1 0 0 0,0-1 0 0 0,0 0-1 0 0,0-1 1 0 0,0-1 0 0 0,0 0 0 0 0,0-1-1 0 0,-1 0 1 0 0,1-1 0 0 0,-1-1-1 0 0,0 0 1 0 0,0 0 0 0 0,6-5 124 0 0,-15 7-9161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0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2 7024 0 0,'-10'0'1118'0'0,"7"-1"-996"0"0,1 1 1 0 0,-1-1-1 0 0,1 1 1 0 0,-1 0-1 0 0,1 0 1 0 0,-1 0-1 0 0,1 0 1 0 0,0 1-1 0 0,-1-1 0 0 0,1 1 1 0 0,-1-1-1 0 0,1 1 1 0 0,0 0-1 0 0,-1 0 1 0 0,1 0-1 0 0,0 0 1 0 0,-1 0-123 0 0,-4 7 149 0 0,0-1 1 0 0,-1 1-1 0 0,0-2 1 0 0,0 1 0 0 0,-2 0-150 0 0,-12 10 109 0 0,0 0-87 0 0,9-8-22 0 0,1 1 0 0 0,0 1 0 0 0,0-1 1 0 0,2 2-1 0 0,-1 0 0 0 0,8-8 1 0 0,-8 10 72 0 0,0 0 0 0 0,1 0 0 0 0,1 1-1 0 0,0 0 1 0 0,1 1 0 0 0,1-1-1 0 0,-2 6-72 0 0,-6 24 188 0 0,8-28-114 0 0,1 0 0 0 0,1 1 0 0 0,-2 9-74 0 0,4-10 45 0 0,-1 4 61 0 0,0 0 0 0 0,2 0 1 0 0,1 1-1 0 0,0 1-106 0 0,1-17 17 0 0,0 0 1 0 0,1 0-1 0 0,0 0 0 0 0,0-1 0 0 0,0 1 1 0 0,1 0-1 0 0,0-1 0 0 0,0 1 0 0 0,0-1 1 0 0,0 1-1 0 0,1-1 0 0 0,0 0 1 0 0,0 0-1 0 0,1 0 0 0 0,-1-1 0 0 0,1 1 1 0 0,2 1-18 0 0,-1-1 5 0 0,1 0 7 0 0,-1 0-1 0 0,1 0 0 0 0,0 0 1 0 0,0 0-1 0 0,0-1 0 0 0,1 0 0 0 0,-1 0 1 0 0,1-1-1 0 0,0 0 0 0 0,1 0-11 0 0,1 0-55 0 0,11 3 168 0 0,-1-1 1 0 0,2-1-1 0 0,6 1-113 0 0,-19-5-153 0 0,-1 1-1 0 0,1-1 1 0 0,-1-1 0 0 0,1 1 0 0 0,-1-1-1 0 0,0-1 1 0 0,1 1 0 0 0,-1-1 0 0 0,0 0-1 0 0,0-1 1 0 0,0 0 153 0 0,11-6-8225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0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9648 0 0,'18'-2'637'0'0,"1"0"0"0"0,-1-1 0 0 0,0-1 1 0 0,0-1-1 0 0,0-1-637 0 0,39-9 564 0 0,-20 8-388 0 0,19-4 363 0 0,25-1-539 0 0,-46 7-61 0 0,-1-2 0 0 0,6-2 61 0 0,21-5-2055 0 0,-55 13-6481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0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36 10152 0 0,'-3'-3'95'0'0,"0"0"1"0"0,0 0-1 0 0,0 0 0 0 0,0 0 1 0 0,-1 1-1 0 0,1-1 1 0 0,-1 1-1 0 0,-2-1-95 0 0,2 0 53 0 0,0 2 73 0 0,-1-1 1 0 0,0 1 0 0 0,0 0-1 0 0,0 0 1 0 0,1 0 0 0 0,-1 1 0 0 0,0-1-1 0 0,0 1 1 0 0,-4 1-127 0 0,6-1 206 0 0,0 0-157 0 0,1 0 0 0 0,-1 0-1 0 0,1 0 1 0 0,-1 1-1 0 0,1-1 1 0 0,-1 1 0 0 0,1 0-1 0 0,0 0 1 0 0,-1-1 0 0 0,1 2-1 0 0,0-1 1 0 0,0 0 0 0 0,0 0-1 0 0,-1 1 1 0 0,1-1 0 0 0,1 1-1 0 0,-3 1-48 0 0,2 0 49 0 0,-1 0 0 0 0,1 0 0 0 0,0 1 0 0 0,0-1 1 0 0,0 1-1 0 0,0-1 0 0 0,0 1 0 0 0,1 0 0 0 0,0-1 0 0 0,-1 1 0 0 0,1 2-49 0 0,0 1 38 0 0,0-1 1 0 0,0 1 0 0 0,0 0-1 0 0,1-1 1 0 0,0 1-1 0 0,0 0 1 0 0,1 0-1 0 0,0-1 1 0 0,0 1-1 0 0,1-1 1 0 0,0 3-39 0 0,3 4 36 0 0,0-1 1 0 0,0 1-1 0 0,2-1 1 0 0,-1-1 0 0 0,3 3-37 0 0,36 47 161 0 0,-11-16 135 0 0,-29-37-218 0 0,0 1-1 0 0,-1-1 1 0 0,0 1 0 0 0,0 1 0 0 0,2 7-78 0 0,8 20 212 0 0,-13-33-205 0 0,0-1 0 0 0,0 1 0 0 0,0 0 0 0 0,-1-1 0 0 0,1 1 0 0 0,-1 0 1 0 0,0-1-1 0 0,0 1 0 0 0,0 0 0 0 0,0 0 0 0 0,-1-1 0 0 0,1 1 0 0 0,-1 0 0 0 0,0-1 0 0 0,0 1 0 0 0,-1-1 0 0 0,1 1 0 0 0,-1-1 0 0 0,1 0 0 0 0,-1 0 0 0 0,0 0 0 0 0,0 1 0 0 0,-1-2 0 0 0,1 1 0 0 0,-1 0 0 0 0,-1 1-7 0 0,-5 5 25 0 0,0-1-1 0 0,-1 1 0 0 0,0-2 0 0 0,0 0 0 0 0,-1 0 0 0 0,0-1 0 0 0,-8 3-24 0 0,2-2 18 0 0,-1-2 1 0 0,-1 0-1 0 0,1-2 0 0 0,-1 0 0 0 0,1 0 1 0 0,-13-1-19 0 0,29-2-87 0 0,1 0 0 0 0,-1 0 0 0 0,0 0 0 0 0,0 0 0 0 0,1 0 0 0 0,-1 0 0 0 0,0 0 0 0 0,0-1 0 0 0,1 1 0 0 0,-1-1 1 0 0,0 1-1 0 0,1-1 0 0 0,-1 0 0 0 0,1 1 0 0 0,-1-1 0 0 0,1 0 0 0 0,-1 0 0 0 0,1 0 0 0 0,0 0 0 0 0,-1 0 0 0 0,1 0 1 0 0,-1-1 86 0 0,0-1-9928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1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0 8536 0 0,'1'0'21'0'0,"0"0"0"0"0,-1 0 0 0 0,1 0 0 0 0,-1 1 1 0 0,1-1-1 0 0,0 0 0 0 0,-1 0 0 0 0,1 0 0 0 0,-1 1 0 0 0,1-1 1 0 0,0 0-1 0 0,-1 1 0 0 0,1-1 0 0 0,-1 0 0 0 0,1 1 0 0 0,-1-1 1 0 0,1 1-1 0 0,-1-1 0 0 0,0 1 0 0 0,1-1 0 0 0,-1 1 1 0 0,0-1-1 0 0,1 1 0 0 0,-1-1 0 0 0,0 1 0 0 0,1-1 0 0 0,-1 1 1 0 0,0 0-1 0 0,0-1 0 0 0,0 1 0 0 0,0 0 0 0 0,0-1 0 0 0,1 1 1 0 0,-1-1-1 0 0,0 1 0 0 0,0 0 0 0 0,-1-1 0 0 0,1 1 0 0 0,0 0 1 0 0,0-1-1 0 0,0 1 0 0 0,0-1 0 0 0,0 1 0 0 0,-1 0-21 0 0,-10 36 1383 0 0,7-27-1179 0 0,-5 17-158 0 0,1-2-37 0 0,0-1-1 0 0,1 1 1 0 0,2 0-1 0 0,1 0 0 0 0,-2 26-8 0 0,6-32 31 0 0,-1-10 11 0 0,1-1-1 0 0,0 1 0 0 0,1-1 0 0 0,0 1 1 0 0,0-1-1 0 0,1 0 0 0 0,1 4-41 0 0,0-2-37 0 0,1 0 0 0 0,-1 0 0 0 0,-1 0 0 0 0,0 0 0 0 0,0 0-1 0 0,-1 1 1 0 0,0 5 37 0 0,-1-15-8002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0 158 8136 0 0,'7'-1'368'0'0,"0"0"-1"0"0,-1-1 1 0 0,1 1 0 0 0,-1-2 0 0 0,0 1 0 0 0,1-1-1 0 0,-1 0 1 0 0,2-1-368 0 0,-5 2 50 0 0,17-6 201 0 0,0 0-1 0 0,1 1 1 0 0,20-3-251 0 0,16-6 33 0 0,38-8 8 0 0,-55 15-11 0 0,34-13-30 0 0,-54 16 14 0 0,0 1 0 0 0,0 1 1 0 0,12 0-15 0 0,4-2-2 0 0,48-1-1503 0 0,-79 7-6015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1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7328 0 0,'24'-2'363'0'0,"-1"-1"0"0"0,1 0 0 0 0,0-2 0 0 0,-1-1 0 0 0,2-1-363 0 0,51-11 458 0 0,146-18-141 0 0,-188 33-324 0 0,-1 1-1 0 0,1 1 1 0 0,-1 2-1 0 0,1 1 1 0 0,22 6 7 0 0,-10-3-25 0 0,0-2-25 0 0,-33-3 2 0 0,1 1-1 0 0,-1 0 0 0 0,0 1 0 0 0,0 1 0 0 0,0 0 0 0 0,4 2 49 0 0,7 2-75 0 0,-18-5 64 0 0,-1-1 1 0 0,1 1-1 0 0,0 0 1 0 0,0 1-1 0 0,-1-1 1 0 0,1 1-1 0 0,-1 0 1 0 0,0 1-1 0 0,0-1 1 0 0,0 1-1 0 0,0 0 11 0 0,-5-3 0 0 0,1 1-1 0 0,-1-1 0 0 0,0 0 0 0 0,1 1 0 0 0,-1-1 0 0 0,0 0 1 0 0,0 1-1 0 0,0-1 0 0 0,0 0 0 0 0,0 1 0 0 0,0-1 1 0 0,0 0-1 0 0,0 1 0 0 0,-1-1 0 0 0,1 0 0 0 0,0 0 1 0 0,-1 1-1 0 0,1-1 0 0 0,-1 0 0 0 0,0 0 0 0 0,1 0 0 0 0,-1 1 1 0 0,0-1-1 0 0,0 0 0 0 0,0 0 1 0 0,-24 36 130 0 0,20-31-104 0 0,-13 18 100 0 0,4-5 30 0 0,1-1 0 0 0,-7 15-156 0 0,17-27 46 0 0,-1 1-1 0 0,1 0 1 0 0,1 0-1 0 0,0 0 0 0 0,0 0 1 0 0,0 0-1 0 0,1 0 1 0 0,0 0-1 0 0,0 1 0 0 0,0 2-45 0 0,1-6 16 0 0,0 1 36 0 0,0 1 0 0 0,0-1 0 0 0,0 1 0 0 0,1-1 0 0 0,-1 1 0 0 0,1-1 0 0 0,1 0 0 0 0,-1 1 0 0 0,1-1 0 0 0,0 0 0 0 0,0 0 0 0 0,1 1-52 0 0,0-1 30 0 0,1 0 1 0 0,-1 0-1 0 0,1-1 0 0 0,0 0 0 0 0,0 0 0 0 0,0 0 0 0 0,1 0 0 0 0,-1-1 0 0 0,1 1 0 0 0,0-1 0 0 0,0-1 1 0 0,0 1-1 0 0,0 0 0 0 0,1-1 0 0 0,-1 0 0 0 0,1-1 0 0 0,-1 1 0 0 0,1-1 0 0 0,0 0 0 0 0,3 0-30 0 0,8 0 86 0 0,1-1 0 0 0,-1 0-1 0 0,0-2 1 0 0,1 0 0 0 0,-1 0-1 0 0,7-4-85 0 0,-16 4 37 0 0,0-1-1 0 0,-1 0 1 0 0,1 0-1 0 0,-1-1 0 0 0,0 0 1 0 0,0-1-1 0 0,0 0 1 0 0,0 0-1 0 0,-1 0 0 0 0,0-1 1 0 0,0 1-1 0 0,0-1 1 0 0,-1-1-1 0 0,0 1 1 0 0,0-1-1 0 0,-1 0 0 0 0,1 0 1 0 0,-2-1-1 0 0,2-2-36 0 0,10-19 84 0 0,-12 24-28 0 0,0-1 0 0 0,0 1 0 0 0,-1 0-1 0 0,0-1 1 0 0,0 0 0 0 0,0 0-56 0 0,-2 0 94 0 0,-1 1 0 0 0,0 0 0 0 0,0 0 0 0 0,-1 0 0 0 0,1 0 0 0 0,-1 0 0 0 0,0 1 0 0 0,0-1 1 0 0,-3-4-95 0 0,-3 0 128 0 0,0-1 1 0 0,0 1-1 0 0,0 1 1 0 0,-1 0-1 0 0,-1 0 1 0 0,1 0-1 0 0,-1 1 1 0 0,-10-4-129 0 0,18 9 21 0 0,-9-4 70 0 0,-1-1 0 0 0,0 2 0 0 0,0-1 0 0 0,-1 2 1 0 0,1 0-1 0 0,-1 0 0 0 0,0 1 0 0 0,0 1 0 0 0,0 0 0 0 0,0 0 1 0 0,-1 2-1 0 0,1 0 0 0 0,-10 1-91 0 0,-21 3 1 0 0,1 3 1 0 0,0 1-1 0 0,-18 8-1 0 0,-14 1-1546 0 0,66-15-8994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2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335 1 7936 0 0,'-3'3'33'0'0,"0"-1"-1"0"0,0 0 1 0 0,0 1 0 0 0,-1-1 0 0 0,1-1-1 0 0,-1 1 1 0 0,0 0 0 0 0,1-1 0 0 0,-1 0-1 0 0,0 1 1 0 0,0-2 0 0 0,-1 1-33 0 0,-51 5 761 0 0,19-3-339 0 0,-80 12 1096 0 0,50-1-630 0 0,66-13-875 0 0,1-1 0 0 0,-1 0 0 0 0,0 1 0 0 0,1-1 0 0 0,-1 0 0 0 0,1 1 0 0 0,-1-1 0 0 0,0 1 0 0 0,1-1 0 0 0,-1 1 0 0 0,1-1 0 0 0,-1 1 0 0 0,1-1 0 0 0,0 1 0 0 0,-1-1 0 0 0,1 1 0 0 0,0 0 0 0 0,-1-1 0 0 0,1 1 0 0 0,0 0 0 0 0,0-1 0 0 0,-1 1 0 0 0,1 0 0 0 0,0-1-1 0 0,0 1 1 0 0,0 0 0 0 0,0-1 0 0 0,0 1 0 0 0,0 0 0 0 0,0 0 0 0 0,0-1 0 0 0,0 1 0 0 0,1 0 0 0 0,-1-1 0 0 0,0 1 0 0 0,0 0 0 0 0,0-1-13 0 0,1 2 18 0 0,-1 0-1 0 0,1 0 1 0 0,-1 0 0 0 0,1-1 0 0 0,-1 1-1 0 0,1 0 1 0 0,0 0 0 0 0,0-1-1 0 0,0 1 1 0 0,0-1 0 0 0,0 1-1 0 0,0-1 1 0 0,0 1 0 0 0,0-1-1 0 0,1 0 1 0 0,0 1-18 0 0,36 20 106 0 0,1-2 0 0 0,2 0-106 0 0,56 28 75 0 0,-44-19-81 0 0,-2 3 0 0 0,-1 2 1 0 0,-1 2-1 0 0,13 16 6 0 0,-59-51-9 0 0,-1 2 0 0 0,0-1 0 0 0,0 0-1 0 0,0 0 1 0 0,0 1 0 0 0,0-1 0 0 0,0 1 0 0 0,-1-1 0 0 0,1 1 0 0 0,-1 0 0 0 0,0 0-1 0 0,0 0 1 0 0,0-1 0 0 0,0 1 0 0 0,-1 0 0 0 0,1 0 0 0 0,-1 0 0 0 0,1 0 0 0 0,-1 0-1 0 0,0 1 1 0 0,0-1 0 0 0,0 0 0 0 0,-1 0 0 0 0,1 0 0 0 0,-1 0 0 0 0,0 0 0 0 0,0 0 0 0 0,0-1-1 0 0,0 1 1 0 0,0 0 0 0 0,-1 0 0 0 0,1-1 0 0 0,-1 1 0 0 0,1-1 0 0 0,-1 1 0 0 0,0-1-1 0 0,0 1 1 0 0,-1-1 9 0 0,-12 11-20 0 0,0 0-1 0 0,0-1 0 0 0,-1-1 1 0 0,-1-1-1 0 0,0 0 1 0 0,0-1-1 0 0,-1-1 0 0 0,0-1 1 0 0,0 0-1 0 0,-1-2 0 0 0,0 0 1 0 0,0-1-1 0 0,0 0 1 0 0,-1-2-1 0 0,-17 0 21 0 0,32-2 17 0 0,1 0 0 0 0,-1 0 0 0 0,1 0 0 0 0,0-1 0 0 0,-1 0 0 0 0,1 0 0 0 0,0 0 0 0 0,-1-1-1 0 0,1 1 1 0 0,0-1 0 0 0,0 0 0 0 0,0 0-17 0 0,-5-4 111 0 0,-1-1 1 0 0,1 0-1 0 0,-7-6-111 0 0,6 4 23 0 0,8 6-54 0 0,0-1 0 0 0,0 1-1 0 0,1-1 1 0 0,-1 1 0 0 0,1-1 0 0 0,0 0-1 0 0,0 0 1 0 0,0 0 0 0 0,0 1 0 0 0,1-1 0 0 0,-1-4 31 0 0,0-1-1192 0 0,-2-12-6898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2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0 7832 0 0,'2'58'1933'0'0,"-3"33"-1180"0"0,1-43-338 0 0,1-35-346 0 0,-1-1 0 0 0,-1 1 0 0 0,0 0 0 0 0,-2 10-69 0 0,-4 70 55 0 0,6-90-56 0 0,1 0 1 0 0,-1 0-1 0 0,1 0 1 0 0,0 0-1 0 0,0 1 1 0 0,1-1-1 0 0,-1 0 1 0 0,1 0-1 0 0,-1 0 1 0 0,1 0-1 0 0,0 0 1 0 0,0 0-1 0 0,0 0 1 0 0,0 0-1 0 0,1 0 1 0 0,4 12 33 0 0,-2 8 35 0 0,-4-20-39 0 0,0-1 0 0 0,0 1 0 0 0,1-1 0 0 0,-1 1-1 0 0,1 0 1 0 0,-1-1 0 0 0,1 0 0 0 0,0 1 0 0 0,0-1 0 0 0,1 2-29 0 0,-1 0 42 0 0,0-1 0 0 0,0 1 0 0 0,0 0 0 0 0,0 0 0 0 0,-1 0 0 0 0,1 0 0 0 0,-1 1 0 0 0,0-1 0 0 0,-1 0 0 0 0,1 2-42 0 0,-1 7-1184 0 0,1-12-6586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3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564 1 6424 0 0,'2'0'66'0'0,"-1"0"0"0"0,1 1 0 0 0,0-1 0 0 0,0 1 0 0 0,0 0 0 0 0,0 0 0 0 0,0-1 0 0 0,-1 1 0 0 0,1 0 1 0 0,0 0-1 0 0,-1 1 0 0 0,1-1 0 0 0,-1 0 0 0 0,1 1 0 0 0,-1-1 0 0 0,0 0 0 0 0,1 1 0 0 0,-1 0 0 0 0,0-1 0 0 0,0 1 0 0 0,0 0 0 0 0,0-1 0 0 0,0 1 1 0 0,-1 0-67 0 0,5 9 618 0 0,-1-1 0 0 0,0 1 0 0 0,1 7-618 0 0,-4-15 32 0 0,11 47-22 0 0,-2 0 1 0 0,-3 1 0 0 0,-1 25-11 0 0,-8-47-13 0 0,2-27 13 0 0,-1 1 1 0 0,0-1-1 0 0,1 1 1 0 0,0 0 0 0 0,0-1-1 0 0,0 1 1 0 0,0 0-1 0 0,0-1 1 0 0,0 1 0 0 0,0-1-1 0 0,1 1 1 0 0,0-1 0 0 0,-1 1-1 0 0,1-1 1 0 0,0 1-1 0 0,0-1 1 0 0,0 1 0 0 0,1-1-1 0 0,-1 1 0 0 0,1 0-18 0 0,-1 0-1 0 0,0 1 0 0 0,1-1 0 0 0,-2 0 1 0 0,1 1-1 0 0,0-1 0 0 0,-1 1 1 0 0,1-1-1 0 0,-1 1 0 0 0,0-1 0 0 0,0 1 1 0 0,0-1-1 0 0,-1 1 0 0 0,1-1 0 0 0,-1 0 1 0 0,0 1-1 0 0,0-1 0 0 0,0 0 0 0 0,0 1 1 0 0,-1-1 18 0 0,2-2-6824 0 0</inkml:trace>
  <inkml:trace contextRef="#ctx0" brushRef="#br0" timeOffset="1">1 275 7232 0 0,'38'-6'865'0'0,"-4"-1"-42"0"0,-17 4-578 0 0,0-2-1 0 0,-1 0 1 0 0,14-6-245 0 0,37-11 272 0 0,7 6 10 0 0,27-7 111 0 0,-68 15-172 0 0,-1 2 0 0 0,2 1 0 0 0,24-1-221 0 0,8-1 97 0 0,-9 2 143 0 0,16 2-240 0 0,40-3-1437 0 0,-71 0-5823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3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21 7232 0 0,'0'-1'30'0'0,"0"1"0"0"0,0-1 0 0 0,0 1-1 0 0,0 0 1 0 0,0-1 0 0 0,0 1 0 0 0,0 0 0 0 0,0-1 0 0 0,0 1 0 0 0,-1 0 0 0 0,1-1 0 0 0,0 1 0 0 0,0 0 0 0 0,0-1 0 0 0,-1 1 0 0 0,1 0 0 0 0,0-1-1 0 0,0 1 1 0 0,-1 0 0 0 0,1 0 0 0 0,0-1 0 0 0,-1 1 0 0 0,1 0 0 0 0,0 0 0 0 0,-1 0 0 0 0,1 0 0 0 0,0-1 0 0 0,-1 1 0 0 0,1 0 0 0 0,0 0-1 0 0,-1 0 1 0 0,1 0 0 0 0,-1 0 0 0 0,1 0 0 0 0,0 0 0 0 0,-1 0 0 0 0,1 0 0 0 0,0 0 0 0 0,-1 0 0 0 0,1 0 0 0 0,-1 0 0 0 0,1 0 0 0 0,0 0-1 0 0,-1 0 1 0 0,1 1 0 0 0,0-1 0 0 0,-1 0 0 0 0,1 0 0 0 0,0 0 0 0 0,-1 1 0 0 0,1-1 0 0 0,0 0 0 0 0,0 0 0 0 0,-1 1-30 0 0,-20 13 1568 0 0,-5 12-1911 0 0,1 1 0 0 0,-19 28 343 0 0,36-45-48 0 0,1 1 0 0 0,1 0 0 0 0,0 0 1 0 0,0 0-1 0 0,2 1 0 0 0,-1-1 0 0 0,1 1 0 0 0,1 0 1 0 0,0 1-1 0 0,-1 5 48 0 0,4-12-32 0 0,-1 0 1 0 0,1 0 0 0 0,0-1 0 0 0,1 1-1 0 0,-1 0 1 0 0,1-1 0 0 0,0 1-1 0 0,0 0 1 0 0,1-1 0 0 0,0 1-1 0 0,0-1 1 0 0,0 0 0 0 0,0 0 0 0 0,1 0-1 0 0,0 0 1 0 0,1 1 31 0 0,-1-2-10 0 0,0-1 0 0 0,0 1 0 0 0,1-1 0 0 0,-1 0 0 0 0,1 0 0 0 0,0 0 0 0 0,-1 0-1 0 0,2-1 1 0 0,-1 0 0 0 0,0 0 0 0 0,0 0 0 0 0,1 0 0 0 0,-1 0 0 0 0,1-1 0 0 0,-1 0 0 0 0,1 0 0 0 0,-1 0 0 0 0,1-1 0 0 0,3 1 10 0 0,2-1 53 0 0,0 0 1 0 0,-1-1-1 0 0,1 0 1 0 0,-1 0-1 0 0,1-1 1 0 0,-1 0-1 0 0,0-1 1 0 0,1 0-1 0 0,-2 0 0 0 0,1-1 1 0 0,0 0-1 0 0,-1-1 1 0 0,1 0-1 0 0,-1 0 1 0 0,0-1-1 0 0,-1 0 1 0 0,0 0-1 0 0,0-1 1 0 0,2-2-54 0 0,-4 0 198 0 0,0 1 0 0 0,-1-1 1 0 0,0 0-1 0 0,-1 0 0 0 0,1 0 1 0 0,-2 0-1 0 0,2-9-198 0 0,-2 10 236 0 0,-1 4-166 0 0,-1 0 0 0 0,1 1 0 0 0,-1-1 0 0 0,0 0 0 0 0,0 0 0 0 0,0 0 0 0 0,-1 0 0 0 0,1 1 0 0 0,-1-1 0 0 0,0 0 0 0 0,0 0 0 0 0,0 1 0 0 0,-1-1 1 0 0,1 1-1 0 0,-1-1 0 0 0,0 0-70 0 0,-5-8 222 0 0,-2-1 1 0 0,1 1 0 0 0,-8-7-223 0 0,-12-18 467 0 0,8 13-49 0 0,17 21-348 0 0,-1 0 1 0 0,2-1-1 0 0,-1 1 0 0 0,0-1 1 0 0,1 1-1 0 0,-1-1 1 0 0,1 0-1 0 0,0 0 1 0 0,0-1-71 0 0,-11-19-1660 0 0,11 22-7524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3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96 6632 0 0,'3'42'1943'0'0,"-1"-31"-1855"0"0,-1 1 1 0 0,-1-1 0 0 0,0 7-89 0 0,-2 7 24 0 0,-1 4-13 0 0,2 0-1 0 0,1 0 1 0 0,1 8-11 0 0,0-29-3 0 0,0 0 0 0 0,0 0 0 0 0,1 1 0 0 0,0-1 0 0 0,1 0 0 0 0,-1 0 0 0 0,2-1-1 0 0,-1 1 1 0 0,1-1 0 0 0,0 1 0 0 0,0-1 0 0 0,1-1 0 0 0,3 5 3 0 0,-4-7 38 0 0,0-1-1 0 0,0 1 1 0 0,0-1-1 0 0,0 0 1 0 0,1 0-1 0 0,-1-1 1 0 0,1 1 0 0 0,-1-1-1 0 0,1 0 1 0 0,0 0-1 0 0,0 0 1 0 0,0-1-1 0 0,0 0 1 0 0,0 0-1 0 0,0 0 1 0 0,2 0-38 0 0,6-1 142 0 0,-1 0 0 0 0,1 0 0 0 0,0-1 0 0 0,-1 0 0 0 0,1-1 0 0 0,-1-1-142 0 0,-7 1 52 0 0,0 1 0 0 0,0-1 0 0 0,0 0-1 0 0,0 0 1 0 0,0-1 0 0 0,-1 1 0 0 0,0-1 0 0 0,1 0-1 0 0,-1-1 1 0 0,0 1 0 0 0,2-3-52 0 0,24-17 488 0 0,-25 20-395 0 0,0-1-1 0 0,-1 0 1 0 0,1-1 0 0 0,-1 1 0 0 0,0-1 0 0 0,0 0 0 0 0,0 0 0 0 0,-1 0 0 0 0,0 0 0 0 0,2-4-93 0 0,-1 2 217 0 0,1-1 0 0 0,0 1 1 0 0,0 0-1 0 0,6-5-217 0 0,-7 7 46 0 0,7-3 553 0 0,-6 21-67 0 0,-5-12-523 0 0,6 19 164 0 0,-4-14-113 0 0,0 0 0 0 0,0 1 1 0 0,-1-1-1 0 0,0 1 0 0 0,0 4-60 0 0,1-1 46 0 0,1 1 1 0 0,0-1-1 0 0,0 0 0 0 0,1 0 0 0 0,0 0 0 0 0,0-1 0 0 0,1 1 1 0 0,6 7-47 0 0,-9-15 13 0 0,0 0 0 0 0,0 1 0 0 0,0-1 0 0 0,0 0 0 0 0,1 0 0 0 0,-1 0 0 0 0,1 0 0 0 0,-1 0 0 0 0,1-1 0 0 0,0 1 0 0 0,0-1 0 0 0,-1 0 0 0 0,1 1 0 0 0,0-1 0 0 0,0-1 0 0 0,0 1 0 0 0,1 0 0 0 0,-1-1 0 0 0,0 0 0 0 0,0 1 0 0 0,0-1 0 0 0,0 0 0 0 0,0-1 0 0 0,0 1 0 0 0,1 0 0 0 0,0-1-13 0 0,11-2 0 0 0,-1 0 0 0 0,1-1 0 0 0,-1 0 0 0 0,12-6 0 0 0,-18 6 5 0 0,-1 0-1 0 0,1 0 0 0 0,-1-1 1 0 0,0 0-1 0 0,-1 0 1 0 0,6-5-5 0 0,16-13 57 0 0,-23 18 0 0 0,1 0 0 0 0,-1 0 0 0 0,-1-1-1 0 0,1 0 1 0 0,-1 0 0 0 0,0 0 0 0 0,0-1-1 0 0,-1 1 1 0 0,1-2-57 0 0,16-25 305 0 0,-18 28-252 0 0,1 0 0 0 0,-1 1 0 0 0,1-1 0 0 0,-1 0-1 0 0,-1 0 1 0 0,1 0 0 0 0,-1 0 0 0 0,0 0 0 0 0,0-1 0 0 0,0 1 0 0 0,-1 0 0 0 0,0 0-1 0 0,0-1 1 0 0,0 1 0 0 0,0 0 0 0 0,-1-1 0 0 0,-1-3-53 0 0,0 1 68 0 0,0 0 1 0 0,-1 1-1 0 0,1-1 0 0 0,-2 0 1 0 0,1 1-1 0 0,-1 0 0 0 0,0 0 1 0 0,-1 0-1 0 0,1 0 0 0 0,-1 1 1 0 0,-2-3-69 0 0,3 6 16 0 0,-12-15 81 0 0,-1 1 0 0 0,0 1 0 0 0,-1 0 0 0 0,-8-3-97 0 0,7 6-158 0 0,11 10-82 0 0,1-2 0 0 0,0 1-1 0 0,0-1 1 0 0,1 0 0 0 0,0-1 0 0 0,0 1-1 0 0,0-1 1 0 0,0 0 0 0 0,0-2 240 0 0,5 6-11561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09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74 6520 0 0,'17'0'279'0'0,"-29"0"115"0"0,11 0-173 0 0,1 0-35 0 0,0 0-9 0 0,0 0 6 0 0,0 0-6 0 0,0 0-26 0 0,0 0-7 0 0,0 0 0 0 0,0 0 13 0 0,0 0 54 0 0,0 0 13 0 0,0 9 220 0 0,2 19-142 0 0,1 1 0 0 0,1-1 1 0 0,3 7-303 0 0,-1-7 195 0 0,-2 1 1 0 0,-1 0-1 0 0,0 9-195 0 0,-3-23 71 0 0,2 1 1 0 0,0-1-1 0 0,1 1 1 0 0,1 1-72 0 0,-1-2 174 0 0,0 0 0 0 0,-1 1 0 0 0,0-1 1 0 0,-1 2-175 0 0,-1-10 77 0 0,1 0 1 0 0,-1 0-1 0 0,1-1 0 0 0,1 1 1 0 0,0 0-1 0 0,-1-1 1 0 0,4 5-78 0 0,-3-2 107 0 0,1 11 135 0 0,-3-18-222 0 0,0 0 1 0 0,0-1-1 0 0,0 1 1 0 0,1 0-1 0 0,-1 0 1 0 0,0-1-1 0 0,1 1 1 0 0,-1 0-1 0 0,1 0 1 0 0,0-1-1 0 0,-1 1 0 0 0,1-1 1 0 0,0 1-1 0 0,0-1 1 0 0,0 1-1 0 0,0 0-20 0 0,4 15 216 0 0,-5-15 60 0 0,0-8 334 0 0,-1-99-422 0 0,-5 0 1 0 0,-12-60-189 0 0,0 92-291 0 0,13 57 21 0 0,0-9-570 0 0,4 23 800 0 0,1 1 1 0 0,0 0-1 0 0,0 0 1 0 0,0 0-1 0 0,0 0 1 0 0,0 0 0 0 0,0 0-1 0 0,0 0 1 0 0,0 0-1 0 0,0 0 1 0 0,1 0 0 0 0,-1 0-1 0 0,0 0 1 0 0,1 0-1 0 0,-1 0 1 0 0,1 0-1 0 0,-1 0 1 0 0,1 0 0 0 0,-1 0-1 0 0,1 0 1 0 0,0 0-1 0 0,-1 1 1 0 0,1-1 0 0 0,0 0-1 0 0,0 0 1 0 0,0 1-1 0 0,0-1 1 0 0,-1 1-1 0 0,1-1 1 0 0,0 1 0 0 0,0-1-1 0 0,0 1 1 0 0,1-1 39 0 0,7-4-18 0 0,19-13-108 0 0,1 3-1 0 0,0 0 1 0 0,1 1 0 0 0,28-7 126 0 0,-51 19-3 0 0,-1 1 1 0 0,1 0-1 0 0,0 0 1 0 0,0 1-1 0 0,0 0 1 0 0,0 0-1 0 0,0 1 1 0 0,0-1-1 0 0,0 1 1 0 0,3 2 2 0 0,12 2 4 0 0,0 2 1 0 0,9 4-5 0 0,-26-9 14 0 0,0 1 1 0 0,-1-1 0 0 0,0 1 0 0 0,1 0-1 0 0,-1 0 1 0 0,0 1 0 0 0,-1-1 0 0 0,1 1-1 0 0,0 0 1 0 0,-1 0 0 0 0,2 2-15 0 0,-2-2 51 0 0,-1 1-1 0 0,1 0 0 0 0,-1 0 1 0 0,0 0-1 0 0,0 0 0 0 0,-1 0 1 0 0,0 0-1 0 0,0 1 0 0 0,0-1 0 0 0,0 1 1 0 0,-1-1-1 0 0,0 1 0 0 0,0-1 0 0 0,-1 5-50 0 0,0-4 32 0 0,0-1 0 0 0,-1 1-1 0 0,1-1 1 0 0,-1 1 0 0 0,0-1-1 0 0,-1 1 1 0 0,1-1 0 0 0,-1 0-1 0 0,0 0 1 0 0,0 0 0 0 0,-1-1-1 0 0,0 1 1 0 0,0-1 0 0 0,0 0-1 0 0,0 0 1 0 0,-4 3-32 0 0,-1 0 23 0 0,-1 0 0 0 0,0-1 0 0 0,0 0 0 0 0,-1-1 0 0 0,0 0 0 0 0,0-1 0 0 0,-8 3-23 0 0,2-2 27 0 0,12-3-12 0 0,0 0-1 0 0,0 0 1 0 0,-1 0 0 0 0,1-1 0 0 0,0 0-1 0 0,-1 0 1 0 0,1 0 0 0 0,-1-1 0 0 0,1 0-1 0 0,-1 0 1 0 0,1 0 0 0 0,-1-1 0 0 0,1 0 0 0 0,-6-1-15 0 0,5 0 30 0 0,0 1 0 0 0,0 0 1 0 0,-1 1-1 0 0,1-1 1 0 0,-5 1-31 0 0,11 0-1674 0 0,0 0-6756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0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6 8536 0 0,'0'0'32'0'0,"0"0"1"0"0,0 0-1 0 0,-1 0 1 0 0,1 0-1 0 0,0 0 0 0 0,0 0 1 0 0,0 0-1 0 0,0 0 1 0 0,0 0-1 0 0,-1 0 1 0 0,1 0-1 0 0,0 0 1 0 0,0 0-1 0 0,0 0 1 0 0,0 0-1 0 0,0 0 1 0 0,0 0-1 0 0,-1 0 0 0 0,1 0 1 0 0,0 0-1 0 0,0-1 1 0 0,0 1-1 0 0,0 0 1 0 0,0 0-1 0 0,0 0 1 0 0,0 0-1 0 0,0 0 1 0 0,0 0-1 0 0,-1 0 0 0 0,1-1 1 0 0,0 1-1 0 0,0 0 1 0 0,0 0-1 0 0,0 0 1 0 0,0 0-1 0 0,0 0 1 0 0,0 0-1 0 0,0-1 1 0 0,0 1-1 0 0,0 0 1 0 0,0 0-1 0 0,0 0 0 0 0,0 0 1 0 0,0 0-1 0 0,0-1 1 0 0,0 1-1 0 0,0 0 1 0 0,0 0-1 0 0,0 0 1 0 0,0 0-1 0 0,0 0 1 0 0,0 0-1 0 0,1-1 0 0 0,-1 1 1 0 0,0 0-1 0 0,0 0 1 0 0,0 0-1 0 0,0 0 1 0 0,0 0-1 0 0,0 0 1 0 0,0 0-33 0 0,1 0 90 0 0,-1 0 1 0 0,1 0 0 0 0,-1 0 0 0 0,1 0-1 0 0,-1 0 1 0 0,1 0 0 0 0,-1 0-1 0 0,1 0 1 0 0,-1 0 0 0 0,1 0 0 0 0,-1 1-1 0 0,1-1 1 0 0,-1 0 0 0 0,1 0 0 0 0,-1 1-1 0 0,1-1 1 0 0,-1 0 0 0 0,1 1-1 0 0,-1-1 1 0 0,0 0 0 0 0,1 1 0 0 0,-1-1-91 0 0,28 24 74 0 0,15 17 24 0 0,-37-34-83 0 0,18 21 104 0 0,-1 1 1 0 0,-1 1 0 0 0,4 11-120 0 0,-22-35 61 0 0,0 0-1 0 0,1 0 0 0 0,-1-1 1 0 0,5 5-61 0 0,14 18 134 0 0,56 127 352 0 0,-68-130-248 0 0,-10-22-170 0 0,0 0-1 0 0,1 1 1 0 0,-1-1-1 0 0,1 0 1 0 0,0 0 0 0 0,0 1-1 0 0,0-1 1 0 0,0-1-1 0 0,0 1 1 0 0,1 0-1 0 0,-1-1 1 0 0,3 3-68 0 0,4 0 366 0 0,-7-10 611 0 0,2-10-428 0 0,10 2-316 0 0,-12 11-196 0 0,1 0 1 0 0,-1 0-1 0 0,1 0 0 0 0,-1 0 1 0 0,0 0-1 0 0,0-1 0 0 0,0 1 1 0 0,0-2-38 0 0,14-28 302 0 0,-1-1 0 0 0,-2-1 0 0 0,-1 0 0 0 0,6-30-302 0 0,-2 8 185 0 0,-13 45-168 0 0,2 1 0 0 0,-1 0 0 0 0,2 0 1 0 0,1-3-18 0 0,13-25 82 0 0,-20 37-70 0 0,1 0 0 0 0,0 0 0 0 0,-1 0 0 0 0,1 0 1 0 0,0 0-1 0 0,0 0 0 0 0,0 1 0 0 0,-1-1 0 0 0,1 0 1 0 0,0 0-1 0 0,0 1 0 0 0,0-1 0 0 0,1 0 0 0 0,-1 1 0 0 0,0-1 1 0 0,0 1-1 0 0,0-1 0 0 0,0 1 0 0 0,0 0 0 0 0,1 0 1 0 0,-1-1-1 0 0,0 1 0 0 0,0 0 0 0 0,0 0 0 0 0,1 0 0 0 0,-1 0 1 0 0,0 0-1 0 0,0 0 0 0 0,1 1 0 0 0,-1-1 0 0 0,0 0 0 0 0,0 1 1 0 0,0-1-13 0 0,5 2-506 0 0,0 0 0 0 0,0 0 1 0 0,-1 0-1 0 0,1 1 0 0 0,3 2 506 0 0,-7-4-12010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1.1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364 71 7736 0 0,'-20'-7'4448'0'0,"14"6"-4162"0"0,0 1-1 0 0,0-1 1 0 0,0 0 0 0 0,0-1 0 0 0,-3-1-286 0 0,3 1 76 0 0,0 1 0 0 0,0-1 0 0 0,0 1 0 0 0,0 0 0 0 0,-4 0-76 0 0,3 1 0 0 0,-1 1 1 0 0,1 0-1 0 0,-1 0 1 0 0,1 0-1 0 0,-1 1 0 0 0,1 0 1 0 0,0 0-1 0 0,0 1 1 0 0,0 0-1 0 0,0 0 0 0 0,0 1 1 0 0,1 0-1 0 0,-1 0 1 0 0,1 0-1 0 0,0 1 1 0 0,-3 3-1 0 0,-4 3-3 0 0,2-1 0 0 0,-1 2 1 0 0,2-1-1 0 0,-1 2 0 0 0,2-1 1 0 0,-5 9 2 0 0,-8 4-3 0 0,18-21 2 0 0,1-1 0 0 0,-1 1 1 0 0,1 0-1 0 0,0 0 0 0 0,0 1 1 0 0,0-1-1 0 0,1 1 1 0 0,-1 0 0 0 0,3-4 0 0 0,-2 3-1 0 0,0 0 1 0 0,0 0-1 0 0,1 0 1 0 0,-1 0-1 0 0,1 0 1 0 0,0 0-1 0 0,0 0 1 0 0,1 0-1 0 0,-1 0 1 0 0,1 0-1 0 0,0 0 1 0 0,0 1-1 0 0,0-1 1 0 0,1 0-1 0 0,-1 0 1 0 0,1 1 0 0 0,1 3 0 0 0,-2-8 0 0 0,0 1 0 0 0,0 0 0 0 0,0-1 0 0 0,0 1 0 0 0,0 0 0 0 0,0-1 0 0 0,1 1 0 0 0,-1 0 0 0 0,0-1 0 0 0,0 1 0 0 0,1 0 0 0 0,-1-1 0 0 0,0 1 0 0 0,1-1 0 0 0,-1 1 0 0 0,1 0 0 0 0,-1-1 0 0 0,0 1 0 0 0,1-1 0 0 0,-1 1 0 0 0,1-1 0 0 0,0 0 0 0 0,-1 1 0 0 0,1-1 0 0 0,-1 1 0 0 0,1-1 0 0 0,0 0 0 0 0,-1 0 0 0 0,1 1 0 0 0,0-1 0 0 0,-1 0 0 0 0,1 0 0 0 0,0 0 0 0 0,-1 0 0 0 0,1 0 0 0 0,0 0 0 0 0,-1 0 0 0 0,1 0 0 0 0,8 2 2 0 0,0-2 0 0 0,0 1 0 0 0,0-1 0 0 0,-1 0 0 0 0,1-1 0 0 0,0 0 1 0 0,0 0-1 0 0,-1-1 0 0 0,1 0 0 0 0,-1-1 0 0 0,1 0 0 0 0,-1 0 0 0 0,0-1 0 0 0,0 0 1 0 0,0 0-1 0 0,-1-1 0 0 0,2-1-2 0 0,8-6 8 0 0,-1-1 1 0 0,0-1-1 0 0,-2 0 0 0 0,1-1 1 0 0,-2-1-1 0 0,11-14-8 0 0,9-11 71 0 0,-19 23 35 0 0,0 0 0 0 0,4-8-106 0 0,15-15 169 0 0,-26 33 39 0 0,0-1-1 0 0,0 1 0 0 0,-1-1 1 0 0,4-7-208 0 0,-10 16 25 0 0,0 0 0 0 0,0 0 1 0 0,0 0-1 0 0,0 0 0 0 0,0 0 0 0 0,0 1 1 0 0,0-1-1 0 0,0 0 0 0 0,0 0 1 0 0,0 0-1 0 0,1 0 0 0 0,-1 0 1 0 0,0 0-1 0 0,0 0 0 0 0,0 0 1 0 0,0 0-1 0 0,0 0 0 0 0,0 0 1 0 0,0 0-1 0 0,0 0 0 0 0,0 0 1 0 0,0 0-1 0 0,0 0 0 0 0,0 0 1 0 0,1 0-1 0 0,-1 0 0 0 0,0 0 1 0 0,0 0-1 0 0,0 0 0 0 0,0 0 1 0 0,0 0-1 0 0,0 0 0 0 0,0 0 1 0 0,0 0-1 0 0,0 0 0 0 0,0 0 1 0 0,0 0-1 0 0,0 0 0 0 0,1 0 1 0 0,-1 0-1 0 0,0 0 0 0 0,0 0 1 0 0,0 0-1 0 0,0 0 0 0 0,0 0 1 0 0,0 0-1 0 0,0-1 0 0 0,0 1-25 0 0,0 16 544 0 0,-6 25-81 0 0,-2-6-336 0 0,4-17-116 0 0,0 0 0 0 0,-1 0 0 0 0,-1 0 0 0 0,-3 4-11 0 0,4-9-12 0 0,1 0 1 0 0,0 0 0 0 0,1 0-1 0 0,1 0 1 0 0,0 1-1 0 0,1-1 1 0 0,0 1-1 0 0,1 0 12 0 0,-3 26-94 0 0,-1 37-199 0 0,3 16 293 0 0,1-82-39 0 0,0 1 0 0 0,1 0-1 0 0,1-1 1 0 0,0 1 0 0 0,0-1 0 0 0,1 0-1 0 0,1 0 1 0 0,0 0 0 0 0,5 10 39 0 0,-5-11-27 0 0,-4-8 20 0 0,1 0 0 0 0,0 0 0 0 0,0 0-1 0 0,0 0 1 0 0,0 0 0 0 0,0 0 0 0 0,0-1-1 0 0,0 1 1 0 0,1 0 0 0 0,-1-1 0 0 0,1 1-1 0 0,0 0 8 0 0,10 8-29 0 0,-10-7 3 0 0,1 0 1 0 0,-1-1-1 0 0,1 0 1 0 0,0 1 0 0 0,0-1-1 0 0,0 0 1 0 0,0 0-1 0 0,1-1 1 0 0,-1 1 0 0 0,0-1-1 0 0,4 1 26 0 0,-2 0-20 0 0,0-1-1 0 0,0 0 0 0 0,1-1 1 0 0,-1 1-1 0 0,0-1 1 0 0,0 0-1 0 0,0-1 0 0 0,1 1 1 0 0,-1-1-1 0 0,0 0 1 0 0,2-1 20 0 0,20-4-105 0 0,11-5-2069 0 0,-36 10-7811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1.6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4216 0 0,'0'0'17'0'0,"0"0"-1"0"0,0-1 1 0 0,0 1 0 0 0,0 0-1 0 0,0 0 1 0 0,0 0 0 0 0,0-1-1 0 0,0 1 1 0 0,0 0 0 0 0,0 0 0 0 0,0 0-1 0 0,0-1 1 0 0,0 1 0 0 0,0 0-1 0 0,0 0 1 0 0,0 0 0 0 0,0-1 0 0 0,0 1-1 0 0,0 0 1 0 0,0 0 0 0 0,0 0-1 0 0,1 0 1 0 0,-1-1 0 0 0,0 1-1 0 0,0 0 1 0 0,0 0 0 0 0,0 0 0 0 0,0 0-1 0 0,1 0 1 0 0,-1 0 0 0 0,0-1-1 0 0,0 1 1 0 0,0 0 0 0 0,0 0-1 0 0,1 0 1 0 0,-1 0 0 0 0,0 0 0 0 0,0 0-1 0 0,0 0 1 0 0,1 0 0 0 0,-1 0-1 0 0,0 0 1 0 0,0 0 0 0 0,0 0-1 0 0,1 0 1 0 0,-1 0 0 0 0,0 0 0 0 0,0 0-1 0 0,0 0 1 0 0,1 0 0 0 0,-1 0-1 0 0,0 0 1 0 0,0 0 0 0 0,0 1-1 0 0,0-1 1 0 0,1 0 0 0 0,-1 0 0 0 0,0 0-1 0 0,0 0 1 0 0,0 0 0 0 0,0 0-1 0 0,0 0 1 0 0,1 1 0 0 0,-1-1 0 0 0,0 0-1 0 0,0 0 1 0 0,0 0 0 0 0,0 0-1 0 0,0 1 1 0 0,0-1-17 0 0,7 3 1688 0 0,-7-3-801 0 0,0 0-286 0 0,0 0-66 0 0,0 0 1 0 0,0 0-36 0 0,0 0-142 0 0,0 0-27 0 0,2 0-211 0 0,0 0-1 0 0,0 0 1 0 0,0 0 0 0 0,0 0 0 0 0,0 0-1 0 0,0 1 1 0 0,-1-1 0 0 0,1 1 0 0 0,0-1-1 0 0,1 2-119 0 0,6 5 45 0 0,1 0 0 0 0,-1-1 0 0 0,1 0 0 0 0,1 0 0 0 0,-1-1 0 0 0,1 0 0 0 0,1 0-45 0 0,36 17 221 0 0,-25-9 4 0 0,-2 1-1 0 0,0 0 0 0 0,0 1 0 0 0,7 9-224 0 0,-19-16 78 0 0,-2 1-1 0 0,1-1 1 0 0,-1 1-1 0 0,0 0 1 0 0,0 1-1 0 0,-2 0 1 0 0,1 0-1 0 0,-1 0 1 0 0,0 1-1 0 0,-1-1 1 0 0,1 4-78 0 0,1 9 57 0 0,0 1 1 0 0,-1-1-1 0 0,-1 1 1 0 0,-2 0 0 0 0,0 0-1 0 0,-2-1 1 0 0,0 1-1 0 0,-2 0 1 0 0,0 0 0 0 0,-2 0-58 0 0,2-9 36 0 0,-2 7 14 0 0,-1-1 0 0 0,-6 20-50 0 0,3-15 1 0 0,7-19 1 0 0,-1-1-1 0 0,0 0 0 0 0,0 1 0 0 0,0-1 1 0 0,-1 0-1 0 0,0 0 0 0 0,0 0 1 0 0,-1 0-1 0 0,0-1 0 0 0,0 1 1 0 0,-3 3-2 0 0,4-6 4 0 0,0 0 1 0 0,0 0-1 0 0,1 0 1 0 0,-1 1 0 0 0,1 0-1 0 0,-2 2-4 0 0,3-3 10 0 0,-1 0-1 0 0,0 0 1 0 0,1-1-1 0 0,-1 1 1 0 0,-1 0-1 0 0,1-1 1 0 0,0 1 0 0 0,-3 1-10 0 0,0 3 130 0 0,3-5 130 0 0,2-11-2121 0 0,0 8-7900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6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 0 5520 0 0,'-2'1'41'0'0,"1"-1"0"0"0,-1 0 0 0 0,0 1 0 0 0,0 0 0 0 0,1-1 0 0 0,-1 1 1 0 0,1 0-1 0 0,-1 0 0 0 0,1 0 0 0 0,-1 0 0 0 0,1 0 0 0 0,-1 0 0 0 0,0 1-41 0 0,-11 7 346 0 0,2-3-156 0 0,1 0 0 0 0,0 1 0 0 0,0 1 1 0 0,-7 7-191 0 0,9-8 56 0 0,3-3-34 0 0,1 1 0 0 0,0 0-1 0 0,0 0 1 0 0,0 0 0 0 0,1 0 0 0 0,-1 1-1 0 0,1-1 1 0 0,1 1 0 0 0,-1 0-1 0 0,1 0 1 0 0,0 0 0 0 0,-1 5-22 0 0,-2 14 9 0 0,1 0 1 0 0,-1 16-10 0 0,2-18 16 0 0,3-1 45 0 0,0 0 0 0 0,2 1-1 0 0,0-1 1 0 0,1 0 0 0 0,5 12-61 0 0,-5-19 61 0 0,-2-10-36 0 0,0-1 0 0 0,1 1 0 0 0,0-1 0 0 0,0 0 0 0 0,1 1-1 0 0,-1-1 1 0 0,1 0 0 0 0,0 0 0 0 0,0-1 0 0 0,0 1 0 0 0,0 0-1 0 0,1-1 1 0 0,-1 0 0 0 0,4 2-25 0 0,8 7 138 0 0,2-1 0 0 0,16 8-138 0 0,-28-16 26 0 0,-1-1 3 0 0,1 0 0 0 0,-1-1-1 0 0,1 0 1 0 0,-1 0 0 0 0,1 0 0 0 0,-1 0 0 0 0,1-1 0 0 0,0 0 0 0 0,-1 0 0 0 0,1 0 0 0 0,0 0 0 0 0,-1-1-1 0 0,1 0 1 0 0,-1 0 0 0 0,1 0 0 0 0,-1 0 0 0 0,0-1 0 0 0,1 0 0 0 0,-1 0 0 0 0,0 0 0 0 0,0 0 0 0 0,0-1-1 0 0,0 1 1 0 0,0-1 0 0 0,-1 0 0 0 0,0 0 0 0 0,1-1 0 0 0,-1 1 0 0 0,0-1 0 0 0,0 1 0 0 0,-1-1 0 0 0,1 0-1 0 0,-1 0 1 0 0,1-2-29 0 0,0 0 92 0 0,0 0 0 0 0,0 0 0 0 0,0 0 0 0 0,1 1 0 0 0,2-3-92 0 0,-3 3 85 0 0,1 0-1 0 0,-1 0 1 0 0,0-1-1 0 0,0 1 1 0 0,0-1 0 0 0,-1 0-1 0 0,1-1-84 0 0,1-8 159 0 0,0 1-1 0 0,-2-1 0 0 0,1 1 0 0 0,-2-1 1 0 0,0 0-1 0 0,-1 0 0 0 0,0 1 0 0 0,-1-1 1 0 0,-3-11-159 0 0,3 17 82 0 0,-1 0 1 0 0,-1 1-1 0 0,0-1 0 0 0,0 1 1 0 0,-1 0-1 0 0,1-1 1 0 0,-2 2-1 0 0,1-1 0 0 0,-1 0 1 0 0,0 1-1 0 0,-1 0 1 0 0,0 0-1 0 0,0 1 0 0 0,-1 0 1 0 0,1 0-1 0 0,-1 0 1 0 0,-3-1-83 0 0,5 4 31 0 0,-4-4 64 0 0,-2 0 0 0 0,1 1 0 0 0,-1 0 0 0 0,0 0 0 0 0,-9-2-95 0 0,0 1 109 0 0,16 5-82 0 0,0 0-1 0 0,0 1 1 0 0,0 0-1 0 0,0 0 0 0 0,-1 0 1 0 0,1 0-1 0 0,0 1 1 0 0,-1-1-1 0 0,0 1-26 0 0,-4 0-1748 0 0,7 0-7177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3712 0 0,'55'6'6122'0'0,"-8"-7"-5908"0"0,0-3 0 0 0,2-1-214 0 0,-18 1 205 0 0,-5 1-42 0 0,1-2 0 0 0,-1 0 0 0 0,10-4-163 0 0,12 1 200 0 0,-14 4-39 0 0,-9 0-213 0 0,0 2 0 0 0,1 1 0 0 0,11 1 52 0 0,-34 0-249 0 0,-2 0-7551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2.3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91 5720 0 0,'8'0'614'0'0,"1"-1"1"0"0,0-1-1 0 0,-1 1 0 0 0,1-1 1 0 0,-1-1-1 0 0,0 1 1 0 0,1-1-1 0 0,4-4-614 0 0,16-7 1275 0 0,19-15-1275 0 0,-42 27 88 0 0,-1 0 0 0 0,0 0-1 0 0,1 0 1 0 0,-1 1 0 0 0,1-1-1 0 0,-1 1 1 0 0,1 1 0 0 0,-1-1-1 0 0,4 1-87 0 0,-1-1 115 0 0,-1 1-1 0 0,1-1 1 0 0,-1-1-1 0 0,7-2-114 0 0,-6 3 104 0 0,0-1 1 0 0,-1 1-1 0 0,1 0 1 0 0,0 0-1 0 0,-1 1 1 0 0,1 0-1 0 0,6 1-104 0 0,9 0 294 0 0,-17 0-497 0 0,1 1-1 0 0,-1 0 0 0 0,1 0 1 0 0,-1 0-1 0 0,0 1 0 0 0,1-1 1 0 0,-1 2-1 0 0,3 1 204 0 0,-7-3-8977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0 3208 0 0,'0'0'624'0'0,"0"0"0"0"0,0 0 0 0 0,0 0-40 0 0,0 0-159 0 0,0 0-36 0 0,-7 17 490 0 0,7-14-815 0 0,0-1 0 0 0,0 0 0 0 0,0 0 1 0 0,-1 1-1 0 0,1-1 0 0 0,-1 0 0 0 0,0 0 0 0 0,0 0 0 0 0,1 0 0 0 0,-1 0 0 0 0,-1 0 1 0 0,1 0-1 0 0,0 0-64 0 0,-5 8 298 0 0,6-9-219 0 0,0-1 0 0 0,-1 1 0 0 0,1-1 0 0 0,0 0 0 0 0,0 1 0 0 0,-1-1 0 0 0,1 1 0 0 0,0-1 0 0 0,0 1 0 0 0,0-1 0 0 0,0 1-1 0 0,0 0 1 0 0,-1-1 0 0 0,1 1 0 0 0,0-1 0 0 0,0 1 0 0 0,0-1 0 0 0,1 1 0 0 0,-1-1 0 0 0,0 1 0 0 0,0-1 0 0 0,0 1 0 0 0,0-1 0 0 0,0 1 0 0 0,1-1 0 0 0,-1 1 0 0 0,0-1 0 0 0,0 1 0 0 0,1-1 0 0 0,-1 1 0 0 0,0-1-1 0 0,1 1 1 0 0,-1-1 0 0 0,0 0 0 0 0,1 1 0 0 0,-1-1 0 0 0,1 0 0 0 0,-1 1 0 0 0,1-1 0 0 0,-1 0 0 0 0,1 0 0 0 0,-1 1 0 0 0,1-1 0 0 0,-1 0 0 0 0,1 0 0 0 0,-1 0 0 0 0,1 0 0 0 0,-1 1 0 0 0,1-1 0 0 0,-1 0 0 0 0,1 0-1 0 0,-1 0 1 0 0,1 0-79 0 0,36-2 161 0 0,-30 1 162 0 0,34-5 102 0 0,-1-2 1 0 0,15-5-426 0 0,2-1 386 0 0,4-8 146 0 0,-46 20-375 0 0,0 0 0 0 0,0 1-1 0 0,0 1 1 0 0,15 1-157 0 0,4 0-1531 0 0,-34-1-8491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4.3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1 141 1400 0 0,'0'0'1128'0'0,"0"0"1"0"0,0 0 5 0 0,0 0-148 0 0,0 0-570 0 0,0 0-139 0 0,0 0-2 0 0,0 0-15 0 0,7-1-71 0 0,10-1 27 0 0,0-2 0 0 0,-1 0 0 0 0,1-1 0 0 0,5-3-216 0 0,-7 3 50 0 0,0 0-1 0 0,1 1 0 0 0,7-1-49 0 0,25-6 24 0 0,6 0 110 0 0,-40 9 45 0 0,0-1-1 0 0,0 0 0 0 0,-1-1 1 0 0,1 0-1 0 0,-1-1 0 0 0,12-6-178 0 0,-10 2 280 0 0,-10 5-125 0 0,0 0-1 0 0,0 1 1 0 0,0 0 0 0 0,0 0-1 0 0,1 1 1 0 0,-1 0 0 0 0,1-1 0 0 0,0 2-1 0 0,-1-1 1 0 0,1 1 0 0 0,2 0-155 0 0,3-2 448 0 0,-10 3-413 0 0,-1-1-1 0 0,1 1 1 0 0,0 0 0 0 0,0-1 0 0 0,-1 1-1 0 0,1 0 1 0 0,0 0 0 0 0,0-1 0 0 0,-1 1-1 0 0,1 0 1 0 0,0 0 0 0 0,0 0-1 0 0,-1 0 1 0 0,1 0 0 0 0,0 0 0 0 0,0 0-1 0 0,-1 1 1 0 0,1-1 0 0 0,0 0 0 0 0,0 0-1 0 0,-1 0 1 0 0,1 1 0 0 0,0-1 0 0 0,-1 0-1 0 0,1 1 1 0 0,0-1 0 0 0,-1 1-1 0 0,1-1 1 0 0,0 1 0 0 0,-1-1 0 0 0,1 1-1 0 0,-1-1 1 0 0,1 1 0 0 0,-1 0 0 0 0,1-1-35 0 0,7 17-12 0 0,0 1 0 0 0,-1-1 0 0 0,0 1 0 0 0,-2 0 0 0 0,0 1 0 0 0,-1-1 0 0 0,-1 1 0 0 0,-1 2 12 0 0,13 55-34 0 0,-13-61 22 0 0,0 0-1 0 0,-1-1 1 0 0,0 1-1 0 0,-1 0 1 0 0,-2 11 12 0 0,0 16 586 0 0,2-33-1846 0 0,0-9-7466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5.1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359 52 6224 0 0,'-1'0'35'0'0,"1"0"0"0"0,-1-1 0 0 0,1 1 1 0 0,-1 0-1 0 0,1 0 0 0 0,-1 0 0 0 0,1-1 0 0 0,-1 1 1 0 0,1 0-1 0 0,-1-1 0 0 0,1 1 0 0 0,-1 0 0 0 0,1-1 0 0 0,0 1 1 0 0,-1-1-1 0 0,1 1 0 0 0,-1-1 0 0 0,1 1 0 0 0,0-1 1 0 0,0 1-1 0 0,-1-1 0 0 0,1 1 0 0 0,0-1 0 0 0,0 1 1 0 0,-1-1-36 0 0,1 0 101 0 0,0 0 0 0 0,0 1 0 0 0,-1-1 0 0 0,1 0 0 0 0,0 1 0 0 0,-1-1 1 0 0,1 1-1 0 0,0-1 0 0 0,-1 0 0 0 0,1 1 0 0 0,-1-1 0 0 0,1 1 0 0 0,-1-1 1 0 0,1 1-1 0 0,-1 0 0 0 0,1-1 0 0 0,-1 1 0 0 0,0-1 0 0 0,1 1 0 0 0,-1 0 1 0 0,0 0-1 0 0,1-1 0 0 0,-1 1 0 0 0,0 0 0 0 0,1 0 0 0 0,-1 0 0 0 0,0 0-101 0 0,-9 0 682 0 0,-14-1 464 0 0,-1 2 0 0 0,-9 2-1146 0 0,25-1 18 0 0,0 0 0 0 0,0 0 1 0 0,0 1-1 0 0,0 0 0 0 0,1 0 0 0 0,-1 1 1 0 0,-6 4-19 0 0,4-2 31 0 0,0 1 0 0 0,0-1 1 0 0,1 2-1 0 0,0-1 0 0 0,1 1 1 0 0,-1 1-1 0 0,2 0 0 0 0,-1 0 1 0 0,1 1-1 0 0,1 0 0 0 0,0 0 1 0 0,0 0-1 0 0,1 1 0 0 0,-5 11-31 0 0,-1-2 40 0 0,10-18-34 0 0,0 1 0 0 0,1-1-1 0 0,-1 1 1 0 0,1 0 0 0 0,-1 0-1 0 0,1-1 1 0 0,0 1 0 0 0,0 0-1 0 0,0 0 1 0 0,0 0 0 0 0,0 2-6 0 0,1-4 0 0 0,0 1 0 0 0,0-1 0 0 0,-1 0 0 0 0,1 0-1 0 0,0 1 1 0 0,0-1 0 0 0,1 0 0 0 0,-1 0 0 0 0,0 1 0 0 0,0-1 0 0 0,1 0 0 0 0,-1 0 0 0 0,0 0 0 0 0,1 1 0 0 0,-1-1 0 0 0,1 0-1 0 0,0 0 1 0 0,-1 0 0 0 0,1 0 0 0 0,0 0 0 0 0,-1 0 0 0 0,1 0 0 0 0,0 0 0 0 0,1 0 0 0 0,0 0-6 0 0,0 0 1 0 0,0 0-1 0 0,0 0 1 0 0,0 0-1 0 0,1-1 1 0 0,-1 1 0 0 0,0-1-1 0 0,0 1 1 0 0,1-1-1 0 0,-1 0 1 0 0,0 0-1 0 0,0 0 1 0 0,1 0-1 0 0,-1-1 6 0 0,14-2-38 0 0,-1-1-1 0 0,1 0 0 0 0,-1-1 1 0 0,-1 0-1 0 0,1-2 0 0 0,-1 0 1 0 0,0 0-1 0 0,6-5 39 0 0,9-7-31 0 0,-2-2-1 0 0,0 0 1 0 0,-1-2 0 0 0,5-7 31 0 0,5-11 32 0 0,-27 29 95 0 0,0 1 1 0 0,2 0 0 0 0,-1 1-1 0 0,8-6-127 0 0,-6 3 170 0 0,-12 13-154 0 0,0-1-1 0 0,0 1 1 0 0,1 0-1 0 0,-1 0 0 0 0,0 0 1 0 0,0 0-1 0 0,0-1 1 0 0,0 1-1 0 0,0 0 1 0 0,0 0-1 0 0,1 0 0 0 0,-1 0 1 0 0,0-1-1 0 0,0 1 1 0 0,0 0-1 0 0,0 0 0 0 0,0-1 1 0 0,0 1-1 0 0,0 0 1 0 0,0 0-1 0 0,0 0 0 0 0,0-1 1 0 0,0 1-1 0 0,0 0 1 0 0,0 0-1 0 0,0-1 0 0 0,0 1 1 0 0,0 0-1 0 0,0 0 1 0 0,0 0-1 0 0,0-1 0 0 0,-1 1 1 0 0,1 0-1 0 0,0 0 1 0 0,0 0-1 0 0,0 0 1 0 0,0-1-1 0 0,0 1 0 0 0,0 0 1 0 0,-1 0-1 0 0,1 0 1 0 0,0 0-1 0 0,0-1 0 0 0,0 1 1 0 0,0 0-1 0 0,-1 0 1 0 0,1 0-1 0 0,0 0 0 0 0,0 0 1 0 0,0 0-1 0 0,-1 0 1 0 0,1 0-1 0 0,0 0 0 0 0,0 0 1 0 0,-1 0-1 0 0,1 0 1 0 0,0 0-1 0 0,0 0 1 0 0,0 0-1 0 0,-1 0-15 0 0,1 0 37 0 0,-4 3-11 0 0,1 1 1 0 0,0 0-1 0 0,0 0 0 0 0,0 0 0 0 0,0 0 0 0 0,0 0 0 0 0,1 1 1 0 0,0-1-1 0 0,0 1 0 0 0,0 0 0 0 0,0 2-26 0 0,1-3 10 0 0,-1-1 1 0 0,1 1-1 0 0,-1 0 0 0 0,0-1 0 0 0,0 1 0 0 0,-1-1 0 0 0,0 1-10 0 0,1 0 4 0 0,-1-1 0 0 0,1 0 0 0 0,0 1-1 0 0,0-1 1 0 0,1 1 0 0 0,-1 0 0 0 0,0 2-4 0 0,-7 36 18 0 0,3 0 0 0 0,1 0 0 0 0,2 1 0 0 0,2 19-18 0 0,1-45-2 0 0,1-1 0 0 0,1 0 0 0 0,1 1 0 0 0,0-1 0 0 0,1 0 0 0 0,1-1 0 0 0,0 1 0 0 0,1-1 0 0 0,4 7 2 0 0,3 8-8 0 0,-11-24 3 0 0,0 0 1 0 0,1 0-1 0 0,0 0 1 0 0,0-1-1 0 0,0 1 1 0 0,0-1-1 0 0,1 0 1 0 0,0 0-1 0 0,0 0 1 0 0,3 3 4 0 0,1-2-14 0 0,-1 0-1 0 0,1-1 1 0 0,0 0 0 0 0,0 0 0 0 0,0-1-1 0 0,1 0 1 0 0,-1 0 0 0 0,1-1 0 0 0,8 2 14 0 0,-13-4-1 0 0,0 0 1 0 0,0 0 0 0 0,-1-1-1 0 0,1 0 1 0 0,0 0-1 0 0,0 0 1 0 0,0 0 0 0 0,0-1-1 0 0,0 1 1 0 0,-1-1 0 0 0,1 0-1 0 0,0 0 1 0 0,0 0-1 0 0,-1-1 1 0 0,1 1 0 0 0,-1-1-1 0 0,1 0 1 0 0,-1 0-1 0 0,0 0 1 0 0,0 0 0 0 0,0-1-1 0 0,0 1 1 0 0,0-1 0 0 0,2-2 0 0 0,0-1 100 0 0,0 0 0 0 0,1 1 1 0 0,0-1-1 0 0,5-3-100 0 0,-11 9 9 0 0,1 0-1 0 0,-1 0 1 0 0,0 0-1 0 0,0-1 1 0 0,1 1 0 0 0,-1 0-1 0 0,0 0 1 0 0,0-1 0 0 0,0 1-1 0 0,0 0 1 0 0,1 0 0 0 0,-1-1-1 0 0,0 1 1 0 0,0 0 0 0 0,0-1-1 0 0,0 1 1 0 0,0 0 0 0 0,0-1-1 0 0,0 1 1 0 0,0 0 0 0 0,0 0-1 0 0,0-1 1 0 0,0 1 0 0 0,0 0-1 0 0,0-1 1 0 0,0 1 0 0 0,0 0-1 0 0,0-1 1 0 0,0 1-1 0 0,0 0-8 0 0,0-1 4 0 0,-1 1 0 0 0,1 0-1 0 0,0 0 1 0 0,0-1 0 0 0,0 1-1 0 0,0 0 1 0 0,0 0-1 0 0,0-1 1 0 0,0 1 0 0 0,0 0-1 0 0,0-1 1 0 0,0 1 0 0 0,0 0-1 0 0,0 0 1 0 0,0-1-1 0 0,0 1 1 0 0,0 0 0 0 0,0 0-1 0 0,0-1 1 0 0,0 1 0 0 0,0 0-1 0 0,1 0 1 0 0,-1-1-1 0 0,0 1 1 0 0,0 0 0 0 0,0 0-1 0 0,0-1 1 0 0,0 1 0 0 0,1 0-1 0 0,-1 0 1 0 0,0 0-1 0 0,0 0 1 0 0,0-1 0 0 0,1 1-1 0 0,-1 0 1 0 0,0 0 0 0 0,0 0-1 0 0,1 0 1 0 0,-1 0-1 0 0,0 0 1 0 0,0-1 0 0 0,1 1-1 0 0,-1 0 1 0 0,0 0 0 0 0,1 0-4 0 0,7 0-1123 0 0,-8 0-9306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6.4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1 650 8744 0 0,'14'-14'1176'0'0,"-13"13"-1040"0"0,1 0 0 0 0,-1 0 1 0 0,0 0-1 0 0,0 0 0 0 0,0 0 0 0 0,1-1 1 0 0,-1 1-1 0 0,0 0 0 0 0,0 0 0 0 0,0-1 1 0 0,-1 1-1 0 0,1-1 0 0 0,0 1 0 0 0,-1-1 1 0 0,2-1-137 0 0,0-5 396 0 0,2 1 0 0 0,-1-1 0 0 0,1 0 0 0 0,0 1 0 0 0,1 0 0 0 0,0-1-396 0 0,18-30 629 0 0,-15 24-614 0 0,1 0 0 0 0,0 0 0 0 0,11-11-15 0 0,-1-1 55 0 0,26-25 374 0 0,-35 41-246 0 0,-1 0-1 0 0,1 0 1 0 0,-2-1-1 0 0,0-1 0 0 0,0 0 1 0 0,2-5-183 0 0,-3 3 170 0 0,2 1 1 0 0,-1 0-1 0 0,5-5-170 0 0,-4 7 152 0 0,0-2-1 0 0,-2 1 1 0 0,1-1-1 0 0,0-3-151 0 0,-5 11 44 0 0,-1 1 0 0 0,1-1 0 0 0,0 1-1 0 0,1 0 1 0 0,-1 0 0 0 0,1 0 0 0 0,0 0 0 0 0,-1 0 0 0 0,3 0-44 0 0,-2 0 20 0 0,1 1 1 0 0,-1-1 0 0 0,-1 0 0 0 0,1-1 0 0 0,0 1 0 0 0,-1 0 0 0 0,0-1-1 0 0,1-3-20 0 0,1-1 29 0 0,1 1-1 0 0,-1-1 0 0 0,1 1 0 0 0,2-2-28 0 0,12-18 158 0 0,-20 27-155 0 0,1 1 0 0 0,-1 0-1 0 0,0 0 1 0 0,0-1 0 0 0,0 1-1 0 0,1 0 1 0 0,-1 0 0 0 0,0-1-1 0 0,0 1 1 0 0,1 0 0 0 0,-1 0 0 0 0,0 0-1 0 0,0 0 1 0 0,1-1 0 0 0,-1 1-1 0 0,0 0 1 0 0,1 0 0 0 0,-1 0-1 0 0,0 0 1 0 0,1 0 0 0 0,-1 0 0 0 0,0 0-1 0 0,1 0 1 0 0,-1 0 0 0 0,0 0-1 0 0,1 0 1 0 0,-1 0 0 0 0,0 0-1 0 0,1 0-1 0 0,-1 0 2 0 0,0 0 0 0 0,0 0 1 0 0,1 0-1 0 0,-1 0 0 0 0,0 0 1 0 0,0 0-1 0 0,1 0 1 0 0,-1 0-1 0 0,0 0 0 0 0,0 0 1 0 0,1 0-1 0 0,-1 0 1 0 0,0 0-1 0 0,0 0 0 0 0,0 0 1 0 0,1 0-1 0 0,-1 0 1 0 0,0 0-1 0 0,0 0 0 0 0,1 0 1 0 0,-1-1-1 0 0,0 1 1 0 0,0 0-1 0 0,0 0 0 0 0,0 0 1 0 0,1 0-1 0 0,-1 0 1 0 0,0-1-1 0 0,0 1 0 0 0,0 0 1 0 0,0 0-1 0 0,0 0 1 0 0,0-1-1 0 0,1 1 0 0 0,-1 0 1 0 0,0 0-1 0 0,0-1-3 0 0,0 0 15 0 0,1 1 1 0 0,-1-1-1 0 0,1 0 1 0 0,0 0-1 0 0,-1 1 0 0 0,1-1 1 0 0,0 0-1 0 0,0 1 0 0 0,-1-1 1 0 0,1 1-1 0 0,0-1 0 0 0,0 1 1 0 0,0-1-1 0 0,0 1 0 0 0,0 0 1 0 0,-1-1-1 0 0,1 1 0 0 0,0 0 1 0 0,0 0-1 0 0,0-1 1 0 0,0 1-1 0 0,0 0 0 0 0,0 0 1 0 0,0 0-1 0 0,0 0 0 0 0,0 0 1 0 0,0 1-1 0 0,0-1 0 0 0,0 0-15 0 0,1 0 7 0 0,0 0 0 0 0,1 1-1 0 0,-1-1 1 0 0,0 1 0 0 0,0-1-1 0 0,-1 1 1 0 0,1 0 0 0 0,0 0-1 0 0,0 0 1 0 0,0 0 0 0 0,0 0-1 0 0,-1 0 1 0 0,2 1-7 0 0,5 8-7 0 0,-7-8 6 0 0,1 0-1 0 0,-1 0 1 0 0,1 0-1 0 0,-1 0 1 0 0,1-1-1 0 0,0 1 0 0 0,-1-1 1 0 0,1 1-1 0 0,0-1 1 0 0,0 0-1 0 0,0 0 1 0 0,2 1 1 0 0,2 2-2 0 0,-1-1 1 0 0,1 1 0 0 0,-1 0-1 0 0,0 1 1 0 0,0-1 0 0 0,0 1-1 0 0,-1 0 1 0 0,0 1 0 0 0,0-1-1 0 0,0 1 1 0 0,1 2 1 0 0,5 9 23 0 0,-1-1-1 0 0,-1 1 1 0 0,4 11-23 0 0,2 9 62 0 0,-4-14-20 0 0,-2-1 1 0 0,-1 1-1 0 0,4 20-42 0 0,-8-30 47 0 0,1 1-1 0 0,1-1 1 0 0,0 1-1 0 0,1-1-46 0 0,4 13 94 0 0,-9-22-69 0 0,1 1 0 0 0,0-1 0 0 0,0 0 0 0 0,0 0 0 0 0,0 0-1 0 0,1 0 1 0 0,-1 0 0 0 0,1-1 0 0 0,0 1 0 0 0,0-1 0 0 0,3 3-25 0 0,-5-6 54 0 0,9 1 73 0 0,-7 2-2666 0 0,-3-3-10104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6.9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6424 0 0,'1'-1'157'0'0,"-1"0"0"0"0,1 0 0 0 0,0 0 0 0 0,0 0 0 0 0,0 0 0 0 0,0 0 1 0 0,0 0-1 0 0,0 0 0 0 0,0 0 0 0 0,0 1 0 0 0,1-1 0 0 0,-1 0 0 0 0,0 1 0 0 0,0-1 0 0 0,0 1 1 0 0,1-1-1 0 0,-1 1 0 0 0,1 0-157 0 0,-2 0 72 0 0,1 0 1 0 0,0 0-1 0 0,-1 0 1 0 0,1 0-1 0 0,-1 0 1 0 0,1 0-1 0 0,-1 0 1 0 0,1 0-1 0 0,-1 1 1 0 0,1-1-1 0 0,-1 0 1 0 0,1 0-1 0 0,-1 1 1 0 0,1-1-1 0 0,-1 0 0 0 0,1 1 1 0 0,-1-1-1 0 0,0 1 1 0 0,1-1-1 0 0,-1 0 1 0 0,0 1-1 0 0,1-1 1 0 0,-1 1-1 0 0,0-1 1 0 0,1 1-1 0 0,-1-1 1 0 0,0 1-1 0 0,0-1 1 0 0,0 1-1 0 0,1-1 1 0 0,-1 1-1 0 0,0-1 1 0 0,0 1-1 0 0,0 0 1 0 0,0-1-1 0 0,0 1 1 0 0,0-1-1 0 0,0 1 1 0 0,0-1-1 0 0,0 1 1 0 0,-1 0-73 0 0,8 23 785 0 0,1 1-545 0 0,16 133 139 0 0,-6-47 114 0 0,-14-72-384 0 0,2 37 67 0 0,-6-68-156 0 0,0-5-6 0 0,0 0 0 0 0,0 0 0 0 0,0 0 0 0 0,1 1 0 0 0,-1-1 0 0 0,1 0 0 0 0,-1 0 0 0 0,1 0 0 0 0,0 0 0 0 0,0 0 0 0 0,0 0-14 0 0,0 14 293 0 0,-1-12-434 0 0,0-12-1573 0 0,0 7-7592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28:17.3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5 174 8536 0 0,'-1'-1'41'0'0,"0"-1"0"0"0,1 1 0 0 0,-1-1 1 0 0,1 1-1 0 0,-1-1 0 0 0,1 1 0 0 0,0-1 1 0 0,-1 1-1 0 0,1-1 0 0 0,0 1 0 0 0,0-1 0 0 0,0 1 1 0 0,0-1-1 0 0,1 0 0 0 0,-1 1 0 0 0,0-1 0 0 0,0 1 1 0 0,1-1-1 0 0,-1 1 0 0 0,1-1 0 0 0,0 1 1 0 0,-1 0-1 0 0,1-1 0 0 0,0 0-41 0 0,7-23 619 0 0,-7 21-563 0 0,0 0 0 0 0,0 0 0 0 0,0 0 0 0 0,1 1 0 0 0,-1-1 0 0 0,1 0 0 0 0,0 1 0 0 0,0-1 0 0 0,0 1 0 0 0,1-1 0 0 0,-1 1 0 0 0,1 0 0 0 0,0 0 0 0 0,0 0 0 0 0,0 1 0 0 0,0-1 0 0 0,0 1 0 0 0,1-1 0 0 0,-1 1 0 0 0,1 0 0 0 0,-1 0 0 0 0,1 1 0 0 0,3-2-56 0 0,9-3 53 0 0,0 0-1 0 0,1 1 1 0 0,-1 1-1 0 0,1 0 0 0 0,2 1-52 0 0,5-1 222 0 0,1 1-1 0 0,7 1-221 0 0,-23 2 57 0 0,1 0 0 0 0,-1 1 1 0 0,1 0-1 0 0,-1 1 0 0 0,1 0 0 0 0,-1 1 0 0 0,3 1-57 0 0,-3-2 53 0 0,0 2 0 0 0,-1-1 0 0 0,0 1 0 0 0,0 1 0 0 0,0-1 0 0 0,0 1 0 0 0,-1 0 0 0 0,3 3-53 0 0,19 13 211 0 0,-25-20-200 0 0,-1 1-1 0 0,0 0 0 0 0,0 0 1 0 0,0 0-1 0 0,0 1 1 0 0,-1-1-1 0 0,1 1 1 0 0,-1-1-1 0 0,1 1 1 0 0,-1 0-1 0 0,0 0 0 0 0,0 0 1 0 0,0 0-1 0 0,1 2-10 0 0,15 26 73 0 0,-16-28-61 0 0,0 0 1 0 0,1 0 0 0 0,-1 0 0 0 0,0 0-1 0 0,-1 1 1 0 0,1-1 0 0 0,-1 1 0 0 0,1-1-1 0 0,-1 1 1 0 0,0 0 0 0 0,0-1 0 0 0,-1 1-1 0 0,1 0 1 0 0,-1 0 0 0 0,0-1 0 0 0,0 1-1 0 0,0 0 1 0 0,0 0 0 0 0,-1 0-13 0 0,-1 17 62 0 0,2-18-53 0 0,0 0 1 0 0,-1 0 0 0 0,1 0-1 0 0,-1 0 1 0 0,1 0 0 0 0,-1 0-1 0 0,0 0 1 0 0,0-1-1 0 0,0 1 1 0 0,0 0 0 0 0,-1 0-1 0 0,1-1 1 0 0,-1 1 0 0 0,1-1-1 0 0,-1 0 1 0 0,-2 3-10 0 0,-1 1 16 0 0,-1-1-1 0 0,0 0 1 0 0,0 0 0 0 0,0 0 0 0 0,-1-1 0 0 0,1 0-1 0 0,-1 0 1 0 0,0-1 0 0 0,0 0 0 0 0,-1 0-1 0 0,1 0 1 0 0,-6 0-16 0 0,-15 4 41 0 0,0-2 0 0 0,0-1 0 0 0,-27 1-41 0 0,40-3 24 0 0,0 0 0 0 0,1 1 0 0 0,-4 2-24 0 0,5-1 20 0 0,0-1-1 0 0,0 0 1 0 0,0-1 0 0 0,-11 0-20 0 0,18-2 16 0 0,0 1 1 0 0,-1 0 0 0 0,1 0 0 0 0,0 0 0 0 0,-5 3-17 0 0,5-2 57 0 0,-1-1 0 0 0,1 1 0 0 0,0-1 0 0 0,0 0 0 0 0,-6-1-57 0 0,8 16-1549 0 0,4-16-7831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30:17.7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1296 0 0,'0'0'57'0'0,"0"0"6"0"0,0 0 1 0 0,0 0 85 0 0,0 0 346 0 0,0 0 100 0 0,0 0-2 0 0,0 0-36 0 0,0 0-138 0 0,0 0-35 0 0,0 0 1 0 0,0 0 50 0 0,0 0 177 0 0,0 0 42 0 0,0 0-3 0 0,0 0-84 0 0,0 0-351 0 0,0 0-90 0 0,0 0-3 0 0,0 0 34 0 0,0 0 126 0 0,0 0 34 0 0,0 0-2 0 0,0 0-12 0 0,0 0-61 0 0,6 0-6 0 0,44 1 526 0 0,0 2-1 0 0,16 5-761 0 0,-46-6 160 0 0,0-1 0 0 0,1-1 0 0 0,-1-1 0 0 0,0 0 0 0 0,17-4-160 0 0,-17 2 111 0 0,3 1-7 0 0,-1-2 0 0 0,0 0 0 0 0,0-2 0 0 0,0 0 0 0 0,0-2-104 0 0,-13 5 42 0 0,-1 0 0 0 0,1 0 0 0 0,0 1 0 0 0,0 0 0 0 0,0 0 1 0 0,0 1-1 0 0,0 0 0 0 0,2 1-42 0 0,24-6 154 0 0,-10 1-51 0 0,-25 4-29 0 0,1 1-1 0 0,0 0 0 0 0,-1 0 0 0 0,1 0 1 0 0,0 0-1 0 0,0 0 0 0 0,-1 0 1 0 0,1 0-1 0 0,0 0 0 0 0,-1 0 0 0 0,1 0 1 0 0,0 0-1 0 0,-1 0 0 0 0,1 0 1 0 0,0 0-1 0 0,0 1 0 0 0,-1-1 1 0 0,1 0-1 0 0,-1 1 0 0 0,1-1 0 0 0,0 0 1 0 0,-1 1-1 0 0,1-1 0 0 0,-1 1 1 0 0,1-1-1 0 0,-1 1-73 0 0,2 17 1907 0 0,-3-6-2545 0 0,2-9 628 0 0,-1 0 0 0 0,1 0 0 0 0,-1 0 0 0 0,1 0 0 0 0,0 0 0 0 0,0-1 0 0 0,0 1 0 0 0,1 0 0 0 0,-1 0 0 0 0,1-1 0 0 0,0 2 10 0 0,0-1-33 0 0,0 0 0 0 0,-1 0 0 0 0,1 0 0 0 0,-1 0 0 0 0,1 0 0 0 0,-1 1 0 0 0,0-1 0 0 0,-1 0 0 0 0,1 1 0 0 0,0-1 0 0 0,-1 3 32 0 0,1 0-23 0 0,-1-1 0 0 0,1 1 0 0 0,0-1-1 0 0,1 1 1 0 0,1 3 24 0 0,-1-3 6 0 0,-1-1-1 0 0,1 1 0 0 0,-1 0 0 0 0,0-1 1 0 0,0 6-6 0 0,-12 74 368 0 0,10-85-345 0 0,1 1 1 0 0,0-1-1 0 0,0 1 1 0 0,0-1-1 0 0,0 1 1 0 0,0-1 0 0 0,0 1-1 0 0,0 0 1 0 0,0-1-1 0 0,0 1 1 0 0,0-1-1 0 0,0 1 1 0 0,0-1-1 0 0,0 1 1 0 0,0-1-1 0 0,1 1 1 0 0,-1-1-1 0 0,0 1 1 0 0,0-1-1 0 0,1 1 1 0 0,-1-1-1 0 0,0 1 1 0 0,0-1 0 0 0,1 1-1 0 0,-1-1 1 0 0,1 0-1 0 0,-1 1 1 0 0,0-1-1 0 0,1 0 1 0 0,-1 1-1 0 0,1-1 1 0 0,-1 0-1 0 0,1 1 1 0 0,-1-1-1 0 0,1 0 1 0 0,-1 0-1 0 0,1 0 1 0 0,-1 1-1 0 0,1-1 1 0 0,-1 0-1 0 0,1 0 1 0 0,-1 0 0 0 0,1 0-1 0 0,0 0 1 0 0,-1 0-1 0 0,1 0-23 0 0,13 3-2355 0 0,-12-2-8749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30:18.4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349 0 3808 0 0,'0'0'67'0'0,"0"0"0"0"0,1 0 0 0 0,-1 0 1 0 0,0 0-1 0 0,0 0 0 0 0,1 0 0 0 0,-1 0 0 0 0,0 0 0 0 0,1 1 0 0 0,-1-1 1 0 0,0 0-1 0 0,1 0 0 0 0,-1 0 0 0 0,0 0 0 0 0,0 1 0 0 0,1-1 1 0 0,-1 0-1 0 0,0 0 0 0 0,0 0 0 0 0,0 1 0 0 0,1-1 0 0 0,-1 0 0 0 0,0 0 1 0 0,0 1-1 0 0,0-1 0 0 0,1 0 0 0 0,-1 1 0 0 0,0-1 0 0 0,0 0 1 0 0,0 0-1 0 0,0 1 0 0 0,0-1 0 0 0,0 0 0 0 0,0 1 0 0 0,0-1 1 0 0,0 0-1 0 0,0 1 0 0 0,0-1 0 0 0,0 0 0 0 0,0 1 0 0 0,0-1 0 0 0,0 0 1 0 0,0 1-1 0 0,0-1 0 0 0,0 0 0 0 0,0 0 0 0 0,-1 1 0 0 0,1-1 1 0 0,0 0-1 0 0,0 1-67 0 0,-10 19 2660 0 0,7-14-2485 0 0,-4 6-96 0 0,-1 0-1 0 0,0-1 1 0 0,-1 0-1 0 0,-1 0 1 0 0,1 0 0 0 0,-2-2-1 0 0,1 1 1 0 0,-6 3-79 0 0,-2 2-44 0 0,1 1 0 0 0,-9 11 44 0 0,11-9-161 0 0,1 2 0 0 0,1-1-1 0 0,1 2 1 0 0,1 0 0 0 0,-6 14 161 0 0,-7 11-255 0 0,15-29 226 0 0,0 1 0 0 0,1 0 0 0 0,0 0 29 0 0,-5 27-64 0 0,1 0-1 0 0,2 1 1 0 0,3 0-1 0 0,1 0 1 0 0,2 6 64 0 0,4-23 15 0 0,2-1 1 0 0,1 0-1 0 0,1 1 0 0 0,1-2 1 0 0,2 1-1 0 0,0-1 1 0 0,4 5-16 0 0,-1 6 122 0 0,-6-24-43 0 0,-1 0 1 0 0,2 0-1 0 0,0-1 1 0 0,0 0-1 0 0,1 0 0 0 0,5 8-79 0 0,-2-8 40 0 0,8 16 92 0 0,2-1 0 0 0,1 0 0 0 0,1-1-1 0 0,2-2 1 0 0,17 17-132 0 0,-31-34 72 0 0,-1 0 1 0 0,0 1-1 0 0,-1 0 0 0 0,3 5-72 0 0,4 4 130 0 0,-11-14-96 0 0,-1-1 0 0 0,0 1-1 0 0,0-1 1 0 0,0 1 0 0 0,0 0 0 0 0,-1 0 0 0 0,0 0 0 0 0,0 0 0 0 0,0 0 0 0 0,0 0 0 0 0,0 0 0 0 0,-1 0 0 0 0,1 0 0 0 0,-1 0 0 0 0,0 0 0 0 0,-1 0 0 0 0,1 0-34 0 0,0 6-865 0 0,0-8-6711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5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0 711 7432 0 0,'1'0'48'0'0,"0"1"1"0"0,0-1-1 0 0,0 0 1 0 0,-1 0-1 0 0,1 0 0 0 0,0 0 1 0 0,0-1-1 0 0,0 1 1 0 0,0 0-1 0 0,-1 0 1 0 0,1 0-1 0 0,0-1 0 0 0,0 1 1 0 0,0 0-1 0 0,-1-1 1 0 0,1 1-1 0 0,0-1 1 0 0,-1 1-1 0 0,1-1 1 0 0,0 1-1 0 0,-1-1 0 0 0,2 0-48 0 0,0-17 1631 0 0,-3 8-1366 0 0,1-29 366 0 0,2-1-1 0 0,1 0 1 0 0,4-8-631 0 0,-6 35 123 0 0,0 0 0 0 0,-1 1 0 0 0,0-1 0 0 0,-1-8-123 0 0,0-36 455 0 0,2 45-352 0 0,-1-1 0 0 0,-1 0 0 0 0,0 0 0 0 0,-1 1 1 0 0,-1-3-104 0 0,1 2 123 0 0,0 0 0 0 0,0 0 0 0 0,2 1 0 0 0,0-10-123 0 0,-1-52 651 0 0,0 56-369 0 0,0-1 0 0 0,2 0 0 0 0,0 1 1 0 0,2-3-283 0 0,-3 19 63 0 0,0 0 1 0 0,1 1 0 0 0,-1-1 0 0 0,1 0 0 0 0,-1 1 0 0 0,1-1 0 0 0,0 0 0 0 0,0 1 0 0 0,0-1 0 0 0,0 1 0 0 0,0-1-1 0 0,0 1 1 0 0,0-1 0 0 0,0 1 0 0 0,1 0 0 0 0,-1 0 0 0 0,1 0 0 0 0,-1 0 0 0 0,1 0 0 0 0,-1 0 0 0 0,1 0 0 0 0,-1 0-1 0 0,1 0 1 0 0,0 1 0 0 0,-1-1 0 0 0,1 1 0 0 0,0-1 0 0 0,0 1 0 0 0,-1 0 0 0 0,3-1-64 0 0,-2 3-20 0 0,0 0 1 0 0,0 0-1 0 0,0 0 0 0 0,0 0 1 0 0,-1 0-1 0 0,1 0 0 0 0,-1 0 1 0 0,1 0-1 0 0,-1 1 1 0 0,0-1-1 0 0,0 1 0 0 0,0-1 1 0 0,1 3 19 0 0,4 7-57 0 0,22 40-62 0 0,7 14-160 0 0,3 0 0 0 0,3-3 0 0 0,44 53 279 0 0,-65-94-33 0 0,1-2 0 0 0,0-1 0 0 0,18 12 33 0 0,-21-16-11 0 0,0-1 3 0 0,49 36-32 0 0,-45-34 40 0 0,-18-12 0 0 0,1-1 0 0 0,-1 0 0 0 0,1 1 0 0 0,0-2 0 0 0,0 1 0 0 0,0-1 0 0 0,4 2 0 0 0,9 7 36 0 0,-17-9-30 0 0,1-1 0 0 0,-1 1 0 0 0,1-1-1 0 0,0 0 1 0 0,0 0 0 0 0,0 0 0 0 0,0 0-1 0 0,0 0 1 0 0,0 0 0 0 0,2 0-6 0 0,-4-28 145 0 0,-2-3-47 0 0,-1 0 0 0 0,-1 0 1 0 0,-2 1-1 0 0,-1-1 0 0 0,-4-8-98 0 0,-38-156 592 0 0,46 178-457 0 0,0 0 0 0 0,0-1 0 0 0,1-13-135 0 0,-2-7 153 0 0,3 30-115 0 0,1 0-1 0 0,-1 1 0 0 0,1-1 0 0 0,0 0 0 0 0,1 1 0 0 0,-1-1 0 0 0,1 1 0 0 0,0-1 0 0 0,1 1 0 0 0,0-1 0 0 0,0 1 0 0 0,0 0 1 0 0,1 0-1 0 0,0 0 0 0 0,0 0 0 0 0,4-5-37 0 0,1-2 62 0 0,-8 12-61 0 0,1 0 0 0 0,-1 0-1 0 0,1 0 1 0 0,-1 0 0 0 0,1 0 0 0 0,-1 0 0 0 0,1 0 0 0 0,0 0-1 0 0,0 0 1 0 0,-1 1 0 0 0,1-1 0 0 0,0 0 0 0 0,0 0-1 0 0,0 1 1 0 0,0-1 0 0 0,0 1 0 0 0,0-1 0 0 0,0 1-1 0 0,0-1 1 0 0,0 1 0 0 0,0-1 0 0 0,0 1 0 0 0,0 0 0 0 0,1 0-1 0 0,-1-1 1 0 0,0 1 0 0 0,0 0 0 0 0,0 0 0 0 0,0 0-1 0 0,1 0 0 0 0,16 0-2398 0 0,-16 0-9523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27.0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0 161 5720 0 0,'0'0'784'0'0,"0"0"-2"0"0,0-15 1909 0 0,0 15-2688 0 0,0 1 0 0 0,1-1 1 0 0,-1 1-1 0 0,0-1 0 0 0,0 1 0 0 0,0-1 0 0 0,1 0 0 0 0,-1 1 1 0 0,0-1-1 0 0,1 1 0 0 0,-1-1 0 0 0,0 0 0 0 0,1 1 0 0 0,-1-1 1 0 0,0 1-1 0 0,1-1 0 0 0,-1 0 0 0 0,1 0 0 0 0,-1 1 0 0 0,0-1 1 0 0,1 0-1 0 0,-1 0 0 0 0,1 1 0 0 0,-1-1 0 0 0,1 0 0 0 0,-1 0 1 0 0,1 0-1 0 0,-1 0 0 0 0,1 0 0 0 0,-1 0 0 0 0,1 0 1 0 0,-1 0-1 0 0,1 0 0 0 0,-1 0-3 0 0,2 0-1 0 0,-1 0 0 0 0,0 0 1 0 0,0 1-1 0 0,0-1 0 0 0,0 0 1 0 0,0 1-1 0 0,0-1 0 0 0,1 1 1 0 0,-1-1-1 0 0,0 1 0 0 0,0 0 0 0 0,0-1 1 0 0,0 2 0 0 0,25 27 46 0 0,-3 2 0 0 0,0 1 0 0 0,14 27-46 0 0,2-3 210 0 0,-28-41 16 0 0,0 1 1 0 0,-1-1 0 0 0,4 11-227 0 0,-3-5 372 0 0,2-1 1 0 0,-1 0 0 0 0,2 0 0 0 0,1-2 0 0 0,12 13-373 0 0,12 27 1014 0 0,-39-57-989 0 0,0-1-1 0 0,0 0 1 0 0,1 1-1 0 0,-1-1 0 0 0,0 0 1 0 0,1 1-1 0 0,-1-1 1 0 0,1 0-1 0 0,-1 0 1 0 0,0 0-1 0 0,1 1 1 0 0,-1-1-1 0 0,1 0 0 0 0,-1 0 1 0 0,1 0-1 0 0,-1 0 1 0 0,1 0-1 0 0,-1 0 1 0 0,1 1-1 0 0,-1-1 0 0 0,0 0 1 0 0,1-1-1 0 0,-1 1 1 0 0,1 0-1 0 0,-1 0 1 0 0,1 0-1 0 0,-1 0 1 0 0,1 0-1 0 0,-1 0-24 0 0,7 0 560 0 0,-5 10-58 0 0,0-43-75 0 0,1-1 0 0 0,2-3-427 0 0,3-29 7 0 0,-3 25 18 0 0,1 1 1 0 0,4-7-26 0 0,-7 40 14 0 0,0 0 1 0 0,0 0-1 0 0,0 0 1 0 0,1 0-1 0 0,0 1 1 0 0,0-1-1 0 0,1 1-14 0 0,-4 5 8 0 0,0 0-1 0 0,0 0 1 0 0,0 0 0 0 0,0 0-1 0 0,0 1 1 0 0,0-1 0 0 0,0 0-1 0 0,0 1 1 0 0,1-1 0 0 0,-1 1-1 0 0,0-1 1 0 0,0 1 0 0 0,1-1-1 0 0,-1 1 1 0 0,1 0-8 0 0,0-1 25 0 0,-1 1 0 0 0,1 0-1 0 0,0-1 1 0 0,-1 0 0 0 0,1 1-1 0 0,0-1 1 0 0,-1 0 0 0 0,1 0-1 0 0,-1 0 1 0 0,0 0 0 0 0,2 0-25 0 0,-2-1 17 0 0,1 1-1 0 0,0-1 1 0 0,0 1 0 0 0,0 0-1 0 0,0 0 1 0 0,0 0 0 0 0,0 0-1 0 0,0 0 1 0 0,1 0 0 0 0,-1 1-1 0 0,0-1 1 0 0,0 1 0 0 0,1-1 0 0 0,-1 1-1 0 0,0 0 1 0 0,1 0 0 0 0,-1 0-1 0 0,0 0 1 0 0,1 1 0 0 0,-1-1-1 0 0,0 0 1 0 0,1 1 0 0 0,-1 0 0 0 0,0-1-1 0 0,0 1 1 0 0,0 0 0 0 0,0 0-1 0 0,0 1 1 0 0,0-1 0 0 0,0 0-1 0 0,0 0 1 0 0,0 1 0 0 0,0 0 0 0 0,-1-1-1 0 0,1 1 1 0 0,-1 0 0 0 0,1-1-1 0 0,-1 1 1 0 0,0 0 0 0 0,1 0-1 0 0,-1 0 1 0 0,0 2-17 0 0,12 15 4 0 0,0-1 0 0 0,14 16-4 0 0,-15-20-1 0 0,0 0 0 0 0,-2 1-1 0 0,1 0 1 0 0,-2 1-1 0 0,3 7 2 0 0,-8-16 1 0 0,-2 0 0 0 0,1 0 1 0 0,0 0-1 0 0,0-1 1 0 0,1 1 0 0 0,0-1-1 0 0,0 0 1 0 0,1 0-1 0 0,-1-1 1 0 0,1 1-1 0 0,1 0-1 0 0,0 0 40 0 0,0 0 0 0 0,-1 0 0 0 0,0 0 0 0 0,0 1 0 0 0,0 0 0 0 0,-1 0 0 0 0,0 0 0 0 0,-1 1 0 0 0,1-1 0 0 0,-1 2-40 0 0,-2-7 31 0 0,2 3 4 0 0,0 0-1 0 0,0 0 0 0 0,1 0 1 0 0,0 0-1 0 0,0 0 0 0 0,0-1 1 0 0,1 1-1 0 0,-1-1 1 0 0,1 0-1 0 0,0-1 0 0 0,4 3-34 0 0,-6-4 20 0 0,1 0 0 0 0,-1 0 0 0 0,1 0 0 0 0,0 0 0 0 0,0 0 0 0 0,-1-1-1 0 0,1 0 1 0 0,0 0 0 0 0,1 0 0 0 0,-1 0 0 0 0,0 0 0 0 0,0-1 0 0 0,0 0 0 0 0,0 0-1 0 0,0 0 1 0 0,0 0 0 0 0,2-1-20 0 0,17-16 21 0 0,-18 10 10 0 0,1 0 1 0 0,-2 0-1 0 0,1-1 0 0 0,-1 1 0 0 0,0-1 0 0 0,0 0 0 0 0,2-8-31 0 0,5-13 80 0 0,-3 12-24 0 0,-2-2 1 0 0,0 1 0 0 0,-1-1-1 0 0,1-12-56 0 0,13-45 95 0 0,28-79 288 0 0,-25 109-282 0 0,-17 37-60 0 0,0 1 1 0 0,-1-1 0 0 0,0-1-1 0 0,0 1 1 0 0,1-8-42 0 0,7-7 106 0 0,-10 21-77 0 0,0 0-1 0 0,0-1 1 0 0,-1 1 0 0 0,1 0-1 0 0,-1-1 1 0 0,1 1 0 0 0,-1-3-29 0 0,0 4 6 0 0,0 0 1 0 0,-1 0-1 0 0,1 0 1 0 0,0 1-1 0 0,0-1 1 0 0,0 0-1 0 0,1 0 1 0 0,-1 1-1 0 0,0-1 1 0 0,0 1-1 0 0,1-1 1 0 0,-1 1-1 0 0,1 0 1 0 0,0-1-7 0 0,0 0 3 0 0,0 1 0 0 0,0-1 0 0 0,0 0 0 0 0,0 0 0 0 0,-1 0 0 0 0,1 0 0 0 0,-1 0 0 0 0,1 0 0 0 0,-1-1-3 0 0,0 2-1 0 0,-1 0-1 0 0,1-1 0 0 0,0 1 0 0 0,0 0 0 0 0,0 0 0 0 0,0 0 1 0 0,0 0-1 0 0,0 0 0 0 0,0 1 0 0 0,0-1 0 0 0,0 0 0 0 0,0 0 1 0 0,1 1-1 0 0,-1-1 0 0 0,0 0 0 0 0,1 1 0 0 0,-1 0 2 0 0,0-1-15 0 0,0 1-1 0 0,0-1 1 0 0,0 1-1 0 0,0-1 1 0 0,0 1-1 0 0,0-1 1 0 0,0 1-1 0 0,0-1 1 0 0,0 0-1 0 0,0 0 1 0 0,0 1-1 0 0,0-1 1 0 0,0 0-1 0 0,-1 0 1 0 0,1 0-1 0 0,0 0 1 0 0,-1 0 15 0 0,0 1-1 0 0,0-1-1 0 0,0 1 1 0 0,0 0 0 0 0,1 0 0 0 0,-1 0 0 0 0,0 0 0 0 0,0 0 0 0 0,0 0-1 0 0,0 0 1 0 0,0 0 0 0 0,0 0 0 0 0,0-1 0 0 0,0 1 0 0 0,0 0 0 0 0,0 0-1 0 0,0 0 1 0 0,0 0 0 0 0,1 0 0 0 0,-1 0 0 0 0,0 0 0 0 0,0 0 0 0 0,0 0 0 0 0,0 0-1 0 0,0 0 1 0 0,0 0 0 0 0,0 0 0 0 0,0 0 0 0 0,1 0 0 0 0,-1 0 0 0 0,0 0-1 0 0,0 0 1 0 0,0 0 0 0 0,0 0 0 0 0,0 0 0 0 0,0 0 0 0 0,0 0 0 0 0,1 0-1 0 0,-1 0 1 0 0,0 0 0 0 0,0 0 0 0 0,0 0 0 0 0,0 0 0 0 0,0 0 0 0 0,0 0-1 0 0,0 0 1 0 0,0 0 0 0 0,1 0 0 0 0,-1 0 0 0 0,0 0 0 0 0,0 1 0 0 0,0-1-1 0 0,0 0 1 0 0,0 0 0 0 0,0 0 0 0 0,0 0 0 0 0,0 0 0 0 0,0 0 0 0 0,0 0 0 0 0,0 0-1 0 0,0 1 1 0 0,0-1 1 0 0,9 4-2984 0 0,-9-4-9475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7:30:19.6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94 4720 0 0,'-12'-4'643'0'0,"12"3"-599"0"0,-1 0-1 0 0,1 0 1 0 0,-1 0-1 0 0,1 0 1 0 0,0 1-1 0 0,-1-1 1 0 0,1 0-1 0 0,0 0 1 0 0,0 0 0 0 0,0 0-1 0 0,0 0 1 0 0,0 0-1 0 0,0 0 1 0 0,0 0-1 0 0,0 0-43 0 0,-1-12 932 0 0,-4 9-647 0 0,5 4-278 0 0,0 0 0 0 0,-1 0 1 0 0,1 0-1 0 0,0 0 0 0 0,0-1 0 0 0,-1 1 1 0 0,1 0-1 0 0,0 0 0 0 0,-1 0 1 0 0,1 0-1 0 0,0-1 0 0 0,0 1 1 0 0,-1 0-1 0 0,1 0 0 0 0,0 0 1 0 0,0-1-1 0 0,0 1 0 0 0,-1 0 0 0 0,1-1 1 0 0,0 1-1 0 0,0 0 0 0 0,0 0 1 0 0,0-1-1 0 0,0 1 0 0 0,-1 0 1 0 0,1-1-1 0 0,0 1 0 0 0,0 0 1 0 0,0-1-1 0 0,0 1 0 0 0,0 0 0 0 0,0-1 1 0 0,0 1-1 0 0,0 0-7 0 0,0-1 47 0 0,0 1 1 0 0,0 0 4 0 0,0 0 16 0 0,0 0 4 0 0,0 0 1 0 0,0 0 16 0 0,0 0 46 0 0,0 0 17 0 0,0 0 5 0 0,0 0-15 0 0,0 0-50 0 0,0 0-12 0 0,0 0 0 0 0,16 0 368 0 0,15 0 30 0 0,27 1 311 0 0,1-4 0 0 0,6-2-789 0 0,-31-3 196 0 0,-26 6-142 0 0,-1 0 0 0 0,1 0 1 0 0,0 1-1 0 0,0 0 0 0 0,-1 1 1 0 0,1-1-1 0 0,0 1 0 0 0,1 1-54 0 0,6 0 86 0 0,0 0-1 0 0,-1-2 0 0 0,1 1 1 0 0,0-2-1 0 0,14-2-85 0 0,-19 3 76 0 0,0 1 1 0 0,0 0-1 0 0,0 0 1 0 0,3 1-77 0 0,16 1 197 0 0,-12-4-54 0 0,-14 2-122 0 0,-1-1 1 0 0,0 1-1 0 0,1 0 1 0 0,-1 0-1 0 0,0 0 0 0 0,1 0 1 0 0,-1 0-1 0 0,0 0 1 0 0,2 1-22 0 0,-2-1 10 0 0,-1 1-1 0 0,1-1 1 0 0,0 1 0 0 0,-1-1 0 0 0,1 0 0 0 0,0 1 0 0 0,0-1 0 0 0,-1 0 0 0 0,1 0 0 0 0,0 0 0 0 0,0 0 0 0 0,-1-1 0 0 0,1 1 0 0 0,0 0 0 0 0,-1-1 0 0 0,1 0 0 0 0,0 1 0 0 0,-1-1 0 0 0,1 0-1 0 0,0 1 1 0 0,-1-1 0 0 0,1 0 0 0 0,-1 0 0 0 0,1-1-10 0 0,1 2 78 0 0,0-1 0 0 0,1 0 0 0 0,-1 1 0 0 0,0 0 1 0 0,1 0-1 0 0,-1 0 0 0 0,1 0 0 0 0,-1 0 0 0 0,1 1-78 0 0,5 0 37 0 0,2-1 117 0 0,18 0 108 0 0,-28 0-251 0 0,-1 0-1 0 0,1 0 0 0 0,0 0 0 0 0,-1 0 0 0 0,1 0 0 0 0,0 0 0 0 0,-1 0 0 0 0,1-1 0 0 0,-1 1 1 0 0,1 0-1 0 0,0 0 0 0 0,-1-1 0 0 0,1 1 0 0 0,-1 0 0 0 0,1-1 0 0 0,-1 1 0 0 0,1-1 0 0 0,-1 1 1 0 0,1 0-1 0 0,-1-1 0 0 0,1 1 0 0 0,-1-1 0 0 0,0 1 0 0 0,1-1 0 0 0,-1 0 0 0 0,0 1 0 0 0,0-1 1 0 0,1 1-1 0 0,-1-1 0 0 0,0 0 0 0 0,0 1 0 0 0,0-1 0 0 0,1 1 0 0 0,-1-1-10 0 0,0 0 75 0 0,0 1 22 0 0,0 0 1 0 0,0 0 0 0 0,0 0 17 0 0,0 0 24 0 0,0 0 5 0 0,0 0 1 0 0,0 0 2 0 0,0 0-15 0 0,0 0-4 0 0,0 0 1 0 0,0 0-12 0 0,0 0-66 0 0,0 0-14 0 0,0 0-1 0 0,-7 18 396 0 0,6-7-392 0 0,0 0-1 0 0,-1 0 1 0 0,0 0-1 0 0,-1 1-39 0 0,-5 29-1 0 0,7-12 1 0 0,1-21 3 0 0,0-1 0 0 0,0 0-1 0 0,-1 0 1 0 0,0 0 0 0 0,0 0-1 0 0,-2 5-2 0 0,0-1 5 0 0,1 0-1 0 0,0 0 0 0 0,1 0 0 0 0,0 0 0 0 0,1 0 0 0 0,0 4-4 0 0,0-4 23 0 0,0 0-1 0 0,0 1 0 0 0,-2-1 1 0 0,1 0-1 0 0,-1 0 0 0 0,-2 3-22 0 0,2-5 73 0 0,1 1 0 0 0,0-1 0 0 0,0 0-1 0 0,1 0 1 0 0,0 1 0 0 0,1 3-73 0 0,0 8-2174 0 0,-1-19-8991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54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26 1496 0 0,'0'0'432'0'0,"0"0"0"0"0,0 0 0 0 0,0 0 0 0 0,0 0 0 0 0,0 0 0 0 0,0 0 0 0 0,0 0-20 0 0,0 0-77 0 0,0 0-13 0 0,0 0-6 0 0,0 0 0 0 0,0 0-8 0 0,0 0 1 0 0,0 0-2 0 0,0 0-26 0 0,0 0-115 0 0,0 0-30 0 0,0 0-2 0 0,0 0 0 0 0,0 0 16 0 0,0 6 13 0 0,0 0-376 0 0,-1 0 581 0 0,0 0 0 0 0,1 1 1 0 0,0-1-1 0 0,0 1 0 0 0,1-1 0 0 0,1 4-368 0 0,-2-10 19 0 0,1 1-1 0 0,-1 0 1 0 0,1 0-1 0 0,-1-1 1 0 0,1 1-1 0 0,0 0 1 0 0,-1-1-1 0 0,1 1 1 0 0,0-1 0 0 0,0 1-1 0 0,0-1 1 0 0,-1 1-1 0 0,1-1 1 0 0,0 1-1 0 0,0-1 1 0 0,0 0 0 0 0,0 1-1 0 0,0-1 1 0 0,0 0-1 0 0,0 0 1 0 0,0 0-1 0 0,0 0 1 0 0,-1 0-1 0 0,1 0 1 0 0,1 0-19 0 0,30-2 557 0 0,-18 1-379 0 0,25-6 232 0 0,-9 0-307 0 0,80-18 361 0 0,-37 7 59 0 0,-56 13-409 0 0,0 0 1 0 0,1 1 0 0 0,-1 1-1 0 0,1 1 1 0 0,10 0-115 0 0,15-7 245 0 0,-23 6-74 0 0,-18 3-157 0 0,0-1 1 0 0,0 0-1 0 0,1 1 0 0 0,-1 0 0 0 0,0 0 0 0 0,0-1 0 0 0,1 1 1 0 0,-1 1-1 0 0,0-1 0 0 0,1 0 0 0 0,-1 0 0 0 0,0 1 1 0 0,0 0-1 0 0,0-1 0 0 0,1 1 0 0 0,-1 0 0 0 0,0 0-14 0 0,2 1 47 0 0,0 0-1 0 0,0-1 0 0 0,0 1 1 0 0,0-1-1 0 0,0 0 0 0 0,0 0 1 0 0,0 0-1 0 0,0-1 0 0 0,0 0 1 0 0,2 1-47 0 0,47-3 217 0 0,-22 1-90 0 0,16 1 1013 0 0,-47 29-843 0 0,0 3-339 0 0,0-23-3 0 0,0 0 0 0 0,1 0-1 0 0,0 1 1 0 0,0-1 0 0 0,1 0 0 0 0,0 0 0 0 0,2 3 45 0 0,-1 0-33 0 0,1 0 0 0 0,-2 0 0 0 0,0 1 0 0 0,0-1 0 0 0,-1 1 0 0 0,-1-1 0 0 0,0 1 0 0 0,0 0 33 0 0,0 4-19 0 0,0-16 19 0 0,0 0-1 0 0,0 0 1 0 0,0-1-1 0 0,0 1 1 0 0,0 0 0 0 0,0-1-1 0 0,1 1 1 0 0,-1 0-1 0 0,0-1 1 0 0,1 1 0 0 0,-1 0-1 0 0,0-1 1 0 0,1 1-1 0 0,-1 0 1 0 0,1-1-1 0 0,-1 1 1 0 0,1-1 0 0 0,-1 1-1 0 0,1-1 1 0 0,0 1 0 0 0,-1-1-1 0 0,1 1 1 0 0,-1 0 0 0 0,1-1-1 0 0,-1 1 1 0 0,1 0 0 0 0,-1-1-1 0 0,1 1 1 0 0,-1 0 0 0 0,0 0-1 0 0,1-1 1 0 0,-1 1 0 0 0,0 0-1 0 0,0 0 1 0 0,1-1 0 0 0,-1 1-1 0 0,0 0 1 0 0,0 0 0 0 0,0 0 0 0 0,0 99-632 0 0,0-101 630 0 0,0 1 1 0 0,0 0 0 0 0,0-1 0 0 0,0 1 0 0 0,0 0 0 0 0,0-1-1 0 0,0 1 1 0 0,0 0 0 0 0,0-1 0 0 0,0 1 0 0 0,0 0 0 0 0,1-1 0 0 0,-1 1-1 0 0,0 0 1 0 0,0-1 0 0 0,0 1 0 0 0,1 0 0 0 0,-1 0 0 0 0,0-1 0 0 0,0 1-1 0 0,1 0 1 0 0,-1 0 0 0 0,0-1 0 0 0,0 1 0 0 0,1 0 0 0 0,-1 0 0 0 0,0 0-1 0 0,1-1 1 0 0,-1 1 0 0 0,0 0 0 0 0,1 0 0 0 0,-1 0 0 0 0,0 0-1 0 0,1 0 1 0 0,-1 0 0 0 0,0 0 0 0 0,1 0 0 0 0,-1 0 0 0 0,0 0 0 0 0,1 0-1 0 0,-1 0 1 0 0,0 0 0 0 0,1 0 0 0 0,-1 0 0 0 0,0 0 0 0 0,1 0 0 0 0,-1 0-1 0 0,0 0 1 0 0,1 1 0 0 0,-1-1 0 0 0,0 0 0 0 0,1 0 0 0 0,-1 0 0 0 0,0 1-1 0 0,1-1 1 0 0,-1 0 0 0 0,0 0 0 0 0,0 1 0 0 0,0-1 0 0 0,1 0-1 0 0,-1 0 1 0 0,0 1 0 0 0,0-1 0 0 0,0 0 0 0 0,1 1 1 0 0,0-38-1372 0 0,0 36-8453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54.8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 5824 0 0,'0'-1'56'0'0,"0"1"0"0"0,0 0 0 0 0,0-1 0 0 0,0 1 0 0 0,0 0 0 0 0,0-1 0 0 0,-1 1 0 0 0,1-1 0 0 0,0 1 0 0 0,0 0 0 0 0,0-1 0 0 0,0 1 0 0 0,0 0 0 0 0,1-1 0 0 0,-1 1 0 0 0,0 0 0 0 0,0-1 0 0 0,0 1 0 0 0,0 0 0 0 0,0-1 0 0 0,0 1 0 0 0,1 0 0 0 0,-1-1 0 0 0,0 1 0 0 0,0 0 0 0 0,0-1 0 0 0,1 1 0 0 0,-1 0 0 0 0,0 0 0 0 0,0-1 0 0 0,1 1 0 0 0,-1 0 0 0 0,0 0 0 0 0,1 0 0 0 0,-1-1 0 0 0,0 1 0 0 0,1 0 0 0 0,-1 0 0 0 0,0 0 0 0 0,1 0 0 0 0,-1 0 0 0 0,0 0 0 0 0,1 0 0 0 0,-1 0 0 0 0,0 0 0 0 0,1 0 0 0 0,-1 0 0 0 0,0 0 0 0 0,1 0 0 0 0,-1 0-56 0 0,1 0 122 0 0,0 1 0 0 0,-1-1 0 0 0,1 0 0 0 0,-1 1 0 0 0,1-1 0 0 0,-1 1 0 0 0,1 0 0 0 0,-1-1 0 0 0,1 1 0 0 0,-1-1 0 0 0,1 1 0 0 0,-1 0 0 0 0,0 0 0 0 0,1-1 0 0 0,-1 1 0 0 0,0 0 0 0 0,1-1 0 0 0,-1 1 0 0 0,0 0 0 0 0,0 0 0 0 0,0-1 0 0 0,0 1 0 0 0,0 0 0 0 0,0 0-122 0 0,1 6 124 0 0,-1 1 1 0 0,1-1 0 0 0,1 0-1 0 0,0 0 1 0 0,0 0 0 0 0,0 0-1 0 0,2 4-124 0 0,0-2 18 0 0,-1 0-1 0 0,0 0 1 0 0,-1 0-1 0 0,1 7-17 0 0,21 182 203 0 0,-19-110 60 0 0,-5-59-134 0 0,2 1 0 0 0,5 28-129 0 0,-2-24 202 0 0,-2-1 0 0 0,0 26-202 0 0,0 16 119 0 0,-2-69-111 0 0,0 0 0 0 0,1-1-1 0 0,-1 1 1 0 0,1-1 0 0 0,0 1 0 0 0,1-1 0 0 0,-1 1-8 0 0,1-1 14 0 0,-1 0 0 0 0,0 0 0 0 0,0 0 0 0 0,0 0 0 0 0,-1 1 0 0 0,0-1 0 0 0,0 4-14 0 0,0-6 18 0 0,-1 0-1 0 0,1 1 1 0 0,-1-1 0 0 0,1 0-1 0 0,0 1 1 0 0,1-1-1 0 0,-1 0 1 0 0,0 0 0 0 0,1 0-1 0 0,0 0 1 0 0,1 2-18 0 0,-1-1 32 0 0,-1-1-2 0 0,0-1 1 0 0,0 1 0 0 0,0 0 0 0 0,-1-1 0 0 0,0 1 0 0 0,1 0 0 0 0,-1 0-1 0 0,0 1-30 0 0,-2 7 176 0 0,2-11-169 0 0,0 0-1 0 0,0 0 1 0 0,0 0-1 0 0,-1 0 1 0 0,1 0-1 0 0,0 0 1 0 0,0 0-1 0 0,0 0 1 0 0,0 1 0 0 0,0-1-1 0 0,0 0 1 0 0,0 0-1 0 0,-1 0 1 0 0,1 0-1 0 0,0 0 1 0 0,0 0-1 0 0,0 0 1 0 0,0 0-1 0 0,0 0 1 0 0,0 0-1 0 0,-1 0 1 0 0,1 0-1 0 0,0 0 1 0 0,0 0-1 0 0,0 0 1 0 0,0 0-1 0 0,0 0 1 0 0,0 0-1 0 0,-1 0 1 0 0,1 0-1 0 0,0 0 1 0 0,0 0-1 0 0,0 0 1 0 0,0-1-1 0 0,0 1 1 0 0,0 0-1 0 0,-1 0 1 0 0,1 0-1 0 0,0 0 1 0 0,0 0-1 0 0,0 0 1 0 0,0 0 0 0 0,0 0-1 0 0,0 0 1 0 0,0-1-1 0 0,0 1 1 0 0,0 0-1 0 0,0 0 1 0 0,0 0-1 0 0,0 0 1 0 0,-1 0-1 0 0,1 0 1 0 0,0-1-1 0 0,0 1-6 0 0,-5-9 28 0 0,0 0 0 0 0,0-1 0 0 0,1 1 0 0 0,0-1-1 0 0,1 0 1 0 0,-2-9-28 0 0,-6-16 116 0 0,5 12-398 0 0,1 0-1 0 0,1 0 1 0 0,1-1 0 0 0,1 0-1 0 0,1 1 1 0 0,1-16 282 0 0,0 36-231 0 0,0-2-9245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55.3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1 108 6016 0 0,'3'-4'17'0'0,"0"-2"49"0"0,0-2 0 0 0,6-1 27 0 0,-8 9-87 0 0,-1 0 0 0 0,1-1 0 0 0,0 1 0 0 0,-1-1 0 0 0,1 1 0 0 0,-1-1 0 0 0,1 1 0 0 0,-1 0 0 0 0,0-1 0 0 0,1 0 0 0 0,-1 1 0 0 0,0-1 0 0 0,1 1 0 0 0,-1-1 0 0 0,0 1 0 0 0,1-1 0 0 0,-1 0 0 0 0,0 1 0 0 0,0-1 0 0 0,0 0 0 0 0,0 1 0 0 0,1-1 0 0 0,-1 0 0 0 0,0 1 0 0 0,0-1 0 0 0,0 0 0 0 0,-1 1-6 0 0,1-1 1 0 0,0 0 0 0 0,0 0 0 0 0,1 0 0 0 0,-1 0 0 0 0,0 0 0 0 0,0 0 0 0 0,0 0 0 0 0,1 0 0 0 0,-1 0 0 0 0,0 0 0 0 0,1 0 0 0 0,-1 0 0 0 0,1 0 0 0 0,-1 0 0 0 0,1 0 0 0 0,0 1 0 0 0,-1-1 0 0 0,1 0 0 0 0,0 0 0 0 0,0 1 0 0 0,-1-1 0 0 0,1 0 0 0 0,0 1 0 0 0,0-1 0 0 0,0 1 0 0 0,0-1 0 0 0,0 1 0 0 0,0-1 0 0 0,-1 1 0 0 0,2 0-1 0 0,-1-1-3 0 0,1 0 1 0 0,0 1-1 0 0,-1-1 1 0 0,0 0-1 0 0,1 0 1 0 0,-1 0-1 0 0,0 0 1 0 0,1 0-1 0 0,-1 0 1 0 0,0 0-1 0 0,0-1 1 0 0,0 1-1 0 0,1-2 3 0 0,-1 1 1 0 0,1 0-1 0 0,0 1 1 0 0,-1-1 0 0 0,1 0-1 0 0,0 0 1 0 0,0 1-1 0 0,0 0 1 0 0,0-1 0 0 0,0 1-1 0 0,1 0 1 0 0,-1 0 0 0 0,0 0-1 0 0,0 0 1 0 0,1 0-1 0 0,-1 0 1 0 0,1 1 0 0 0,-1-1-1 0 0,0 1 1 0 0,2 0-1 0 0,10-2 97 0 0,-1 1-1 0 0,1 1 1 0 0,2 0-97 0 0,-1 1 153 0 0,-11-1-130 0 0,1-1 34 0 0,0 1 1 0 0,0 0-1 0 0,0 0 1 0 0,0 1-1 0 0,0 0 1 0 0,0 0 0 0 0,0 0-1 0 0,0 0 1 0 0,0 1-1 0 0,-1-1 1 0 0,1 1-1 0 0,3 2-57 0 0,7 4 97 0 0,0-1-1 0 0,0-1 1 0 0,1 0 0 0 0,-1-1-1 0 0,7 1-96 0 0,-5-2 73 0 0,-1 0 0 0 0,0 2 0 0 0,0 0 0 0 0,-1 1 0 0 0,6 3-73 0 0,11 5 98 0 0,-27-14-93 0 0,-1 1 0 0 0,0-1 0 0 0,1 1 0 0 0,-1 0 0 0 0,0 0 0 0 0,0 1 0 0 0,-1-1 0 0 0,1 1 0 0 0,0 0 0 0 0,-1 0 0 0 0,4 3-5 0 0,17 20 22 0 0,-17-19-17 0 0,0 0 0 0 0,0 1 0 0 0,-1-1 0 0 0,0 1 0 0 0,0 1 0 0 0,-1-1 0 0 0,0 1 0 0 0,2 6-5 0 0,19 35 129 0 0,-25-49-79 0 0,-1 0-1 0 0,1 0 1 0 0,-1 0-1 0 0,0 0 1 0 0,0 0-1 0 0,1 0 1 0 0,-1 0 0 0 0,0 0-1 0 0,0 1 1 0 0,0-1-1 0 0,0 0 1 0 0,0 0-1 0 0,0 0 1 0 0,-1 0-1 0 0,1 0 1 0 0,0 0 0 0 0,0 0-1 0 0,-1 0 1 0 0,1 0-1 0 0,-1 0 1 0 0,1 0-1 0 0,-1 0 1 0 0,1 0 0 0 0,-1 0-1 0 0,0 0 1 0 0,1 0-1 0 0,-1 0 1 0 0,0 0-1 0 0,0 0-49 0 0,-4 2 166 0 0,1 1 0 0 0,-1-1 0 0 0,0 0 0 0 0,1-1 0 0 0,-5 2-166 0 0,-8 5 202 0 0,0 1-18 0 0,-1-2-1 0 0,-1 0 0 0 0,1-1 0 0 0,-1-1 1 0 0,-8 2-184 0 0,8-3 114 0 0,-5 0 150 0 0,-1 0 0 0 0,0-2 0 0 0,0-1 0 0 0,0-1 0 0 0,0-1 0 0 0,-3-1-264 0 0,-19 0 937 0 0,-44-1 904 0 0,90 2-1841 0 0,0 0 0 0 0,1 0-1 0 0,-1 0 1 0 0,1-1 0 0 0,-1 1-1 0 0,0 0 1 0 0,1 0 0 0 0,-1 0-1 0 0,1 0 1 0 0,-1-1 0 0 0,1 1-1 0 0,-1 0 1 0 0,1-1 0 0 0,-1 1-1 0 0,1 0 1 0 0,-1-1-1 0 0,1 1 1 0 0,-1-1 0 0 0,1 1-1 0 0,-1 0 1 0 0,1-1 0 0 0,0 1-1 0 0,-1-1 1 0 0,1 0 0 0 0,0 1-1 0 0,0-1 1 0 0,-1 1 0 0 0,1-1-1 0 0,0 1 1 0 0,0-1 0 0 0,0 1-12 0 0,0-5-2191 0 0,0 5-8107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58.3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0 123 4416 0 0,'0'0'987'0'0,"0"0"7"0"0,0 0-5 0 0,0 0-90 0 0,0 0-390 0 0,0 0-87 0 0,0 0 0 0 0,0 0-54 0 0,0 0-197 0 0,0 0-47 0 0,0 0-7 0 0,0 0-11 0 0,0 0-78 0 0,0 0-20 0 0,0 0 1 0 0,0 0 4 0 0,0 0 2 0 0,0 0 22 0 0,6 5 15 0 0,9 12-9 0 0,-2 0 0 0 0,1 0-1 0 0,-2 1 1 0 0,3 7-43 0 0,-7-12 66 0 0,0-1-1 0 0,1 0 0 0 0,0-1 1 0 0,1 1-1 0 0,0-2 1 0 0,1 0-1 0 0,0 0 1 0 0,12 8-66 0 0,22 16 37 0 0,-33-24-29 0 0,0-1 0 0 0,1 0 0 0 0,7 4-8 0 0,-14-9 6 0 0,0 0 0 0 0,-1 0 0 0 0,1 1 0 0 0,-1-1 0 0 0,0 1 0 0 0,1 2-6 0 0,12 11 10 0 0,-2-3 147 0 0,-12-11-56 0 0,0 1 1 0 0,1-1-1 0 0,0 0 1 0 0,0 0-1 0 0,0 0 1 0 0,0-1-1 0 0,0 0 1 0 0,6 3-102 0 0,5-5 583 0 0,-16-1-549 0 0,0 0 0 0 0,1 0-1 0 0,-1 0 1 0 0,0 0 0 0 0,1 0 0 0 0,-1 0 0 0 0,0 0 0 0 0,1 0 0 0 0,-1 0 0 0 0,0 0-1 0 0,1 0 1 0 0,-1-1 0 0 0,0 1 0 0 0,1 0 0 0 0,-1 0 0 0 0,0 0 0 0 0,1-1 0 0 0,-1 1-1 0 0,0 0 1 0 0,0 0 0 0 0,1-1 0 0 0,-1 1 0 0 0,0 0 0 0 0,0 0 0 0 0,0-1 0 0 0,1 1-1 0 0,-1 0 1 0 0,0-1 0 0 0,0 1 0 0 0,0 0 0 0 0,0-1 0 0 0,0 1 0 0 0,0 0 0 0 0,0-1-34 0 0,0 1 94 0 0,0-25 985 0 0,1 22-1043 0 0,-1 0 1 0 0,1 0-1 0 0,-1 0 0 0 0,1 0 1 0 0,0 0-1 0 0,0 0 0 0 0,0 1 0 0 0,0-1 1 0 0,1 0-37 0 0,0-1 22 0 0,0 0 0 0 0,-1 1 0 0 0,0-1 1 0 0,1 0-1 0 0,-1 0 0 0 0,0-4-22 0 0,4-22 158 0 0,2-1-1 0 0,0 1 1 0 0,3-2-158 0 0,10-41 180 0 0,-19 70-170 0 0,1-1-1 0 0,-1 1 0 0 0,1-1 1 0 0,-1 1-1 0 0,1 0 0 0 0,0 0 1 0 0,1-1-1 0 0,1-1-9 0 0,-2 2 21 0 0,0 1 0 0 0,0-1-1 0 0,0 0 1 0 0,0 0 0 0 0,-1 0 0 0 0,1 0-1 0 0,-1 0 1 0 0,1-1 0 0 0,-1 1 0 0 0,0-2-21 0 0,1-2 46 0 0,0 0 0 0 0,1-1 0 0 0,-1 1 0 0 0,2 0 0 0 0,-1 1-1 0 0,1-1 1 0 0,0 0-46 0 0,13-25 229 0 0,-16 20-129 0 0,-1 12-98 0 0,0 0-1 0 0,-1-1 1 0 0,1 1-1 0 0,0 0 1 0 0,0-1-1 0 0,0 1 1 0 0,0 0 0 0 0,0 0-1 0 0,0-1 1 0 0,0 1-1 0 0,0 0 1 0 0,0-1-1 0 0,0 1 1 0 0,0 0-1 0 0,1-1 1 0 0,-1 1 0 0 0,0 0-1 0 0,0-1 1 0 0,0 1-1 0 0,0 0 1 0 0,0-1-1 0 0,1 1 1 0 0,-1 0-1 0 0,0 0 1 0 0,0-1 0 0 0,0 1-1 0 0,1 0 1 0 0,-1 0-1 0 0,0-1 1 0 0,0 1-1 0 0,1 0 1 0 0,-1 0 0 0 0,0 0-1 0 0,1 0 1 0 0,-1-1-1 0 0,0 1 1 0 0,0 0-2 0 0,1 0 10 0 0,0 0 0 0 0,-1-1 1 0 0,1 1-1 0 0,-1-1 0 0 0,1 1 1 0 0,-1-1-1 0 0,1 1 0 0 0,-1-1 0 0 0,1 1 1 0 0,-1-1-1 0 0,1 1 0 0 0,-1-1 1 0 0,0 1-1 0 0,1-1 0 0 0,-1 0 0 0 0,0 1 1 0 0,0-1-1 0 0,1 0 0 0 0,-1 1 0 0 0,0-1 1 0 0,0 0-1 0 0,0 1-10 0 0,0-1 5 0 0,1 0-1 0 0,-1 0 1 0 0,0 0-1 0 0,0 1 1 0 0,0-1 0 0 0,1 0-1 0 0,-1 0 1 0 0,1 1-1 0 0,-1-1 1 0 0,0 0 0 0 0,1 1-1 0 0,-1-1 1 0 0,1 0-1 0 0,-1 1 1 0 0,1-1 0 0 0,0 1-1 0 0,-1-1 1 0 0,1 1-1 0 0,0-1 1 0 0,-1 1 0 0 0,1-1-1 0 0,0 1 1 0 0,0-1-5 0 0,11-2 25 0 0,0 0 1 0 0,1 0-1 0 0,4 0-25 0 0,5 0-2276 0 0,-21 2-8877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58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5 5120 0 0,'0'0'18'0'0,"0"1"0"0"0,0-1 1 0 0,0 0-1 0 0,0 1 0 0 0,0-1 0 0 0,0 0 1 0 0,0 1-1 0 0,0-1 0 0 0,0 0 1 0 0,0 1-1 0 0,0-1 0 0 0,0 0 0 0 0,0 1 1 0 0,0-1-1 0 0,-1 0 0 0 0,1 1 1 0 0,0-1-1 0 0,0 0 0 0 0,0 0 0 0 0,0 1 1 0 0,-1-1-1 0 0,1 0 0 0 0,0 1 0 0 0,0-1 1 0 0,0 0-1 0 0,-1 0 0 0 0,1 0 1 0 0,0 1-1 0 0,0-1 0 0 0,-1 0 0 0 0,1 0 1 0 0,0 0-1 0 0,-1 1 0 0 0,1-1 0 0 0,0 0-18 0 0,-13-6 1066 0 0,9 0 701 0 0,2 3-640 0 0,1 11-1021 0 0,1-7-102 0 0,0 0 1 0 0,-1 0-1 0 0,1 0 0 0 0,0 0 0 0 0,-1 0 1 0 0,1 0-1 0 0,-1 0 0 0 0,1 0 0 0 0,-1 0 1 0 0,0 0-1 0 0,1 0 0 0 0,-1-1 1 0 0,0 1-1 0 0,1 0 0 0 0,-1 0 0 0 0,0-1 1 0 0,0 1-1 0 0,0 0 0 0 0,0-1 0 0 0,0 1-4 0 0,-11 11 18 0 0,9-8-18 0 0,0 0 0 0 0,0 0 0 0 0,0 0 1 0 0,0 0-1 0 0,-1 0 0 0 0,0-1 0 0 0,0 0 1 0 0,-2 2-1 0 0,1-1-1 0 0,0 0 1 0 0,0 1 0 0 0,1-1-1 0 0,-1 1 1 0 0,1 0 0 0 0,-2 2 0 0 0,-3 11 5 0 0,0 0 1 0 0,1 0-1 0 0,1 1 1 0 0,0 0-1 0 0,1 0 1 0 0,2 1-1 0 0,0 0-5 0 0,0-5 66 0 0,-2 8 106 0 0,1 0 0 0 0,1 1 1 0 0,2-1-1 0 0,-1 13-172 0 0,3 1 143 0 0,-1-17-23 0 0,0 0 0 0 0,2 0 0 0 0,0 0 0 0 0,2 0 0 0 0,0 0 0 0 0,1-1 0 0 0,4 12-120 0 0,7 17 230 0 0,-11-32-102 0 0,1 0 1 0 0,1 0 0 0 0,7 12-129 0 0,4 6 209 0 0,-10-17-137 0 0,2 1 0 0 0,1-1 0 0 0,0-1 0 0 0,1 0 0 0 0,0-1 0 0 0,4 3-72 0 0,5 4 145 0 0,-17-18-100 0 0,0 0 1 0 0,1 0-1 0 0,0 0 1 0 0,0 0-1 0 0,0 0 1 0 0,0-1-1 0 0,1 0 1 0 0,-1 0-1 0 0,1 0 1 0 0,1 0-46 0 0,9 8 158 0 0,-14-10-143 0 0,0-1 0 0 0,0 1 0 0 0,0 0 1 0 0,0 0-1 0 0,0 0 0 0 0,0-1 0 0 0,0 1 0 0 0,0-1 0 0 0,1 1 0 0 0,-1-1 1 0 0,0 1-1 0 0,0-1 0 0 0,0 1 0 0 0,1-1 0 0 0,-1 0 0 0 0,0 0 0 0 0,0 0 1 0 0,1 0-16 0 0,-1 0 80 0 0,-1-24-183 0 0,0 24-9874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4:59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1 131 6224 0 0,'0'-1'90'0'0,"0"1"1"0"0,0-1-1 0 0,0 1 0 0 0,1-1 1 0 0,-1 1-1 0 0,0-1 0 0 0,0 1 1 0 0,1-1-1 0 0,-1 1 0 0 0,0-1 1 0 0,1 1-1 0 0,-1-1 1 0 0,0 1-1 0 0,1-1 0 0 0,-1 1 1 0 0,1 0-1 0 0,-1-1 0 0 0,1 1 1 0 0,0-1-91 0 0,8-9 1728 0 0,-7 7-1629 0 0,0 0 0 0 0,0 0 0 0 0,0 0 0 0 0,0 0 0 0 0,0 0 0 0 0,1 1 0 0 0,0-1 0 0 0,-1 1 0 0 0,1 0 0 0 0,0-1 0 0 0,0 1 0 0 0,0 1 0 0 0,1-1 0 0 0,-1 0 0 0 0,0 1 0 0 0,1-1-99 0 0,9-2-10 0 0,0 0 0 0 0,1 1 1 0 0,10-1 9 0 0,4-1 48 0 0,48-11-39 0 0,53-3-9 0 0,-76 13 58 0 0,-19 2 420 0 0,31 0-478 0 0,-53 3 154 0 0,-11 1-133 0 0,1 0 0 0 0,-1 0 0 0 0,1-1-1 0 0,0 1 1 0 0,-1 0 0 0 0,1 1-1 0 0,-1-1 1 0 0,1 0 0 0 0,-1 0 0 0 0,1 1-1 0 0,0-1 1 0 0,-1 0 0 0 0,1 1-1 0 0,-1 0 1 0 0,1-1 0 0 0,-1 1-1 0 0,0 0 1 0 0,1 0 0 0 0,-1 0 0 0 0,0 0-1 0 0,0 0 1 0 0,1 0 0 0 0,0 1-21 0 0,9 5 187 0 0,-11-7-168 0 0,1 0 0 0 0,-1 1 0 0 0,1-1 0 0 0,-1 0 0 0 0,1 0 0 0 0,-1 0 0 0 0,1 1 0 0 0,-1-1 0 0 0,0 0 0 0 0,1 1 0 0 0,-1-1 0 0 0,1 0 0 0 0,-1 1 0 0 0,0-1 1 0 0,1 1-1 0 0,-1-1 0 0 0,0 1 0 0 0,1-1 0 0 0,-1 0 0 0 0,0 1 0 0 0,0-1 0 0 0,0 1 0 0 0,1-1 0 0 0,-1 1 0 0 0,0-1 0 0 0,0 1-19 0 0,8 10 152 0 0,-8-11-146 0 0,1 0 0 0 0,-1 1-1 0 0,1-1 1 0 0,-1 1 0 0 0,1-1 0 0 0,-1 1 0 0 0,1-1 0 0 0,-1 1 0 0 0,1-1 0 0 0,-1 1-1 0 0,0 0 1 0 0,1-1 0 0 0,-1 1 0 0 0,0-1 0 0 0,0 1 0 0 0,0 0 0 0 0,1-1 0 0 0,-1 1-1 0 0,0 0 1 0 0,0-1 0 0 0,0 1 0 0 0,0 0 0 0 0,0 0-6 0 0,0-1 45 0 0,1 0-35 0 0,0 0 0 0 0,0-1 0 0 0,0 1 0 0 0,0 0 0 0 0,-1 0 0 0 0,1 0 0 0 0,0 0 0 0 0,0 0 0 0 0,0 0 0 0 0,0 0 0 0 0,0 0 0 0 0,0 0 0 0 0,0 1 0 0 0,0-1 0 0 0,0 0 0 0 0,0 1 0 0 0,-1-1 0 0 0,1 0 0 0 0,0 1 0 0 0,0-1 0 0 0,0 1 0 0 0,-1-1 0 0 0,2 1-10 0 0,-2 1 15 0 0,1 0 0 0 0,-1-1-1 0 0,1 1 1 0 0,-1 0 0 0 0,0 0 0 0 0,1-1-1 0 0,-1 1 1 0 0,0 0 0 0 0,0 0 0 0 0,0 0-1 0 0,0 0-14 0 0,0-1 3 0 0,0-1 13 0 0,0 0 5 0 0,0 0-2 0 0,0 0 5 0 0,0 0 5 0 0,0 29 77 0 0,-3 96 190 0 0,-6 8-296 0 0,4-94 123 0 0,-1 32 266 0 0,5-60-188 0 0,0-18-2166 0 0,1 7-7415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00.3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3408 0 0,'0'0'48'0'0,"1"0"0"0"0,-1 0 0 0 0,0 0 1 0 0,1 0-1 0 0,-1 0 0 0 0,1-1 0 0 0,-1 2 0 0 0,1-1 1 0 0,-1 0-1 0 0,1 0 0 0 0,-1 0 0 0 0,0 0 0 0 0,1 0 1 0 0,-1 0-1 0 0,1 0 0 0 0,-1 0 0 0 0,0 1 0 0 0,1-1 0 0 0,-1 0 1 0 0,1 0-1 0 0,-1 1 0 0 0,0-1 0 0 0,1 0 0 0 0,-1 0 1 0 0,0 1-1 0 0,1-1 0 0 0,-1 0 0 0 0,0 1 0 0 0,0-1 1 0 0,1 1-1 0 0,-1-1 0 0 0,0 0 0 0 0,0 1 0 0 0,0-1 0 0 0,1 1 1 0 0,-1-1-1 0 0,0 0 0 0 0,0 1 0 0 0,0-1 0 0 0,0 1 1 0 0,0-1-1 0 0,0 1-48 0 0,0 0 67 0 0,0-1 0 0 0,0 1 0 0 0,0-1 0 0 0,0 1 0 0 0,1 0 0 0 0,-1-1 0 0 0,0 1 0 0 0,0-1 0 0 0,0 1 0 0 0,1 0 0 0 0,-1-1 0 0 0,0 1 0 0 0,1-1 0 0 0,-1 1 0 0 0,1-1 0 0 0,-1 1 0 0 0,0-1 0 0 0,1 0 0 0 0,-1 1 0 0 0,1-1 1 0 0,-1 1-1 0 0,1-1 0 0 0,-1 0 0 0 0,1 1 0 0 0,0-1 0 0 0,-1 0 0 0 0,1 0 0 0 0,-1 0 0 0 0,1 1-67 0 0,1 0 42 0 0,0 0 0 0 0,-1 0 1 0 0,1 0-1 0 0,-1 1 0 0 0,0-1 0 0 0,1 0 1 0 0,-1 1-1 0 0,0-1 0 0 0,0 1 1 0 0,1 0-1 0 0,-2-1 0 0 0,1 1 0 0 0,0 0 1 0 0,0 0-1 0 0,0 0 0 0 0,0 1-42 0 0,12 39-95 0 0,-8-25 144 0 0,7 31-100 0 0,-1 1 0 0 0,1 24 51 0 0,-8-45 17 0 0,-1-8 108 0 0,-2-1 0 0 0,-1 1-1 0 0,-1 13-124 0 0,0 8 447 0 0,6-9-72 0 0,-4-27-274 0 0,0 0-1 0 0,0 0 0 0 0,0 1 1 0 0,-1-1-1 0 0,0 0 1 0 0,0 3-101 0 0,-1 4 191 0 0,0 0-1 0 0,1 0 1 0 0,1 0 0 0 0,0 0 0 0 0,1 0 0 0 0,0 0 0 0 0,1 1-191 0 0,-1 0 458 0 0,-1 1 0 0 0,0-1 0 0 0,-1 1 1 0 0,-1 12-459 0 0,1 2 1057 0 0,0-27-870 0 0,0-1-7 0 0,0 0 1 0 0,0 0-2 0 0,0 0-8 0 0,0 0-46 0 0,0 0-8 0 0,0-25 277 0 0,2-31-209 0 0,10-49-185 0 0,-5 46-1955 0 0,-6 52-7843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00.7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 6632 0 0,'1'-1'21'0'0,"1"0"1"0"0,-1 0-1 0 0,1 1 1 0 0,-1-1 0 0 0,1 0-1 0 0,-1 0 1 0 0,1 1-1 0 0,-1-1 1 0 0,1 1-1 0 0,0 0 1 0 0,-1-1 0 0 0,1 1-1 0 0,0 0 1 0 0,-1 0-1 0 0,1 0 1 0 0,1 0-22 0 0,0 0 41 0 0,-1 0 0 0 0,1 0 0 0 0,-1 0 0 0 0,1-1 0 0 0,-1 1 0 0 0,1-1 0 0 0,-1 0 0 0 0,1 1-1 0 0,-1-1 1 0 0,2-1-41 0 0,1-1 32 0 0,1 0-1 0 0,-1 0 0 0 0,1 1 0 0 0,0 0 0 0 0,0 0 0 0 0,0 0 0 0 0,0 1 0 0 0,0-1 0 0 0,0 2 1 0 0,1-1-1 0 0,-1 1 0 0 0,3 0-31 0 0,7-1 1 0 0,-9 1 4 0 0,0-1-1 0 0,0 2 1 0 0,-1-1 0 0 0,1 0 0 0 0,0 1 0 0 0,-1 1-1 0 0,1-1 1 0 0,0 1 0 0 0,2 1-5 0 0,0 1 27 0 0,15 7 90 0 0,-1 1 0 0 0,2 1-117 0 0,-19-9 24 0 0,-1-1-1 0 0,1 1 1 0 0,-1 0 0 0 0,0 1-1 0 0,0-1 1 0 0,0 1-1 0 0,-1 0 1 0 0,0 0 0 0 0,1 1-1 0 0,1 4-23 0 0,19 45 309 0 0,-16-34 78 0 0,0-1 1 0 0,7 10-388 0 0,-13-24 41 0 0,-1 0 0 0 0,-1 0 1 0 0,1 1-1 0 0,-1-1 0 0 0,0 1 0 0 0,0-1 0 0 0,-1 1 0 0 0,0-1 0 0 0,0 1 1 0 0,-1-1-1 0 0,0 5-41 0 0,0 15 114 0 0,0-18-32 0 0,1 0 0 0 0,-1 0 0 0 0,-1 0 0 0 0,0 0 0 0 0,0-1 0 0 0,0 1 0 0 0,-1 0 0 0 0,0-1 0 0 0,0 0 0 0 0,-1 0 0 0 0,0 0 0 0 0,-1 0 0 0 0,1 0 0 0 0,-1-1 0 0 0,0 0 0 0 0,-1 0 0 0 0,1 0 0 0 0,-1-1 0 0 0,-1 0 0 0 0,1 0 0 0 0,-1 0 0 0 0,1-1 0 0 0,-4 1-82 0 0,-7 4 223 0 0,4-2 71 0 0,0-1-1 0 0,0 0 1 0 0,-9 2-294 0 0,11-5 183 0 0,7-1-104 0 0,0-1 0 0 0,0 1 0 0 0,0-1-1 0 0,-1 0 1 0 0,1 0 0 0 0,0-1-1 0 0,0 1 1 0 0,0-1 0 0 0,-1 0 0 0 0,1 0-1 0 0,0 0 1 0 0,0-1 0 0 0,-1 1-1 0 0,1-1 1 0 0,0 0 0 0 0,-3-1-79 0 0,-8-2 234 0 0,13 4-200 0 0,0 0 1 0 0,1 0-1 0 0,-1-1 1 0 0,0 1-1 0 0,1 0 1 0 0,-1-1-1 0 0,1 0 1 0 0,-1 1-1 0 0,1-1 1 0 0,-1 0-1 0 0,1 0 1 0 0,-1 0-35 0 0,-9-3 249 0 0,5 1 54 0 0,4-10-2190 0 0,2 12-7899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03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1 663 5824 0 0,'0'0'888'0'0,"0"0"0"0"0,0 0 1 0 0,0 0-66 0 0,0 0-289 0 0,0 0-76 0 0,0 0-2 0 0,0 0-32 0 0,0 0-130 0 0,0 0-35 0 0,0 0 5 0 0,0 0-29 0 0,0 0-142 0 0,2-6-30 0 0,3-4 47 0 0,0 0 0 0 0,1 1 0 0 0,0 0 0 0 0,2-3-110 0 0,26-44 385 0 0,-27 45-342 0 0,-1 0 0 0 0,-1 0 0 0 0,0-1 0 0 0,-1 0 0 0 0,0 0 0 0 0,2-9-43 0 0,2-20 283 0 0,1-17-283 0 0,2-16 186 0 0,24-78 407 0 0,-34 143-461 0 0,1 0 0 0 0,0-1 0 0 0,0 1 0 0 0,1 0 0 0 0,0 1 0 0 0,0-1 0 0 0,1 0 0 0 0,0 1 0 0 0,1 0 0 0 0,0 0 0 0 0,0 0 0 0 0,1 0-132 0 0,3-1 236 0 0,-8 7-154 0 0,0 1-1 0 0,-1 0 1 0 0,1 0 0 0 0,0 0-1 0 0,0 0 1 0 0,1 0 0 0 0,-1 1 0 0 0,0-1-1 0 0,0 0 1 0 0,0 0 0 0 0,0 1-1 0 0,1-1 1 0 0,-1 1 0 0 0,0-1-1 0 0,1 1 1 0 0,-1-1 0 0 0,0 1 0 0 0,1 0-1 0 0,-1 0 1 0 0,1 0 0 0 0,-1 0-1 0 0,0 0 1 0 0,1 0 0 0 0,-1 0-1 0 0,1 0-81 0 0,-1 0 3 0 0,0 0-1 0 0,0 0 0 0 0,0 0 0 0 0,0 1 0 0 0,0-1 0 0 0,1 0 0 0 0,-1 1 0 0 0,0-1 0 0 0,0 1 0 0 0,0-1 0 0 0,0 1 0 0 0,0 0 0 0 0,0-1 1 0 0,-1 1-1 0 0,1 0 0 0 0,0-1 0 0 0,0 1 0 0 0,0 0 0 0 0,0 0 0 0 0,-1 0 0 0 0,1 0 0 0 0,-1 0 0 0 0,1 0-2 0 0,12 30-157 0 0,-12-27 126 0 0,1 1-1 0 0,-1-1 0 0 0,1 0 1 0 0,0-1-1 0 0,0 1 0 0 0,0 0 1 0 0,1 1 31 0 0,2 1-24 0 0,-1-3 5 0 0,-1 1 1 0 0,0 0 0 0 0,0-1 0 0 0,0 2-1 0 0,0-1 1 0 0,-1 0 0 0 0,1 0 0 0 0,-1 1-1 0 0,0-1 1 0 0,0 2 18 0 0,-1-2-18 0 0,2 0 0 0 0,-1 0 0 0 0,0 1 0 0 0,1-1-1 0 0,0-1 1 0 0,0 1 0 0 0,2 2 18 0 0,15 23-73 0 0,-6 2-22 0 0,1 0-1 0 0,2-2 1 0 0,1 0-1 0 0,1-1 1 0 0,3 3 95 0 0,54 71-282 0 0,-72-96 295 0 0,1 0 0 0 0,-1 0 0 0 0,0 0 0 0 0,0 1 0 0 0,-1-1 0 0 0,0 1-13 0 0,-2-6 6 0 0,-1-1 0 0 0,1 1 1 0 0,-1 0-1 0 0,1-1 0 0 0,-1 1 1 0 0,1 0-1 0 0,-1-1 0 0 0,1 1 0 0 0,0-1 1 0 0,-1 1-1 0 0,1-1 0 0 0,0 1 1 0 0,-1-1-1 0 0,1 0 0 0 0,0 1 0 0 0,0-1 1 0 0,-1 0-1 0 0,1 0-6 0 0,0 1 14 0 0,-1-1 1 0 0,1 0-1 0 0,-1 0 0 0 0,1 0 1 0 0,-1 0-1 0 0,1 1 1 0 0,-1-1-1 0 0,1 0 0 0 0,-1 0 1 0 0,1 1-1 0 0,-1-1 0 0 0,0 0 1 0 0,1 1-1 0 0,-1-1 1 0 0,0 0-1 0 0,1 1 0 0 0,-1-1 1 0 0,0 1-1 0 0,1-1 0 0 0,-1 0 1 0 0,0 1-1 0 0,0-1 1 0 0,1 1-1 0 0,-1-1 0 0 0,0 1 1 0 0,0-1-1 0 0,0 1 0 0 0,0-1 1 0 0,0 1-1 0 0,0-1 0 0 0,0 1-14 0 0,0-1 100 0 0,0 0-5 0 0,0 0-3 0 0,0 0-5 0 0,0 0-55 0 0,0 0-11 0 0,0 0-1 0 0,0 0 9 0 0,0 0 5 0 0,0 0 3 0 0,0 0-1 0 0,0 0 3 0 0,0 0-23 0 0,-6-2 69 0 0,8 2-2403 0 0,-2 0-9082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6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7832 0 0,'0'0'23'0'0,"0"0"1"0"0,0 0-1 0 0,0 0 1 0 0,0-1-1 0 0,0 1 0 0 0,0 0 1 0 0,0 0-1 0 0,0 0 1 0 0,0-1-1 0 0,0 1 1 0 0,0 0-1 0 0,0 0 1 0 0,0 0-1 0 0,0-1 0 0 0,1 1 1 0 0,-1 0-1 0 0,0 0 1 0 0,0 0-1 0 0,0 0 1 0 0,0-1-1 0 0,0 1 0 0 0,0 0 1 0 0,1 0-1 0 0,-1 0 1 0 0,0 0-1 0 0,0 0 1 0 0,0 0-1 0 0,0-1 1 0 0,1 1-1 0 0,-1 0 0 0 0,0 0 1 0 0,0 0-1 0 0,0 0 1 0 0,1 0-1 0 0,-1 0 1 0 0,0 0-1 0 0,0 0 1 0 0,0 0-1 0 0,1 0 0 0 0,-1 0-23 0 0,11 4 643 0 0,-10-3-552 0 0,0-1 1 0 0,1 1-1 0 0,-1 0 1 0 0,0 0-1 0 0,0 0 1 0 0,0-1-1 0 0,0 1 1 0 0,0 0-1 0 0,0 1 1 0 0,0-1-1 0 0,-1 0 1 0 0,1 0-1 0 0,0 0 1 0 0,-1 0-1 0 0,1 1 1 0 0,0 0-92 0 0,-3 1 938 0 0,2-3-909 0 0,0 0 0 0 0,0 0 0 0 0,0 0 1 0 0,-1 1-1 0 0,1-1 0 0 0,0 0 0 0 0,0 0 0 0 0,0 0 0 0 0,0 1 0 0 0,0-1 0 0 0,-1 0 0 0 0,1 0 0 0 0,0 1 0 0 0,0-1 0 0 0,0 0 1 0 0,0 0-1 0 0,0 0 0 0 0,0 1 0 0 0,0-1 0 0 0,0 0 0 0 0,0 0 0 0 0,0 1 0 0 0,0-1 0 0 0,0 0 0 0 0,0 0 0 0 0,0 1 0 0 0,0-1 1 0 0,0 0-1 0 0,0 0 0 0 0,0 1 0 0 0,0-1 0 0 0,1 0 0 0 0,-1 0 0 0 0,0 1 0 0 0,0-1 0 0 0,0 0 0 0 0,0 0-29 0 0,1 2 43 0 0,-1 0 0 0 0,1-1 0 0 0,-1 1-1 0 0,0-1 1 0 0,1 1 0 0 0,-1 0 0 0 0,0 0 0 0 0,0-1-1 0 0,0 1 1 0 0,0 0 0 0 0,-1-1 0 0 0,1 1 0 0 0,0 0-1 0 0,-1-1 1 0 0,1 1-43 0 0,-3 17-28 0 0,9 73-397 0 0,3-2 0 0 0,4 1 0 0 0,8 14 425 0 0,-2-50-164 0 0,-14-42 127 0 0,0 2 0 0 0,0-1 0 0 0,-1 4 37 0 0,-2-13-4 0 0,-1 0 0 0 0,1-1 0 0 0,0 1 0 0 0,0-1 0 0 0,0 1-1 0 0,1-1 1 0 0,-1 0 0 0 0,2 1 4 0 0,-1 0-1 0 0,0-1-1 0 0,-1 1 1 0 0,1-1 0 0 0,-1 1-1 0 0,0 0 1 0 0,0 0 0 0 0,1 4 1 0 0,-1 3 1 0 0,-2-8 4 0 0,1-1 0 0 0,-1 0 0 0 0,1 0 0 0 0,0 1 0 0 0,0-1 0 0 0,0 0 1 0 0,0 0-1 0 0,0 0 0 0 0,1 0 0 0 0,-1 0 0 0 0,1 0 0 0 0,2 2-5 0 0,-1 6 497 0 0,-4-18 305 0 0,8-51-393 0 0,-1 7-2170 0 0,-5 13-6752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04.4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188 107 4816 0 0,'0'0'881'0'0,"0"0"6"0"0,25-2 3742 0 0,-25 1-4629 0 0,0 1 1 0 0,0-1-1 0 0,0 1 0 0 0,0-1 1 0 0,0 1-1 0 0,0-1 0 0 0,0 1 1 0 0,-1-1-1 0 0,1 1 0 0 0,0-1 1 0 0,0 1-1 0 0,0 0 0 0 0,-1-1 1 0 0,1 1-1 0 0,0-1 0 0 0,0 1 1 0 0,-1-1-1 0 0,1 1 0 0 0,0 0 1 0 0,-1-1-1 0 0,1 1 0 0 0,-1 0 1 0 0,1-1-1 0 0,-1 1 0 0 0,1 0-5 0 0,-1-1 1 0 0,1 1-1 0 0,0 0 1 0 0,-1-1-1 0 0,1 1 1 0 0,0 0-1 0 0,-1-1 0 0 0,1 1 1 0 0,0-1-1 0 0,-1 1 1 0 0,1 0-1 0 0,0-1 1 0 0,0 1-1 0 0,-1-1 1 0 0,1 1-1 0 0,0-1 1 0 0,0 1-1 0 0,0-1 0 0 0,0 1 1 0 0,0-1-1 0 0,0 1 1 0 0,0-1-1 0 0,0 1 1 0 0,0-1 4 0 0,-1-2-5 0 0,1 1 1 0 0,-1 0-1 0 0,1-1 1 0 0,-1 1-1 0 0,0-1 1 0 0,0 1-1 0 0,0 0 1 0 0,-1 0-1 0 0,1-1 1 0 0,0 1-1 0 0,-1 0 1 0 0,1 0-1 0 0,-1 0 1 0 0,0 1-1 0 0,0-1 1 0 0,0 0-1 0 0,0 1 1 0 0,0-1-1 0 0,0 1 1 0 0,0-1-1 0 0,0 1 1 0 0,0 0-1 0 0,-1 0 1 0 0,1 0-1 0 0,0 0 1 0 0,-1 1-1 0 0,0-1 5 0 0,-17-4 30 0 0,19 4-12 0 0,0 1 0 0 0,0-1 0 0 0,0 1 0 0 0,1-1-1 0 0,-1 1 1 0 0,0-1 0 0 0,0 1 0 0 0,0 0 0 0 0,0 0 0 0 0,-1-1 0 0 0,1 1 0 0 0,0 0-1 0 0,0 0 1 0 0,0 0 0 0 0,0 0 0 0 0,0 0 0 0 0,0 0 0 0 0,0 1 0 0 0,0-1 0 0 0,0 0-1 0 0,0 0 1 0 0,0 1 0 0 0,0-1 0 0 0,0 1 0 0 0,0-1 0 0 0,0 1 0 0 0,1-1-1 0 0,-1 1 1 0 0,0-1 0 0 0,0 1 0 0 0,0 0 0 0 0,0-1 0 0 0,1 1 0 0 0,-1 1-18 0 0,-18 11 307 0 0,17-11-275 0 0,-1-1 1 0 0,0 1-1 0 0,1 0 1 0 0,0 0-1 0 0,-1 0 1 0 0,1 0-1 0 0,-2 2-32 0 0,-2 4 56 0 0,1 1 1 0 0,0-1-1 0 0,1 1 0 0 0,0 0 0 0 0,0 0 0 0 0,-2 8-56 0 0,-14 58 178 0 0,19-68-174 0 0,-2 4 53 0 0,1 0 1 0 0,1 1-1 0 0,0-1 0 0 0,0 0 1 0 0,1 0-1 0 0,1 3-57 0 0,0-11 14 0 0,0-1-1 0 0,0 0 1 0 0,0 1-1 0 0,0-1 1 0 0,0 0 0 0 0,1 1-1 0 0,-1-1 1 0 0,1 0-1 0 0,0 0 1 0 0,-1 0 0 0 0,1 0-1 0 0,0-1 1 0 0,0 1-1 0 0,0 0 1 0 0,0-1 0 0 0,0 1-1 0 0,1-1 1 0 0,-1 0-1 0 0,0 0 1 0 0,1 0 0 0 0,1 0-14 0 0,2 2 25 0 0,0 0 1 0 0,1-1-1 0 0,-1 0 1 0 0,1-1-1 0 0,0 0 0 0 0,0 0 1 0 0,5 0-26 0 0,-6-2 27 0 0,0-1-1 0 0,0 1 1 0 0,0-1 0 0 0,0-1 0 0 0,0 1-1 0 0,0-1 1 0 0,0-1 0 0 0,-1 1-1 0 0,0 0 1 0 0,1-1 0 0 0,0-2-27 0 0,6-2 42 0 0,-7 4-29 0 0,0-1 0 0 0,-1 1 0 0 0,1-1 1 0 0,-1 0-1 0 0,0 0 0 0 0,-1 0 0 0 0,1-1 0 0 0,-1 1 1 0 0,0-1-1 0 0,0 0 0 0 0,-1 0 0 0 0,0 0 0 0 0,0 0 1 0 0,1-6-14 0 0,13-30 174 0 0,-14 35-91 0 0,1-1 0 0 0,-2 1 0 0 0,1 0 1 0 0,-1-1-1 0 0,0 1 0 0 0,0-1 1 0 0,-1 0-1 0 0,0-4-83 0 0,0 2 109 0 0,1 0 0 0 0,0 0 0 0 0,0 0 0 0 0,2-7-109 0 0,0 4 107 0 0,-3 11-78 0 0,0 1 0 0 0,0-1 0 0 0,0 1 0 0 0,1 0 0 0 0,-1-1 0 0 0,0 1 0 0 0,1 0 0 0 0,-1-1 0 0 0,1 1 0 0 0,0 0 0 0 0,-1 0 0 0 0,1-1 0 0 0,0 1 0 0 0,0 0 0 0 0,0 0 0 0 0,0 0 0 0 0,1-1-29 0 0,-1-10 333 0 0,-2 11-347 0 0,1 9 47 0 0,0-6-29 0 0,0 0 0 0 0,1 0 0 0 0,-1 0 0 0 0,1 0 0 0 0,0 0 0 0 0,-1-1 0 0 0,1 1 0 0 0,0 0 0 0 0,0 0 0 0 0,0-1 0 0 0,1 2-4 0 0,6 14 4 0 0,-1 11 0 0 0,-1 0-1 0 0,-1 0 1 0 0,-2 1-1 0 0,-1 1-3 0 0,7 50 12 0 0,-7-55-16 0 0,0 0 0 0 0,-2 1 0 0 0,-1 7 4 0 0,0-9-28 0 0,0 0 1 0 0,2 0-1 0 0,3 17 28 0 0,3 17-82 0 0,-4-30-45 0 0,1-1 1 0 0,4 15 126 0 0,-6-35-25 0 0,0 1 0 0 0,0-1 0 0 0,1 0 1 0 0,0 0-1 0 0,0 0 0 0 0,1 0 0 0 0,0-1 0 0 0,0 0 0 0 0,1 1 1 0 0,-1-1-1 0 0,3 1 25 0 0,12 14-33 0 0,-16-17 36 0 0,0 0 1 0 0,1 0-1 0 0,0 0 0 0 0,0 0 0 0 0,0 0 0 0 0,0-1 0 0 0,1 0 0 0 0,-1 0 0 0 0,1 0 1 0 0,0 0-4 0 0,-3-3 16 0 0,-1 1 1 0 0,1-1 0 0 0,-1 0 0 0 0,1 0 0 0 0,-1 0 0 0 0,1 0-1 0 0,-1 0 1 0 0,1 0 0 0 0,-1 0 0 0 0,1 0 0 0 0,-1-1 0 0 0,1 1-1 0 0,-1-1 1 0 0,0 1 0 0 0,1-1 0 0 0,-1 1 0 0 0,1-1 0 0 0,-1 0-1 0 0,0 0 1 0 0,1 0-17 0 0,23-19 420 0 0,-23 18-407 0 0,33-27 52 0 0,-25 22-53 0 0,-1-1 0 0 0,0 0-1 0 0,0 0 1 0 0,-1-1 0 0 0,0 0 0 0 0,0-1-12 0 0,46-67-1947 0 0,-28 39-8459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05.0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6016 0 0,'15'0'974'0'0,"1"0"-1"0"0,-1 1 1 0 0,0 1 0 0 0,0 0-1 0 0,0 1 1 0 0,0 0 0 0 0,6 3-974 0 0,6 3-7 0 0,-21-7 2 0 0,0-1 0 0 0,1 1 1 0 0,-1 0-1 0 0,0 1 1 0 0,-1 0-1 0 0,1 0 0 0 0,0 0 1 0 0,-1 1-1 0 0,1-1 0 0 0,-1 1 1 0 0,0 1-1 0 0,3 3 5 0 0,7 8-8 0 0,3 2-7 0 0,-1 1 0 0 0,-1 1 0 0 0,-1 0 0 0 0,-1 1 0 0 0,0 0 1 0 0,7 19 14 0 0,4 26 34 0 0,-15-36 138 0 0,12 22-172 0 0,-12-27 58 0 0,-1 0 0 0 0,-1 0 0 0 0,-1 1 0 0 0,-1 0 0 0 0,-1 1 0 0 0,-2-1 0 0 0,0 1 0 0 0,-2 0 0 0 0,-2 13-58 0 0,1-27 79 0 0,1 20 139 0 0,-1 1-1 0 0,-3-1 0 0 0,0 0 1 0 0,-2 0-1 0 0,-5 16-217 0 0,7-39 65 0 0,-1 1-1 0 0,0-1 0 0 0,0 0 1 0 0,-1 0-1 0 0,-1-1 0 0 0,0 1 1 0 0,-4 4-65 0 0,-12 30 305 0 0,19-37-251 0 0,0 0 0 0 0,0 0 0 0 0,-1 0 0 0 0,1-1-1 0 0,-1 0 1 0 0,-1 0 0 0 0,1 0 0 0 0,-2 0-54 0 0,-26 25 640 0 0,31-30-587 0 0,0-1-1 0 0,0 0 1 0 0,1 1 0 0 0,-1-1 0 0 0,0 0 0 0 0,0 1 0 0 0,0-1-1 0 0,0 0 1 0 0,0 0 0 0 0,0 0 0 0 0,0 0 0 0 0,0 0 0 0 0,0 0-1 0 0,0 0 1 0 0,0 0 0 0 0,0 0 0 0 0,0-1-53 0 0,0 1 10 0 0,1 0 0 0 0,0 0-1 0 0,-1 0 1 0 0,1 0 0 0 0,0 0 0 0 0,-1 0 0 0 0,1 0-1 0 0,0 0 1 0 0,-1 0 0 0 0,1 0 0 0 0,0-1 0 0 0,-1 1 0 0 0,1 0-1 0 0,0 0 1 0 0,-1 0 0 0 0,1 0 0 0 0,0-1 0 0 0,0 1 0 0 0,-1 0-1 0 0,1 0 1 0 0,0-1 0 0 0,0 1 0 0 0,0 0 0 0 0,-1 0 0 0 0,1-1-1 0 0,0 1 1 0 0,0 0 0 0 0,0-1 0 0 0,0 1 0 0 0,0 0-1 0 0,-1-1 1 0 0,1 1 0 0 0,0 0 0 0 0,0 0 0 0 0,0-1 0 0 0,0 1-1 0 0,0 0 1 0 0,0-1 0 0 0,0 1 0 0 0,0 0 0 0 0,0-1 0 0 0,0 1-1 0 0,0 0 1 0 0,1-1 0 0 0,-1 1 0 0 0,0 0 0 0 0,0-1 0 0 0,0 1-1 0 0,0 0 1 0 0,1-1-10 0 0,24-23-2197 0 0,-22 21-8940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06.6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 4216 0 0,'-1'1'162'0'0,"1"-1"0"0"0,0 1 0 0 0,0-1 0 0 0,0 1 0 0 0,0-1 0 0 0,0 1 0 0 0,0-1 0 0 0,0 1 0 0 0,0-1 0 0 0,0 1 0 0 0,0-1 1 0 0,0 0-1 0 0,1 1 0 0 0,-1-1 0 0 0,0 1 0 0 0,0-1 0 0 0,0 1 0 0 0,0-1 0 0 0,1 1 0 0 0,-1-1 0 0 0,0 0 0 0 0,1 1 0 0 0,-1-1 0 0 0,0 0 0 0 0,0 1 0 0 0,1-1 0 0 0,-1 0 0 0 0,1 1 0 0 0,-1-1 1 0 0,0 0-1 0 0,1 0 0 0 0,-1 1 0 0 0,1-1-162 0 0,15-5 1748 0 0,-4 1-1678 0 0,41-11 304 0 0,0 3 0 0 0,2 1 0 0 0,21 1-374 0 0,10-2 281 0 0,-28 7 191 0 0,-53 5-420 0 0,0 0 0 0 0,0 0-1 0 0,0 1 1 0 0,0 0 0 0 0,0 0-1 0 0,0 0 1 0 0,0 0 0 0 0,0 1 0 0 0,0 0-1 0 0,1 1-51 0 0,-3-2 33 0 0,0 0 0 0 0,0 0 0 0 0,0 0-1 0 0,0 0 1 0 0,1 0 0 0 0,-1 0 0 0 0,0-1-1 0 0,0 0 1 0 0,1 1 0 0 0,-1-1 0 0 0,0-1 0 0 0,3 1-33 0 0,28 2 528 0 0,-34-2-521 0 0,1 0 0 0 0,-1 0 1 0 0,0 0-1 0 0,0 0 0 0 0,1 0 1 0 0,-1 0-1 0 0,0 0 0 0 0,0 1 1 0 0,1-1-1 0 0,-1 0 0 0 0,0 0 1 0 0,0 0-1 0 0,1 0 0 0 0,-1 1 1 0 0,0-1-1 0 0,0 0 0 0 0,0 0 1 0 0,0 1-1 0 0,1-1 0 0 0,-1 0 1 0 0,0 0-1 0 0,0 1 0 0 0,0-1 1 0 0,0 0-1 0 0,0 0 0 0 0,0 1 1 0 0,0-1-1 0 0,0 0 0 0 0,0 1 1 0 0,0-1-1 0 0,0 0-7 0 0,0 1 8 0 0,0-1 0 0 0,0 0 0 0 0,0 0-1 0 0,0 1 1 0 0,0-1 0 0 0,1 0 0 0 0,-1 0 0 0 0,0 1 0 0 0,0-1 0 0 0,0 0-1 0 0,0 0 1 0 0,0 1 0 0 0,0-1 0 0 0,0 0 0 0 0,1 0 0 0 0,-1 1 0 0 0,0-1-1 0 0,0 0 1 0 0,0 0 0 0 0,1 0 0 0 0,-1 0 0 0 0,0 1 0 0 0,0-1 0 0 0,0 0-1 0 0,1 0 1 0 0,-1 0 0 0 0,0 0 0 0 0,0 0 0 0 0,1 1 0 0 0,-1-1 0 0 0,0 0-1 0 0,0 0 1 0 0,1 0 0 0 0,-1 0 0 0 0,0 0 0 0 0,1 0 0 0 0,-1 0-1 0 0,0 0 1 0 0,0 0 0 0 0,1 0 0 0 0,-1 0 0 0 0,0 0-8 0 0,12 0-1712 0 0,-12 0-7965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07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43 6328 0 0,'-5'0'447'0'0,"9"0"550"0"0,0 0 36 0 0,-9 0-478 0 0,6 1-498 0 0,-1 0 0 0 0,1 0 1 0 0,0 0-1 0 0,-1 0 0 0 0,1 0 1 0 0,-1 0-1 0 0,1 0 0 0 0,-1 0 1 0 0,0 0-1 0 0,1 0 0 0 0,-1 0 1 0 0,0 0-1 0 0,0 1 0 0 0,0-1 1 0 0,0 0-1 0 0,0 0 0 0 0,0 0 1 0 0,0 0-58 0 0,1-1 22 0 0,-1 0 0 0 0,0-1 0 0 0,0 1 0 0 0,1-1 0 0 0,-1 1 0 0 0,0 0 0 0 0,1-1 0 0 0,-1 1 0 0 0,1 0 0 0 0,-1-1 0 0 0,1 1 0 0 0,-1 0 0 0 0,0-1 0 0 0,1 1 0 0 0,-1 0 0 0 0,1 0 0 0 0,-1 0 0 0 0,1 0 0 0 0,-1-1 0 0 0,1 1 0 0 0,-1 0 0 0 0,1 0 0 0 0,-1 0 0 0 0,1 0 0 0 0,0 0 0 0 0,0 0-22 0 0,22-1 248 0 0,-14 1-135 0 0,84-11 467 0 0,-26 2-228 0 0,-23-2-88 0 0,-37 9-174 0 0,0-1 1 0 0,0 2-1 0 0,0-1 1 0 0,0 1-1 0 0,0 0 1 0 0,4 0-91 0 0,48-8 342 0 0,18 5 269 0 0,-77 4-2348 0 0,0 0-7039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07.6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38 3616 0 0,'0'0'187'0'0,"-4"0"138"0"0,0 1 0 0 0,0-1 0 0 0,0 1 0 0 0,1-1 0 0 0,-1 1 0 0 0,-2 1-325 0 0,1 10 953 0 0,8-7 1010 0 0,19-8 1734 0 0,-3 0-4271 0 0,44 2 928 0 0,-32 1-123 0 0,-1-1 0 0 0,0-2-1 0 0,0-1 1 0 0,8-2-231 0 0,-19 2 303 0 0,-1 1 0 0 0,19 0-303 0 0,-19 2 213 0 0,-1-1 0 0 0,0-1 0 0 0,8-2-213 0 0,-4 1 314 0 0,0 0 0 0 0,0 1 1 0 0,0 1-1 0 0,0 1 0 0 0,12 2-314 0 0,-32-1 19 0 0,5-2 210 0 0,-6 2-223 0 0,0 0 0 0 0,0-1-1 0 0,1 1 1 0 0,-1 0 0 0 0,0 0 0 0 0,0 0 0 0 0,0 0 0 0 0,0 0 0 0 0,1-1-1 0 0,-1 1 1 0 0,0 0 0 0 0,0 0 0 0 0,0 0 0 0 0,0 0 0 0 0,1 0-1 0 0,-1 0 1 0 0,0 0 0 0 0,0 0 0 0 0,0 0 0 0 0,0 0 0 0 0,1 0 0 0 0,-1 0-1 0 0,0 0 1 0 0,0 0 0 0 0,0 0 0 0 0,1 0 0 0 0,-1 0 0 0 0,0 0-1 0 0,0 0 1 0 0,0 0 0 0 0,1 0 0 0 0,-1 0 0 0 0,0 0 0 0 0,0 0-1 0 0,0 0 1 0 0,0 1 0 0 0,1-1 0 0 0,-1 0 0 0 0,0 0 0 0 0,0 0 0 0 0,0 0-1 0 0,0 0 1 0 0,0 0 0 0 0,1 1 0 0 0,-1-1 0 0 0,0 0 0 0 0,0 0-1 0 0,0 0 1 0 0,0 0 0 0 0,0 1 0 0 0,0-1 0 0 0,0 0 0 0 0,0 0 0 0 0,0 0-1 0 0,0 1 1 0 0,0-1 0 0 0,0 0 0 0 0,0 0 0 0 0,0 0 0 0 0,0 1-1 0 0,0-1 1 0 0,0 0 0 0 0,0 0 0 0 0,0 0 0 0 0,0 1-6 0 0,0-1 86 0 0,0 0-62 0 0,0 0-16 0 0,0 0 0 0 0,0 0-4 0 0,0 0-16 0 0,0 0-5 0 0,-7 0-2240 0 0,7 0-8012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13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99 2304 0 0,'0'0'395'0'0,"0"0"7"0"0,0 0-4 0 0,0 0 0 0 0,0 0-23 0 0,0 0-7 0 0,0 0 0 0 0,0 0 31 0 0,8-3 123 0 0,39-14 641 0 0,1 2 1 0 0,12 0-1164 0 0,100-9 267 0 0,-86 15-176 0 0,27 2-12 0 0,-1-1-11 0 0,-95 8-33 0 0,1 0 0 0 0,-1 0 0 0 0,0 0 0 0 0,0 1 0 0 0,0 0 0 0 0,1 0 0 0 0,0 1-35 0 0,30 5 372 0 0,-34 4 6047 0 0,-2 21-6399 0 0,0-26 596 0 0,0-3-582 0 0,1 0 0 0 0,-1 1 1 0 0,1-1-1 0 0,0 0 0 0 0,0 0 0 0 0,0 0 1 0 0,0 0-1 0 0,1 1-34 0 0,-1-1 9 0 0,1 0-1 0 0,-1 1 1 0 0,0-1 0 0 0,0 1 0 0 0,-1-1-1 0 0,1 1 1 0 0,0-1 0 0 0,-1 1-9 0 0,0 168-138 0 0,0-170 58 0 0,0-2 2 0 0,0 0 6 0 0,0 0 5 0 0,-11 18-231 0 0,11 9-1513 0 0,0-26-8358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14.7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96 3000 0 0,'0'1'264'0'0,"1"21"3915"0"0,-1-20-4133 0 0,0 0-1 0 0,1-1 1 0 0,-1 1-1 0 0,1-1 1 0 0,0 1-1 0 0,0-1 1 0 0,-1 1-1 0 0,1-1 1 0 0,0 1-1 0 0,0-1 1 0 0,0 0-1 0 0,0 1 1 0 0,1-1 0 0 0,-1 0-1 0 0,0 0 1 0 0,1 0-1 0 0,-1 0-45 0 0,3 3 3 0 0,0 0 0 0 0,0 1-1 0 0,-1-1 1 0 0,0 1 0 0 0,2 4-3 0 0,1-1-21 0 0,3 6-46 0 0,-1 0-1 0 0,0 1 1 0 0,-1 0 0 0 0,-1 0-1 0 0,0 1 1 0 0,-1 0-1 0 0,0 0 1 0 0,-2 0-1 0 0,0 0 1 0 0,0 8 67 0 0,1 28 309 0 0,-2 0 0 0 0,-2-1 1 0 0,-5 31-310 0 0,2-24 1763 0 0,3 10-1763 0 0,0-36 1493 0 0,0-31-1285 0 0,0-1 0 0 0,0 0-8 0 0,0 0-31 0 0,0 0-2 0 0,0 0 2 0 0,0 0-6 0 0,0 0-45 0 0,0 0-2 0 0,0 0-1 0 0,0 0 2 0 0,0 0-2 0 0,0 0 4 0 0,0-10 111 0 0,-2-62 136 0 0,1 27-47 0 0,1-1 0 0 0,4-13-319 0 0,-3 52 12 0 0,1 0-1 0 0,0-1 1 0 0,1 1-1 0 0,-1 1 1 0 0,1-1-1 0 0,1 0 1 0 0,-1 1-1 0 0,1-1 1 0 0,2-1-12 0 0,-1 0-51 0 0,0 0 1 0 0,-1 0 0 0 0,0 0-1 0 0,0-1 1 0 0,2-7 50 0 0,1-14-515 0 0,-2 0-1 0 0,0-1 0 0 0,-3 0 1 0 0,0-22 515 0 0,-2 47-213 0 0,-1 0 1 0 0,1 0 0 0 0,-1 0 0 0 0,-1 0-1 0 0,1 0 1 0 0,-1 1 0 0 0,0-1 0 0 0,0 0 0 0 0,-1 1-1 0 0,0 0 1 0 0,1-1 0 0 0,-2 1 0 0 0,1 0-1 0 0,-1 0 1 0 0,0 1 0 0 0,0-1 0 0 0,-4-3 212 0 0,-7-14-1416 0 0,14 20 1246 0 0,0 0 0 0 0,-1-1 0 0 0,1 1 0 0 0,0 0 0 0 0,-1 0 0 0 0,0 0 0 0 0,1 0 0 0 0,-1 1 0 0 0,-1-2 170 0 0,2 2 16 0 0,0 1-1 0 0,1-1 0 0 0,-1 0 1 0 0,1 1-1 0 0,-1-1 0 0 0,1 0 1 0 0,-1 1-1 0 0,1-1 0 0 0,-1 0 1 0 0,1 0-1 0 0,-1 1 0 0 0,1-1 1 0 0,0 0-1 0 0,0 0 0 0 0,-1 0 1 0 0,1 0-1 0 0,0 1 0 0 0,0-1 1 0 0,0 0-1 0 0,0 0 0 0 0,0 0 1 0 0,0 0-1 0 0,0 0 0 0 0,0 1 1 0 0,0-1-1 0 0,1-1-15 0 0,12-4 142 0 0,1 0 0 0 0,0 1-1 0 0,0 0 1 0 0,0 1 0 0 0,1 1 0 0 0,0 0 0 0 0,1 1-142 0 0,15-4 136 0 0,-1 1 31 0 0,0 2-1 0 0,8 1-166 0 0,25-3 318 0 0,-50 5-114 0 0,0 0 0 0 0,0 0 0 0 0,6 2-204 0 0,20 0 421 0 0,-30-1-335 0 0,0 1 0 0 0,0 0-1 0 0,0 0 1 0 0,-1 0-1 0 0,1 1 1 0 0,4 3-86 0 0,14 3 124 0 0,-24-7-114 0 0,0-1 1 0 0,0 1 0 0 0,0 0 0 0 0,-1 0-1 0 0,1 0 1 0 0,0 0 0 0 0,-1 0 0 0 0,1 0 0 0 0,-1 1-1 0 0,0-1 1 0 0,0 1 0 0 0,0 0 0 0 0,0 0-1 0 0,0 0 1 0 0,0 1-11 0 0,2 4 30 0 0,1 1 0 0 0,-2 0 0 0 0,1 0 0 0 0,1 6-30 0 0,-5-11 5 0 0,0 0 1 0 0,0 0-1 0 0,0 1 0 0 0,0-1 0 0 0,-1 0 1 0 0,0 0-1 0 0,0 0 0 0 0,0 0 1 0 0,0 0-1 0 0,0 0 0 0 0,-1 0-5 0 0,-3 10 29 0 0,4-10-25 0 0,-23 71 200 0 0,21-67-162 0 0,-1 0 0 0 0,0 0 0 0 0,0-1 0 0 0,-1 0 0 0 0,0 0 0 0 0,0 0 0 0 0,0 0 0 0 0,-2 0-42 0 0,-12 11 234 0 0,0 0 1 0 0,-1-1 0 0 0,-7 2-235 0 0,23-16 38 0 0,0-1 1 0 0,0 0-1 0 0,0-1 1 0 0,0 1-1 0 0,-1-1 1 0 0,1 0 0 0 0,0 0-1 0 0,-2 0-38 0 0,-15 4 77 0 0,-100 21 560 0 0,117-25-581 0 0,-1 0-1 0 0,1 0 0 0 0,-1-1 0 0 0,0 0 1 0 0,0 0-1 0 0,1 0 0 0 0,-1 0 1 0 0,-3-1-56 0 0,-27-1 447 0 0,2-1-34 0 0,8 0 36 0 0,24 3-427 0 0,0 0 0 0 0,0 0 0 0 0,0 0 0 0 0,0-1 0 0 0,-1 1 0 0 0,1 0 1 0 0,0-1-1 0 0,0 1 0 0 0,0-1 0 0 0,0 1 0 0 0,1-1 0 0 0,-1 1 0 0 0,0-1 0 0 0,0 0 0 0 0,0 1 0 0 0,0-1 0 0 0,0 0 0 0 0,1 0 0 0 0,-1 0-22 0 0,-3-2 699 0 0,23-1-2574 0 0,-17 3-7878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17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0 678 5224 0 0,'33'-11'6496'0'0,"-31"10"-6487"0"0,1 0 1 0 0,-1 0-1 0 0,0 0 1 0 0,0 0-1 0 0,0-1 1 0 0,-1 1-1 0 0,1-1 1 0 0,0 1 0 0 0,0-1-1 0 0,-1 0 1 0 0,1 1-1 0 0,-1-1 1 0 0,0 0-1 0 0,1-1-9 0 0,16-32 399 0 0,-6 10-150 0 0,-3 7-55 0 0,0-1 1 0 0,-2 0-1 0 0,0 0 1 0 0,1-8-195 0 0,16-42 426 0 0,-4 14-106 0 0,-10 24 247 0 0,12-22-567 0 0,-15 40 92 0 0,12-28 634 0 0,2 1 0 0 0,9-10-726 0 0,-17 29 390 0 0,-2-2 1 0 0,6-15-391 0 0,-7 24 203 0 0,-9 13-205 0 0,0 1 1 0 0,-1-1 0 0 0,1 1 0 0 0,-1-1-1 0 0,1 0 1 0 0,-1 1 0 0 0,1-1 0 0 0,-1 0-1 0 0,1 1 1 0 0,-1-1 0 0 0,0 0-1 0 0,1 1 1 0 0,-1-1 0 0 0,0 0 0 0 0,0 0-1 0 0,1 1 1 0 0,-1-1 0 0 0,0 0-1 0 0,0 0 1 0 0,0 0 1 0 0,0 0-4 0 0,0 1-1 0 0,0-1 1 0 0,0 0-1 0 0,0 1 0 0 0,0-1 1 0 0,0 1-1 0 0,0-1 1 0 0,1 1-1 0 0,-1-1 1 0 0,0 1-1 0 0,0-1 1 0 0,1 1-1 0 0,-1-1 1 0 0,0 1-1 0 0,1-1 1 0 0,-1 1-1 0 0,0-1 1 0 0,1 1-1 0 0,-1-1 0 0 0,0 1 1 0 0,1 0-1 0 0,-1-1 1 0 0,1 1-1 0 0,-1 0 1 0 0,1-1-1 0 0,-1 1 1 0 0,1 0-1 0 0,-1 0 1 0 0,1 0-1 0 0,-1-1 1 0 0,1 1-1 0 0,0 0 1 0 0,-1 0-1 0 0,1 0 0 0 0,0 0 5 0 0,-1-5-115 0 0,1 8 358 0 0,-1-1-241 0 0,1-1-1 0 0,0 1 0 0 0,0-1 1 0 0,0 0-1 0 0,0 1 0 0 0,0-1 1 0 0,0 0-1 0 0,0 1 0 0 0,0-1 1 0 0,1 0-1 0 0,-1 0 0 0 0,0 0 1 0 0,1 0-2 0 0,13 15-8 0 0,31 57-54 0 0,-26-41 33 0 0,-1 0 0 0 0,13 30 29 0 0,-18-33 158 0 0,1-2 1 0 0,1 1 0 0 0,5 3-159 0 0,15 26 298 0 0,37 82-10 0 0,-56-105-238 0 0,-15-28-61 0 0,-1-1 0 0 0,1 2 0 0 0,-1-1 0 0 0,-1 0 0 0 0,1 0 0 0 0,-1 0 0 0 0,0 0 0 0 0,0 0 0 0 0,-2 6 11 0 0,1 12-95 0 0,-10 23 6 0 0,11-46 87 0 0,0 0 0 0 0,0 0 0 0 0,0 0 0 0 0,-1 0 0 0 0,1 0 0 0 0,0 0 0 0 0,-1 0 0 0 0,1 0 0 0 0,-1 0 0 0 0,1 0 0 0 0,-1 0 0 0 0,1 0 0 0 0,-1-1 0 0 0,0 1 2 0 0,0 0 30 0 0,0 0 1 0 0,1 1 0 0 0,-1-1 0 0 0,0 0 0 0 0,1 0-1 0 0,-1 0 1 0 0,1 1 0 0 0,-1-1 0 0 0,1 0 0 0 0,0 1-1 0 0,-1-1 1 0 0,1 0 0 0 0,0 1 0 0 0,0 0-31 0 0,-3 11 556 0 0,-2-9-2923 0 0,4-4-9335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18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6224 0 0,'40'-1'4384'0'0,"-30"0"-4026"0"0,1 0 1 0 0,-1-1 0 0 0,1 0-1 0 0,3-2-358 0 0,68-16 81 0 0,-43 12-196 0 0,0 2 2 0 0,-29 5 49 0 0,0-1 0 0 0,-1 0 0 0 0,1 0 1 0 0,2-2 63 0 0,2-1-95 0 0,0 1 0 0 0,1 0 0 0 0,-1 1 0 0 0,1 0 0 0 0,-1 2 1 0 0,1-1-1 0 0,8 2 95 0 0,73-7-51 0 0,-54 7 308 0 0,-41 0-210 0 0,-1 0 21 0 0,0 0 9 0 0,0 0-1 0 0,0 0 11 0 0,0 0 8 0 0,0 0 2 0 0,0 0 6 0 0,0 0 19 0 0,0 0 77 0 0,0 0 24 0 0,0 0 1 0 0,0 0-19 0 0,0 0-74 0 0,0 0-18 0 0,0 0 4 0 0,0 0-1 0 0,0 0 10 0 0,0 0 0 0 0,0 0-3 0 0,0 0 0 0 0,0 0-15 0 0,0 0-4 0 0,0 34 597 0 0,-2 0 1 0 0,0 0 0 0 0,-5 11-702 0 0,4-15 105 0 0,3-25-78 0 0,0 0-1 0 0,-1 0 1 0 0,0 0 0 0 0,0 0-1 0 0,0 0 1 0 0,0 0 0 0 0,-1 0-1 0 0,-1 3-26 0 0,2-6 14 0 0,0 1-1 0 0,1 0 0 0 0,-1 0 0 0 0,1 0 0 0 0,0 0 0 0 0,-1 0 0 0 0,1 0 0 0 0,0 0 0 0 0,1 2-13 0 0,-1 1 10 0 0,-1-5-8 0 0,0-1-1 0 0,0 0 0 0 0,0 0 0 0 0,0 0 1 0 0,0 1-1 0 0,0-1 0 0 0,0 0 0 0 0,0 1 1 0 0,0-1-1 0 0,0 1 0 0 0,0-1 0 0 0,0 1 1 0 0,-1 0-3 0 0,2 0 25 0 0,-1 3-19 0 0,1 0-2099 0 0,0-4-8264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5:19.3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425 41 5824 0 0,'0'-6'434'0'0,"0"5"-310"0"0,0 1 0 0 0,0-1-1 0 0,0 1 1 0 0,1-1 0 0 0,-1 1-1 0 0,0-1 1 0 0,0 1 0 0 0,0-1-1 0 0,0 1 1 0 0,0-1 0 0 0,0 1-1 0 0,-1-1 1 0 0,1 0 0 0 0,0 1 0 0 0,0-1-1 0 0,0 1 1 0 0,0-1 0 0 0,-1 1-1 0 0,1 0 1 0 0,0-1 0 0 0,0 1-1 0 0,-1-1 1 0 0,1 1 0 0 0,0-1-1 0 0,-1 1 1 0 0,1 0 0 0 0,-1-1-1 0 0,1 1 1 0 0,0 0 0 0 0,-1-1 0 0 0,1 1-1 0 0,-1 0 1 0 0,1-1 0 0 0,-1 1-1 0 0,1 0 1 0 0,-1 0 0 0 0,1 0-1 0 0,-1 0-123 0 0,-15-9-70 0 0,15 8 63 0 0,-1 0-1 0 0,0 0 1 0 0,0 0 0 0 0,1 0-1 0 0,-1 1 1 0 0,0-1 0 0 0,0 0-1 0 0,0 1 1 0 0,0-1-1 0 0,0 1 1 0 0,0-1 0 0 0,0 1-1 0 0,0 0 1 0 0,0 0 7 0 0,-13 0 53 0 0,1 0 0 0 0,-1 1 1 0 0,1 1-1 0 0,-1 0 0 0 0,1 1 0 0 0,0 1 0 0 0,0 0 1 0 0,0 1-1 0 0,1 0 0 0 0,-1 1 0 0 0,-1 2-53 0 0,-3 1 200 0 0,1 1-1 0 0,0 1 1 0 0,0 1 0 0 0,1 0-1 0 0,1 1 1 0 0,-13 14-200 0 0,14-13 36 0 0,10-10-22 0 0,-1 0 1 0 0,1 1 0 0 0,0-1 0 0 0,1 1 0 0 0,-1 0 0 0 0,1 0 0 0 0,0 0 0 0 0,0 0 0 0 0,0 0-1 0 0,1 1 1 0 0,0-1 0 0 0,0 2-15 0 0,-5 10 163 0 0,6-15-146 0 0,0-1-1 0 0,0 1 1 0 0,0 0-1 0 0,0-1 0 0 0,0 1 1 0 0,0 0-1 0 0,1 0 1 0 0,-1 0-1 0 0,1 0 1 0 0,-1 0-1 0 0,1-1 0 0 0,0 1 1 0 0,0 0-1 0 0,0 0 1 0 0,0 0-1 0 0,0 0 1 0 0,0 0-1 0 0,0 0 0 0 0,1 0 1 0 0,-1 0-1 0 0,1 0-16 0 0,12 19 116 0 0,-12-19-102 0 0,0 0 0 0 0,-1-1 0 0 0,1 1 1 0 0,0 0-1 0 0,1 0 0 0 0,-1-1 0 0 0,0 1 1 0 0,0-1-1 0 0,1 1 0 0 0,-1-1 0 0 0,1 0 1 0 0,-1 1-1 0 0,1-1 0 0 0,0 0 0 0 0,-1 0 1 0 0,1 0-1 0 0,0 0 0 0 0,0 0 0 0 0,0-1 1 0 0,-1 1-1 0 0,2 0-14 0 0,4 0 20 0 0,0 0 0 0 0,0 0 0 0 0,0 0 0 0 0,0-1 0 0 0,0 0 0 0 0,0-1 0 0 0,0 1 0 0 0,0-1 0 0 0,-1 0 1 0 0,5-2-21 0 0,13-4 57 0 0,-1-1 1 0 0,8-4-58 0 0,2-1 41 0 0,-19 7-4 0 0,1-1 1 0 0,-1-1-1 0 0,1-1-37 0 0,15-7 96 0 0,-21 11-45 0 0,-1-1 0 0 0,0 0-1 0 0,0 0 1 0 0,-1-1 0 0 0,0 1-1 0 0,1-3-50 0 0,-5 7 19 0 0,4-8 65 0 0,1-1 1 0 0,-1 1-1 0 0,-1-1 1 0 0,0-1 0 0 0,2-3-85 0 0,-5 8 168 0 0,1 0 0 0 0,0 0 0 0 0,1 0 0 0 0,0 1 0 0 0,0 0 1 0 0,0 0-1 0 0,6-5-168 0 0,-10 3 149 0 0,-2 5 51 0 0,1 5 919 0 0,-11 127-1155 0 0,2 1-60 0 0,6-87 38 0 0,2-30 41 0 0,0 1 0 0 0,1-1-1 0 0,0 1 1 0 0,1 3 17 0 0,3 23-21 0 0,-3-23 2 0 0,0 0 1 0 0,1 0-1 0 0,1-1 1 0 0,1 1-1 0 0,0-1 1 0 0,1 0-1 0 0,0 0 1 0 0,6 9 18 0 0,-8-20-6 0 0,1-1 0 0 0,0 1 0 0 0,0-1 0 0 0,0 0 0 0 0,1 0 0 0 0,-1 0 0 0 0,1-1 0 0 0,0 0 0 0 0,0 0 0 0 0,0 0 0 0 0,0 0-1 0 0,0-1 1 0 0,1 0 0 0 0,-1 0 0 0 0,1 0 0 0 0,0-1 6 0 0,0 2-1 0 0,-3-3 6 0 0,0 1 0 0 0,0-1 0 0 0,1 1 0 0 0,-1-1 0 0 0,0 0 0 0 0,0 0 0 0 0,1 0 0 0 0,-1-1-1 0 0,0 1 1 0 0,0-1 0 0 0,3 0-5 0 0,20-3 50 0 0,-20 4-8 0 0,1-1-1 0 0,-1 0 0 0 0,0 0 1 0 0,0-1-1 0 0,0 0 0 0 0,0 0 0 0 0,0 0 1 0 0,0 0-1 0 0,-1-1 0 0 0,4-2-41 0 0,4-3 238 0 0,0-1-1 0 0,0-1 1 0 0,7-7-238 0 0,-14 12 137 0 0,0 0 0 0 0,0 0 0 0 0,1 0 0 0 0,0 1 0 0 0,0 0-137 0 0,-4-1-1425 0 0,-3 5-11168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33:56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7936 0 0,'3'-1'143'0'0,"1"0"1"0"0,0-1 0 0 0,-1 1-1 0 0,1-1 1 0 0,-1 0 0 0 0,1 0 0 0 0,-1 0-1 0 0,0 0 1 0 0,0-1 0 0 0,0 1-1 0 0,0-1 1 0 0,1-2-144 0 0,5-2 260 0 0,-7 6-220 0 0,0 0 0 0 0,0 1-1 0 0,-1 0 1 0 0,1-1 0 0 0,0 1 0 0 0,0 0 0 0 0,0 0 0 0 0,0 0 0 0 0,0 0 0 0 0,0 0 0 0 0,-1 0 0 0 0,1 1 0 0 0,0-1 0 0 0,0 1 0 0 0,1 0-40 0 0,19 2 249 0 0,-9-5-252 0 0,0 1 0 0 0,0 0 0 0 0,0 1 0 0 0,0 1 0 0 0,0 0 0 0 0,0 0 0 0 0,0 1 0 0 0,0 1 0 0 0,0 0 1 0 0,-1 1-1 0 0,11 5 3 0 0,13 3-9 0 0,-26-9 3 0 0,0 0 1 0 0,-1 0-1 0 0,1 1 0 0 0,-1 1 1 0 0,1-1-1 0 0,-1 2 1 0 0,-1-1 5 0 0,86 63-46 0 0,-79-55 45 0 0,-1 1-1 0 0,8 10 2 0 0,21 20 1 0 0,-23-27-5 0 0,-1 2 0 0 0,0 0 0 0 0,-1 1 0 0 0,11 16 4 0 0,-25-29-1 0 0,1-1-1 0 0,-1 1 1 0 0,-1-1-1 0 0,1 1 1 0 0,-1 0-1 0 0,0 0 1 0 0,-1 1-1 0 0,1-1 1 0 0,-2 1-1 0 0,1-1 1 0 0,-1 1-1 0 0,0-1 1 0 0,0 1-1 0 0,-1 0 1 0 0,0 0-1 0 0,-1-1 1 0 0,0 1-1 0 0,-1 5 2 0 0,-1-7-7 0 0,0 0 0 0 0,0 0 0 0 0,0-1 0 0 0,-1 1-1 0 0,0-1 1 0 0,0 0 0 0 0,0 0 0 0 0,-1-1 0 0 0,0 1 7 0 0,-2 3-7 0 0,2-4 2 0 0,-1 1 1 0 0,1-1-1 0 0,-1 0 0 0 0,1 0 0 0 0,-1 0 0 0 0,-5 1 5 0 0,-20 15-9 0 0,7 5-1 0 0,22-21 9 0 0,0-1 0 0 0,-1 0 0 0 0,0 0 0 0 0,0 0 0 0 0,0 0 0 0 0,0 0 0 0 0,0 0 0 0 0,0-1 0 0 0,-1 0 0 0 0,1 1 0 0 0,-1-1 0 0 0,-1 0 1 0 0,-27 8 59 0 0,0-1-1 0 0,0-2 0 0 0,-27 3-58 0 0,52-9 24 0 0,0-1 1 0 0,0 0-1 0 0,0-1 0 0 0,0 1 1 0 0,-1-1-25 0 0,4 0 31 0 0,-1 0 1 0 0,0 1 0 0 0,0-1-1 0 0,0 1 1 0 0,0 1 0 0 0,0-1 0 0 0,0 1-1 0 0,0-1 1 0 0,0 1 0 0 0,0 1-32 0 0,3-2 28 0 0,-1 1 0 0 0,0-1 1 0 0,0 0-1 0 0,1 1 0 0 0,-1-1 1 0 0,0-1-1 0 0,0 1 1 0 0,1 0-1 0 0,-1-1 0 0 0,0 1 1 0 0,0-1-29 0 0,2 1 4 0 0,-1-1 1 0 0,1 1 0 0 0,-1-1-1 0 0,1 1 1 0 0,-1-1 0 0 0,1 1 0 0 0,-1-1-1 0 0,1 0 1 0 0,0 0 0 0 0,-1 1-1 0 0,1-1 1 0 0,0 0 0 0 0,0 0-1 0 0,0-1 1 0 0,0 1 0 0 0,0 0 0 0 0,0 0-1 0 0,0 0 1 0 0,-1-2-5 0 0,1-2-109 0 0,-1 1 0 0 0,1-1-1 0 0,0 0 1 0 0,1 0 0 0 0,-1 0 0 0 0,1 0 0 0 0,0 0-1 0 0,0 0 1 0 0,1 0 0 0 0,-1 0 0 0 0,2-2 109 0 0,-1 4-7352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0:46.1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321 7 4512 0 0,'0'0'192'0'0,"0"0"0"0"0,0 0 0 0 0,0 0 11 0 0,0 0 40 0 0,0 0 8 0 0,0 0 2 0 0,0 0-35 0 0,0 0-129 0 0,0 0-26 0 0,0 0-1 0 0,0 0 53 0 0,0 0 226 0 0,0 0 54 0 0,0 0 4 0 0,0 0-26 0 0,0 0-105 0 0,6-1-23 0 0,2-1-131 0 0,21-1 670 0 0,-32 5-654 0 0,0 1 0 0 0,1 0 0 0 0,-1 0 0 0 0,1 1 0 0 0,-1-1 0 0 0,1 0 0 0 0,0 1 0 0 0,0 0-130 0 0,-9 17 262 0 0,4-7-93 0 0,-1 1-1 0 0,0-2 0 0 0,-1 1 0 0 0,-1-1 1 0 0,-8 9-169 0 0,12-16 91 0 0,1 1-1 0 0,0 0 1 0 0,1-1 0 0 0,-1 2 0 0 0,2-1 0 0 0,-1 0 0 0 0,-1 6-91 0 0,1-4 68 0 0,0-1-1 0 0,0 1 1 0 0,-1-1 0 0 0,0 0-1 0 0,-3 3-67 0 0,2-3 51 0 0,1 0 0 0 0,0 0 0 0 0,0 1 1 0 0,-1 2-52 0 0,-13 24 127 0 0,15-28-77 0 0,0 1-1 0 0,1-1 0 0 0,0 1 1 0 0,-2 7-50 0 0,2-8 33 0 0,1 1 1 0 0,-1-1-1 0 0,-1 0 1 0 0,1 0 0 0 0,-1 0-34 0 0,-3 3 35 0 0,1-1 1 0 0,0 1 0 0 0,0 0 0 0 0,1 0-1 0 0,1 0 1 0 0,0 1 0 0 0,0 0-1 0 0,1 0 1 0 0,0 0 0 0 0,1 1-36 0 0,-4 19 105 0 0,-1-1 0 0 0,-5 13-105 0 0,4-16 56 0 0,1 0 1 0 0,1 1 0 0 0,0 9-57 0 0,-9 105 113 0 0,13-73-13 0 0,3 35-100 0 0,0-99 2 0 0,0 1-1 0 0,0 0 1 0 0,1-1-1 0 0,-1 1 1 0 0,2 2-2 0 0,7 24 8 0 0,-6-12-7 0 0,2 0-1 0 0,0 0 1 0 0,1-1-1 0 0,1 1 0 0 0,1-1 1 0 0,10 14-1 0 0,-14-25-2 0 0,0-1 0 0 0,1 1 0 0 0,0-2 0 0 0,4 5 2 0 0,-3-4-22 0 0,0 0-1 0 0,-1 1 1 0 0,0-1 0 0 0,3 7 22 0 0,-6-8-19 0 0,1-1 1 0 0,-1 1-1 0 0,1 0 1 0 0,1-1 0 0 0,-1 0-1 0 0,1 0 1 0 0,0 0-1 0 0,0-1 1 0 0,0 1 0 0 0,3 0 18 0 0,2-3-120 0 0,-9-2 117 0 0,0 0-1 0 0,-1 0 1 0 0,1 0 0 0 0,0 0 0 0 0,-1 0-1 0 0,1 1 1 0 0,0-1 0 0 0,0 0 0 0 0,-1 0-1 0 0,1 1 1 0 0,0-1 0 0 0,-1 0 0 0 0,1 1-1 0 0,-1-1 1 0 0,1 1 0 0 0,0-1 0 0 0,-1 0-1 0 0,1 1 1 0 0,-1-1 0 0 0,1 1 0 0 0,-1 0-1 0 0,1-1 1 0 0,-1 1 0 0 0,0-1 0 0 0,1 1-1 0 0,-1 0 1 0 0,0-1 0 0 0,1 2 3 0 0,37 45-1835 0 0,-37-46-6719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0:47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 3000 0 0,'0'0'1199'0'0,"0"0"-6"0"0,0 0-1 0 0,0 0-196 0 0,6 1-786 0 0,-1 0-207 0 0,-3-1-3 0 0,0 1 0 0 0,1-1 0 0 0,-1 0 0 0 0,0 0 0 0 0,0 0 0 0 0,0 0 0 0 0,0-1-1 0 0,0 1 1 0 0,0-1 0 0 0,0 1 0 0 0,0-1 0 0 0,0 1 0 0 0,0-1 0 0 0,6 0-91 0 0,-7 1 81 0 0,-1 0 1 0 0,1 0 0 0 0,-1 0 0 0 0,1 0 0 0 0,0 0-1 0 0,-1 0 1 0 0,1 0 0 0 0,-1 0 0 0 0,1 0 0 0 0,-1 0-1 0 0,1 0 1 0 0,-1 0 0 0 0,1 0 0 0 0,-1 0-1 0 0,1 0 1 0 0,-1-1 0 0 0,1 1 0 0 0,-1 0 0 0 0,1 0-1 0 0,-1-1 1 0 0,1 1 0 0 0,-1 0 0 0 0,0-1-1 0 0,1 1 1 0 0,-1 0 0 0 0,1-1 0 0 0,-1 1 0 0 0,0-1-1 0 0,1 1 1 0 0,-1 0 0 0 0,0-1 0 0 0,0 1 0 0 0,1-1-1 0 0,-1 1 1 0 0,0-1 0 0 0,0 1 0 0 0,0-1-1 0 0,0 0 10 0 0,4 1 164 0 0,0-1-1 0 0,-1 0 1 0 0,1 1-1 0 0,-1-1 1 0 0,1 1-1 0 0,0 0 1 0 0,-1 1-1 0 0,4-1-163 0 0,-3 4 176 0 0,1 0-1 0 0,0 0 1 0 0,-1 0-1 0 0,0 1 1 0 0,0-1-1 0 0,0 1 0 0 0,1 2-175 0 0,-1-2 191 0 0,7 7 85 0 0,0 1-1 0 0,1-2 1 0 0,13 11-276 0 0,-19-16 42 0 0,0 0-1 0 0,-1 1 1 0 0,0-1 0 0 0,-1 1 0 0 0,1 0 0 0 0,-1 1 0 0 0,-1-1 0 0 0,2 3-42 0 0,10 20 295 0 0,-6-14-15 0 0,-1 1 0 0 0,5 17-280 0 0,-6-16 173 0 0,1 1 0 0 0,8 13-173 0 0,-1-3 166 0 0,-2 1 1 0 0,0 1 0 0 0,5 23-167 0 0,2 6 277 0 0,-8-21-115 0 0,-10-29-83 0 0,1 0 1 0 0,0 0-1 0 0,1 0 0 0 0,0 0 1 0 0,1 0-80 0 0,0 0 59 0 0,-1 0 1 0 0,-1 1 0 0 0,1-1-1 0 0,-2 0 1 0 0,1 1-1 0 0,-2 0 1 0 0,1 0 0 0 0,-1 3-60 0 0,8 41 331 0 0,-6-35-243 0 0,-1 0 1 0 0,-1 0 0 0 0,-1 1 0 0 0,-1-1 0 0 0,0 0 0 0 0,-3 10-89 0 0,3-22 68 0 0,-2 19 23 0 0,-1-1 0 0 0,-2 0 0 0 0,-7 24-91 0 0,9-43 39 0 0,1 0-1 0 0,-1 0 1 0 0,0 0-1 0 0,-1 0 1 0 0,-4 5-39 0 0,-14 23 93 0 0,8-1 16 0 0,8-19 70 0 0,0 0 1 0 0,-1 0-1 0 0,-4 6-179 0 0,10-18 27 0 0,0 1 0 0 0,0 0-1 0 0,0 0 1 0 0,1 0 0 0 0,0 0-1 0 0,0 0 1 0 0,-1 3-27 0 0,-2 8 621 0 0,-3-12-213 0 0,14-4-2709 0 0,-7 1-8637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1:08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5016 0 0,'0'0'969'0'0,"0"0"6"0"0,0 0 1 0 0,0 0-130 0 0,0 0-516 0 0,0 0-129 0 0,0 0 6 0 0,0 0 26 0 0,0 0 103 0 0,0 0 31 0 0,0 0 1 0 0,0 0-56 0 0,0 0-223 0 0,0 0-52 0 0,0 0-1 0 0,5 6 2 0 0,-1 0-33 0 0,-1-3-4 0 0,0 0 1 0 0,0 0-1 0 0,-1 0 1 0 0,0 1-1 0 0,1-1 0 0 0,-1 1 1 0 0,0-1-1 0 0,-1 1 1 0 0,1 0-1 0 0,-1 0 1 0 0,0 0-1 0 0,1 0 1 0 0,-2 0-2 0 0,12 69 7 0 0,0-4 4 0 0,-9-35 132 0 0,-1 0 0 0 0,-3 24-143 0 0,-2 245 1495 0 0,5-158-366 0 0,-2-142-1189 0 0,0-3 29 0 0,0 0 0 0 0,0 0 0 0 0,0 1 1 0 0,0-1-1 0 0,1 0 0 0 0,-1 1 0 0 0,0-1 1 0 0,0 0-1 0 0,0 1 0 0 0,0-1 0 0 0,0 0 1 0 0,0 0-1 0 0,0 1 0 0 0,-1-1 0 0 0,1 0 1 0 0,0 1-1 0 0,0-1 0 0 0,0 0 0 0 0,0 0 1 0 0,0 1-1 0 0,0-1 0 0 0,0 0 0 0 0,-1 1 1 0 0,1-1-1 0 0,0 0 0 0 0,0 0 0 0 0,0 0 1 0 0,-1 1-1 0 0,1-1 0 0 0,0 0 0 0 0,0 0 31 0 0,0 0-9490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1:08.5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6128 0 0,'0'0'953'0'0,"20"-1"2820"0"0,-13-3-3420 0 0,-1 0 0 0 0,1 1 0 0 0,0 0-1 0 0,0 0 1 0 0,7-1-353 0 0,18-6 60 0 0,0 2 0 0 0,1 2 0 0 0,12-1-60 0 0,-32 7 73 0 0,0 0-1 0 0,0 0 1 0 0,0 1 0 0 0,0 1-73 0 0,34 1 71 0 0,-38-3-70 0 0,0 1 1 0 0,0 0 0 0 0,0 0 0 0 0,-1 1 0 0 0,1 0-1 0 0,0 1 1 0 0,-1-1 0 0 0,0 2 0 0 0,0-1 0 0 0,2 2-2 0 0,2 2-26 0 0,1 1 1 0 0,-1 0-1 0 0,-1 1 1 0 0,0 0-1 0 0,10 11 26 0 0,-11-11-22 0 0,-8-8 16 0 0,-1 0 0 0 0,1 0 0 0 0,-1 0 0 0 0,0 1 0 0 0,0-1 0 0 0,0 0 0 0 0,1 1-1 0 0,-1-1 1 0 0,0 0 0 0 0,-1 1 0 0 0,1-1 0 0 0,0 1 0 0 0,0-1 0 0 0,-1 1 0 0 0,1 0-1 0 0,-1-1 1 0 0,1 1 0 0 0,-1 0 0 0 0,0-1 0 0 0,1 1 0 0 0,-1 0 0 0 0,0 0 0 0 0,0 0 6 0 0,-1 1-4 0 0,1-1 1 0 0,-1 1 0 0 0,1-1-1 0 0,-1 1 1 0 0,0-1-1 0 0,0 0 1 0 0,0 0 0 0 0,-1 1-1 0 0,1-1 1 0 0,0 0 0 0 0,-1 0-1 0 0,1 0 1 0 0,-1 0 0 0 0,0 0-1 0 0,0-1 1 0 0,1 1-1 0 0,-1 0 1 0 0,-2 0 3 0 0,-45 30 57 0 0,40-27-52 0 0,-16 10 62 0 0,0-2 0 0 0,0 0 1 0 0,-1-2-1 0 0,0-1 0 0 0,-1-1 0 0 0,-1-1 1 0 0,-3 0-68 0 0,25-7 25 0 0,0 1 1 0 0,0 0 0 0 0,1 0-1 0 0,-1 1 1 0 0,1-1-1 0 0,-1 1 1 0 0,-3 3-26 0 0,4-2 30 0 0,-1-1 0 0 0,0 0 0 0 0,0 0 0 0 0,0 0 0 0 0,0-1 1 0 0,-4 1-31 0 0,-39 14 157 0 0,49-17-169 0 0,0 0-26 0 0,-1 0 0 0 0,1 0 0 0 0,0 0 0 0 0,-1 0 0 0 0,1 0 0 0 0,-1 0 0 0 0,1 0 0 0 0,-1 0 0 0 0,1 0 0 0 0,0 0 0 0 0,-1 1 0 0 0,1-1 0 0 0,-1 0-1 0 0,1 0 1 0 0,0 0 0 0 0,-1 0 0 0 0,1 1 0 0 0,-1-1 0 0 0,1 0 0 0 0,0 1 0 0 0,-1-1 0 0 0,1 0 0 0 0,0 1 0 0 0,0-1 0 0 0,-1 0 0 0 0,1 1 0 0 0,0-1 0 0 0,0 0 0 0 0,-1 1 0 0 0,1-1 0 0 0,0 1 0 0 0,0-1 0 0 0,0 0 0 0 0,0 1 0 0 0,0-1 0 0 0,0 1 0 0 0,0-1 0 0 0,0 1 0 0 0,0-1 0 0 0,0 0 38 0 0,0 2-8816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1:09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336 268 5224 0 0,'0'-3'301'0'0,"0"1"0"0"0,1 0 0 0 0,0 0 0 0 0,-1-1 0 0 0,1 1 0 0 0,0 0 0 0 0,0 0 1 0 0,0 0-1 0 0,0 0 0 0 0,1 0 0 0 0,-1 0 0 0 0,0 1 0 0 0,1-1 0 0 0,-1 0 0 0 0,2 0-301 0 0,-1 0 97 0 0,0 0 1 0 0,0-1-1 0 0,0 1 0 0 0,0-1 1 0 0,-1 0-1 0 0,1 0 0 0 0,-1 0 0 0 0,0 1 1 0 0,1-1-1 0 0,-1-2-97 0 0,2-6 166 0 0,-1-1 1 0 0,0 0-1 0 0,0 0 1 0 0,-1 0-1 0 0,-1 0 1 0 0,-1-11-167 0 0,-8-2 192 0 0,9 23-162 0 0,-1-1 0 0 0,0 0-1 0 0,0 1 1 0 0,0-1 0 0 0,0 1 0 0 0,-1 0 0 0 0,1-1 0 0 0,-1 1 0 0 0,1 0 0 0 0,-1 0 0 0 0,0 0 0 0 0,1 0 0 0 0,-1 0 0 0 0,-1 0 0 0 0,1 1-30 0 0,-32-26 287 0 0,28 24-174 0 0,0 0 1 0 0,-1 0-1 0 0,1 0 1 0 0,0 1-1 0 0,-1 0 1 0 0,0 0-1 0 0,1 0 1 0 0,-1 1-1 0 0,-3 0-113 0 0,6 1 50 0 0,0-1-1 0 0,0 1 1 0 0,0 0 0 0 0,0 1-1 0 0,0-1 1 0 0,0 1-1 0 0,0 0 1 0 0,0 0-1 0 0,0 0 1 0 0,0 0-1 0 0,0 0 1 0 0,1 1 0 0 0,-1 0-1 0 0,1 0 1 0 0,-1 0-1 0 0,-1 2-49 0 0,-47 33 404 0 0,33-24-334 0 0,1 0 1 0 0,0 2 0 0 0,-2 2-71 0 0,17-12 0 0 0,-1-1-1 0 0,1 1 1 0 0,0 0-1 0 0,0 0 1 0 0,0 0-1 0 0,1 0 1 0 0,-1 0-1 0 0,1 3 1 0 0,-10 17-2 0 0,9-16-1 0 0,0 0 1 0 0,1 0 0 0 0,0 0 0 0 0,1 0 0 0 0,-1 0-1 0 0,2 1 1 0 0,-1-1 0 0 0,1 0 0 0 0,1 0 0 0 0,-1 1 0 0 0,2 2 2 0 0,8 8 16 0 0,0 0 9 0 0,-8-15-15 0 0,-1 0-1 0 0,1 0 1 0 0,0 0 0 0 0,0 0 0 0 0,1 0-1 0 0,0 0 1 0 0,2 2-10 0 0,-4-5 4 0 0,0-1 0 0 0,0 0 0 0 0,0 1 0 0 0,0-1 0 0 0,0 0 0 0 0,0 0 0 0 0,1 0 0 0 0,-1 0 0 0 0,0 0 0 0 0,1-1 0 0 0,-1 1 0 0 0,1 0 0 0 0,-1 0 0 0 0,1-1 0 0 0,-1 1 0 0 0,1-1 0 0 0,0 0 0 0 0,-1 1 0 0 0,1-1 0 0 0,-1 0 0 0 0,1 0 0 0 0,0 0 0 0 0,-1 0 0 0 0,1 0 0 0 0,1-1-4 0 0,-1 1 5 0 0,0 0 1 0 0,0 0-1 0 0,0 0 0 0 0,0 0 1 0 0,0 1-1 0 0,0-1 1 0 0,0 0-1 0 0,0 1 0 0 0,0-1 1 0 0,0 1-1 0 0,-1 0 1 0 0,1 0-6 0 0,0-1 2 0 0,0 1 0 0 0,0 0 0 0 0,0 0 0 0 0,0-1 0 0 0,0 0 0 0 0,0 1 1 0 0,0-1-1 0 0,0 0 0 0 0,0 0 0 0 0,0 0 0 0 0,0 0 0 0 0,0 0 0 0 0,0 0 1 0 0,1-1-3 0 0,3-1 0 0 0,1-2 1 0 0,0 1 0 0 0,0-1 0 0 0,-1 1 0 0 0,0-2 0 0 0,0 1-1 0 0,0-1 1 0 0,0 0 0 0 0,-1 0 0 0 0,0 0 0 0 0,0-1 0 0 0,0 0-1 0 0,-1 0 1 0 0,0 0 0 0 0,0-1 0 0 0,0 1 0 0 0,-1-1 0 0 0,0 0 0 0 0,1-3-1 0 0,4-12 2 0 0,2 1 1 0 0,0 0 0 0 0,10-13-3 0 0,-18 31 1 0 0,14-22 47 0 0,-12 20 19 0 0,0-1-1 0 0,0 0 1 0 0,-1 0 0 0 0,1 0-1 0 0,-1 0 1 0 0,1-3-67 0 0,4-12 504 0 0,-6 19-464 0 0,-1 0 1 0 0,0 0-1 0 0,0 0 0 0 0,0-1 0 0 0,0 1 0 0 0,-1 0 1 0 0,1-1-1 0 0,-1 1 0 0 0,1-1 0 0 0,-1 1 0 0 0,0-3-40 0 0,0-10 447 0 0,0 14-205 0 0,0 10-373 0 0,-7 3-361 0 0,1 22 76 0 0,-1-4 340 0 0,-3 30-165 0 0,-1-1 1 0 0,-17 48 240 0 0,23-87-12 0 0,0 0 0 0 0,2 0 0 0 0,0 8 12 0 0,-3 16-15 0 0,-3 9-7 0 0,3 0 0 0 0,1 44 22 0 0,5-92 4 0 0,1 0 0 0 0,-1-1 0 0 0,1 1 0 0 0,0 0 0 0 0,0-1 0 0 0,0 1 0 0 0,0-1 0 0 0,1 0 0 0 0,0 1 0 0 0,0-1 0 0 0,0 0 1 0 0,1 0-1 0 0,-1 0 0 0 0,3 3-4 0 0,2 0 3 0 0,0 1 0 0 0,1-1 1 0 0,-1 0-1 0 0,1-1 1 0 0,1 0-1 0 0,1 1-3 0 0,-5-5 23 0 0,0 0 0 0 0,0 0 0 0 0,0 0-1 0 0,1 0 1 0 0,-1-1 0 0 0,0 0 0 0 0,1 0-1 0 0,-1 0 1 0 0,1-1 0 0 0,-1 0 0 0 0,1 0 0 0 0,5 0-23 0 0,3-2 118 0 0,1 0 0 0 0,0 0 1 0 0,-1-1-1 0 0,4-2-118 0 0,85-32 632 0 0,-71 24-396 0 0,-21 7-129 0 0,-9 5-66 0 0,0 0 0 0 0,-1 0-1 0 0,1 0 1 0 0,0 0 0 0 0,0 0 0 0 0,-1 0-1 0 0,1 1 1 0 0,0-1 0 0 0,0 1-1 0 0,2-1-40 0 0,16-7 156 0 0,-15 1-2439 0 0,-5 6-9037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1:12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1 173 5520 0 0,'0'0'896'0'0,"0"0"0"0"0,0 0 2 0 0,0 0-75 0 0,0 0-342 0 0,0 0-77 0 0,0 0-1 0 0,0 0-55 0 0,0 0-231 0 0,0 0-47 0 0,0 0 2 0 0,0 0-14 0 0,0 0-52 0 0,0 0-14 0 0,0 0 0 0 0,0 0 4 0 0,0 0 17 0 0,7 0 10 0 0,20-3 100 0 0,1-2 1 0 0,-1 0-1 0 0,0-2 1 0 0,-1-1-1 0 0,19-8-123 0 0,-27 11 121 0 0,0 0 0 0 0,0 1 0 0 0,0 1 0 0 0,2 1-121 0 0,51-10 241 0 0,-38 6-149 0 0,-27 5-82 0 0,-1 1-1 0 0,1-1 0 0 0,-1 0 0 0 0,1-1 0 0 0,-1 1 0 0 0,0-1 1 0 0,0 0-1 0 0,1-1 0 0 0,-2 1 0 0 0,5-3-9 0 0,-4 2 22 0 0,0 0 1 0 0,0 0-1 0 0,0 0 0 0 0,1 1 0 0 0,-1 0 0 0 0,1 0 0 0 0,0 0 0 0 0,0 1 0 0 0,0 0 0 0 0,-1 0 0 0 0,1 0 1 0 0,5 1-23 0 0,-6-2 50 0 0,0-1-1 0 0,0 1 1 0 0,0-1 0 0 0,0 0 0 0 0,-1 0 0 0 0,4-4-50 0 0,-5 5 31 0 0,3-4 60 0 0,-6 6-84 0 0,0-1 0 0 0,1 1 0 0 0,-1 0-1 0 0,0-1 1 0 0,1 1 0 0 0,-1 0 0 0 0,1-1 0 0 0,-1 1 0 0 0,0 0 0 0 0,1-1 0 0 0,-1 1-1 0 0,1 0 1 0 0,-1 0 0 0 0,1 0 0 0 0,-1-1 0 0 0,1 1 0 0 0,-1 0 0 0 0,1 0-1 0 0,-1 0 1 0 0,1 0 0 0 0,-1 0 0 0 0,1 0 0 0 0,-1 0 0 0 0,1 0 0 0 0,-1 0 0 0 0,1 0-7 0 0,-1 0 72 0 0,0 0-2 0 0,0 0-4 0 0,0 0-4 0 0,0 0-2 0 0,0 0 4 0 0,0 0-17 0 0,0 0-3 0 0,0 0-7 0 0,0 0 33 0 0,0 0 100 0 0,1 0-137 0 0,-1-1-1 0 0,0 1 0 0 0,0-1 1 0 0,0 0-1 0 0,0 1 0 0 0,0-1 1 0 0,0 1-1 0 0,0-1 0 0 0,-1 0 1 0 0,1 1-1 0 0,0-1 1 0 0,0 1-1 0 0,0-1 0 0 0,0 1 1 0 0,-1-1-1 0 0,1 1 0 0 0,0-1 1 0 0,-1 1-1 0 0,1-1 0 0 0,0 1 1 0 0,-1-1-33 0 0,1 1-1 0 0,0 0 0 0 0,-1 1 0 0 0,1-1 0 0 0,0 0 0 0 0,0 0 0 0 0,-1 0-1 0 0,1 0 1 0 0,0 1 0 0 0,0-1 0 0 0,0 0 0 0 0,0 0 0 0 0,-1 0 0 0 0,1 1 0 0 0,0-1 0 0 0,0 0 0 0 0,0 0 0 0 0,0 1 0 0 0,0-1 0 0 0,0 0 0 0 0,0 0 0 0 0,-1 1 0 0 0,1-1 0 0 0,0 0 0 0 0,0 1 0 0 0,0-1 0 0 0,0 0 0 0 0,0 0 0 0 0,0 1 0 0 0,0-1 0 0 0,0 0 0 0 0,1 0 0 0 0,-1 1 0 0 0,0-1 1 0 0,-7 14 15 0 0,-2 2 7 0 0,3 11-17 0 0,2 1-1 0 0,0 0 1 0 0,2 0 0 0 0,0 4-5 0 0,3-15 15 0 0,0-13-7 0 0,-1-1-1 0 0,1 1 1 0 0,-1-1-1 0 0,0 0 1 0 0,0 1-1 0 0,0-1 1 0 0,-1 1-1 0 0,1-1 1 0 0,-1 1-1 0 0,0-1 1 0 0,0 0-1 0 0,0 1 1 0 0,0-1-1 0 0,0 0 1 0 0,-1 0 0 0 0,-1 3-8 0 0,2-4 18 0 0,0 0 0 0 0,0 1 1 0 0,0-1-1 0 0,0 1 1 0 0,0-1-1 0 0,1 1 1 0 0,-1-1-1 0 0,1 1 1 0 0,0 2-19 0 0,-4 14 90 0 0,2-15-194 0 0,0-1 1 0 0,0 1-1 0 0,0-1 1 0 0,0 1 0 0 0,-1-1-1 0 0,1 0 1 0 0,-1 0-1 0 0,0 0 1 0 0,0 0 103 0 0,3-2-10237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1:12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5120 0 0,'9'0'519'0'0,"1"-1"2196"0"0,-7-12-957 0 0,-4 44-2906 0 0,0-13 1060 0 0,1 1 1 0 0,1-1-1 0 0,0 1 1 0 0,1-1-1 0 0,3 7 88 0 0,0 1-32 0 0,0 1-1 0 0,-2 0 1 0 0,-1 0-1 0 0,-1 19 33 0 0,1 8-20 0 0,3-18 85 0 0,-3-29-42 0 0,-1-1 1 0 0,0 1-1 0 0,0 0 0 0 0,-1-1 0 0 0,0 1 0 0 0,0 0 1 0 0,-1 4-24 0 0,0-6 15 0 0,1-1 1 0 0,-1 1-1 0 0,1-1 1 0 0,0 1-1 0 0,1-1 0 0 0,-1 1 1 0 0,1-1-1 0 0,0 1 1 0 0,0-1-1 0 0,0 1 1 0 0,1-1-1 0 0,0 2-15 0 0,-1-2 97 0 0,0 1-1 0 0,0 0 0 0 0,0-1 1 0 0,-1 1-1 0 0,0 0 1 0 0,0-1-1 0 0,0 5-96 0 0,0 3 1638 0 0,-5-11-1302 0 0,4-1-208 0 0,4-2-21 0 0,-1-1-1478 0 0,-1 3-5987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1:13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50 121 2400 0 0,'-1'0'28'0'0,"1"0"-1"0"0,0-1 1 0 0,0 1 0 0 0,-1 0-1 0 0,1 0 1 0 0,0 0 0 0 0,0 0-1 0 0,-1 0 1 0 0,1-1 0 0 0,0 1-1 0 0,0 0 1 0 0,-1 0 0 0 0,1 0-1 0 0,0-1 1 0 0,0 1 0 0 0,0 0-1 0 0,0 0 1 0 0,-1-1 0 0 0,1 1 0 0 0,0 0-1 0 0,0-1 1 0 0,0 1 0 0 0,0 0-1 0 0,0 0 1 0 0,0-1 0 0 0,0 1-1 0 0,0 0 1 0 0,0-1 0 0 0,0 1-1 0 0,0 0 1 0 0,0-1 0 0 0,0 1-1 0 0,0 0 1 0 0,0 0 0 0 0,0-1-1 0 0,0 1 1 0 0,0 0 0 0 0,0-1-1 0 0,1 1 1 0 0,-1 0 0 0 0,0 0-1 0 0,0-1 1 0 0,0 1-28 0 0,2-6 793 0 0,4-15 145 0 0,-6 19-923 0 0,1 0 0 0 0,-1-1 0 0 0,1 1 1 0 0,0 0-1 0 0,0-1 0 0 0,0 1 0 0 0,0 0 0 0 0,0 0 0 0 0,0 0 0 0 0,0 0 0 0 0,1 0 0 0 0,-1 0 0 0 0,1 0 0 0 0,-1 0 0 0 0,1 1 1 0 0,0-1-1 0 0,-1 1 0 0 0,1-1 0 0 0,1 0-15 0 0,2-1 13 0 0,0 0 0 0 0,0 1 1 0 0,0-1-1 0 0,0 1 0 0 0,0 0 1 0 0,2 0-14 0 0,16-8 16 0 0,-16 7-4 0 0,1 1 1 0 0,0-1-1 0 0,-1 1 1 0 0,1 0-1 0 0,0 1 1 0 0,0 0-1 0 0,0 0 1 0 0,2 1-13 0 0,67 2 380 0 0,-69-2-300 0 0,5 2-13 0 0,-1 0-1 0 0,1 1 1 0 0,-1 0 0 0 0,1 1 0 0 0,-1 1 0 0 0,0 0-67 0 0,5 2 152 0 0,-15-7-111 0 0,0 2-1 0 0,0-1 0 0 0,0 0 1 0 0,0 0-1 0 0,0 1 0 0 0,0-1 1 0 0,-1 1-1 0 0,1-1 1 0 0,0 1-1 0 0,-1 0 0 0 0,1 0 1 0 0,-1-1-1 0 0,0 1 1 0 0,1 0-1 0 0,-1 0 0 0 0,0 1 1 0 0,0-1-1 0 0,0 0 1 0 0,-1 0-1 0 0,2 3-40 0 0,-2-2 53 0 0,1 1 0 0 0,0-1-1 0 0,-1 1 1 0 0,0-1 0 0 0,1 1 0 0 0,-2-1 0 0 0,1 1 0 0 0,0-1-1 0 0,-1 1 1 0 0,1-1 0 0 0,-1 1 0 0 0,0-1 0 0 0,-1 2-53 0 0,-1 5 55 0 0,-1-1 1 0 0,0 1-1 0 0,0-1 1 0 0,-1 0-1 0 0,-1 0 1 0 0,1 0-1 0 0,-1-1 1 0 0,-1 1-1 0 0,0-2 1 0 0,0 1-1 0 0,0-1 1 0 0,-1 0 0 0 0,0 0-1 0 0,-3 0-55 0 0,2 0 74 0 0,0-1 0 0 0,0 0 0 0 0,-1-1 0 0 0,0 0 0 0 0,0 0 0 0 0,0-1 0 0 0,-1-1 0 0 0,1 0-1 0 0,-1 0 1 0 0,0-1 0 0 0,-5 1-74 0 0,-43-2 381 0 0,-15-2-381 0 0,-3-1-1403 0 0,77 2-4949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1:14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63 4312 0 0,'-3'16'1056'0'0,"0"-8"-494"0"0,3-8-548 0 0,0 0 0 0 0,0 0 0 0 0,0 0 1 0 0,0 0-1 0 0,0 1 0 0 0,0-1 0 0 0,0 0 0 0 0,-1 0 1 0 0,1 0-1 0 0,0 0 0 0 0,0 0 0 0 0,0 0 1 0 0,0 0-1 0 0,0 0 0 0 0,0 0 0 0 0,0 0 1 0 0,0 0-1 0 0,-1 0 0 0 0,1 0 0 0 0,0 0 1 0 0,0 0-1 0 0,0 0 0 0 0,0 0 0 0 0,0 0 1 0 0,0 0-1 0 0,0 0 0 0 0,-1 0 0 0 0,1 0 1 0 0,0 0-1 0 0,0 0 0 0 0,0 0 0 0 0,0 0 0 0 0,0 0 1 0 0,0 0-1 0 0,0 0 0 0 0,0 0 0 0 0,0 0 1 0 0,-1-1-1 0 0,1 1 0 0 0,0 0 0 0 0,0 0 1 0 0,0 0-1 0 0,0 0 0 0 0,0 0 0 0 0,0 0 1 0 0,0 0-1 0 0,0 0 0 0 0,0 0 0 0 0,0 0 1 0 0,0-1-1 0 0,0 1-14 0 0,-1 0 9 0 0,1-1 1 0 0,0 1 0 0 0,0 0 0 0 0,-1-1-1 0 0,1 1 1 0 0,0-1 0 0 0,0 1-1 0 0,0-1 1 0 0,0 1 0 0 0,0-1-1 0 0,0 1 1 0 0,0-1 0 0 0,-1 1-1 0 0,1-1 1 0 0,1 1 0 0 0,-1-1 0 0 0,0 1-1 0 0,0-1 1 0 0,0 1 0 0 0,0-1-1 0 0,0 1 1 0 0,0-1 0 0 0,0 1-1 0 0,1-1 1 0 0,-1 1 0 0 0,0 0-1 0 0,0-1 1 0 0,1 1 0 0 0,-1-1-1 0 0,0 1 1 0 0,1 0 0 0 0,-1-1 0 0 0,0 1-1 0 0,1 0 1 0 0,-1-1 0 0 0,0 1-1 0 0,1 0 1 0 0,-1-1 0 0 0,1 1-1 0 0,-1 0 1 0 0,1 0 0 0 0,-1 0-1 0 0,1-1 1 0 0,-1 1 0 0 0,1 0-1 0 0,-1 0 1 0 0,1 0 0 0 0,-1 0-10 0 0,7-5 43 0 0,-5 4-23 0 0,1 0 0 0 0,-1 0 0 0 0,1 0 0 0 0,0 0 0 0 0,-1 0 0 0 0,1 0 0 0 0,0 1 0 0 0,-1-1 0 0 0,1 1 0 0 0,2 0-20 0 0,4-1 96 0 0,87-16 981 0 0,66-1-1077 0 0,11 0 1448 0 0,-167 18-1344 0 0,1 0 0 0 0,0 0 0 0 0,0 0-1 0 0,0 1 1 0 0,2 1-104 0 0,21 1 354 0 0,14-3 338 0 0,-43 0-512 0 0,-1 0 0 0 0,0 0-33 0 0,0 0-7 0 0,0 0-7 0 0,0 0-6 0 0,0 0-55 0 0,0 0-9 0 0,0 0 1 0 0,0 0 5 0 0,0 0 22 0 0,2 0-62 0 0,-1 1 0 0 0,1-1 1 0 0,-1 0-1 0 0,1 1 1 0 0,-1-1-1 0 0,0 1 1 0 0,1-1-1 0 0,-1 1 1 0 0,0 0-1 0 0,0-1 0 0 0,1 1 1 0 0,-1 0-30 0 0,-1 0 12 0 0,1 1 0 0 0,-1-1 1 0 0,1 0-1 0 0,-1 0 0 0 0,1 1 1 0 0,-1-1-1 0 0,0 0 0 0 0,0 1 0 0 0,0-1 1 0 0,0 1-1 0 0,0-1 0 0 0,0 0 1 0 0,0 1-1 0 0,0-1 0 0 0,0 0 0 0 0,-1 1 1 0 0,1-1-1 0 0,-1 0 0 0 0,1 0 1 0 0,-1 1-1 0 0,1-1 0 0 0,-1 0 0 0 0,0 0 1 0 0,1 0-1 0 0,-1 0 0 0 0,0 1-12 0 0,-1 0 25 0 0,1 0 0 0 0,0 0 0 0 0,0 0-1 0 0,0 1 1 0 0,0-1 0 0 0,1 0 0 0 0,-1 1 0 0 0,1-1 0 0 0,-1 3-25 0 0,-5 13 341 0 0,5-16-303 0 0,0 0-1 0 0,0 1 1 0 0,0-1 0 0 0,0 0 0 0 0,0 0 0 0 0,1 1-1 0 0,-1-1 1 0 0,1 0 0 0 0,-1 3-38 0 0,-1 36 115 0 0,-3-1 0 0 0,-1 0 0 0 0,-2 0 0 0 0,-6 17-115 0 0,12-49 13 0 0,1 1 0 0 0,0-1 0 0 0,0 0 0 0 0,1 0 0 0 0,0 2-13 0 0,-5 2 145 0 0,5-11-281 0 0,-1 0 0 0 0,0 1 0 0 0,1-1 0 0 0,-1 0 0 0 0,0 0-1 0 0,1 0 1 0 0,-1 1 0 0 0,1-1 0 0 0,0 0 0 0 0,0 0 0 0 0,-1 1 0 0 0,1-1 0 0 0,0 0 0 0 0,0 1 136 0 0,0-2-9398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1T16:41:15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400 106 5720 0 0,'-3'16'253'0'0,"-4"-22"961"0"0,-6-24 1543 0 0,12 27-2636 0 0,0-1 0 0 0,-1 1 1 0 0,0 0-1 0 0,0 0 0 0 0,0 1 1 0 0,0-1-1 0 0,0 0 1 0 0,-1 1-1 0 0,1-1 0 0 0,-1 1 1 0 0,1 0-1 0 0,-1 0 0 0 0,0 0 1 0 0,0 0-122 0 0,-46-24-95 0 0,30 18 187 0 0,11 5-79 0 0,-1 0 1 0 0,0 1 0 0 0,0 1 0 0 0,0-1 0 0 0,0 1 0 0 0,0 1-1 0 0,0 0 1 0 0,0 0 0 0 0,0 1 0 0 0,0 0 0 0 0,-3 1-14 0 0,10-2 10 0 0,-1 1 0 0 0,1 0 0 0 0,0 1 0 0 0,0-1 0 0 0,-1 0 0 0 0,1 1-1 0 0,0-1 1 0 0,0 1 0 0 0,0 0 0 0 0,1 0 0 0 0,-1 0 0 0 0,0 0 0 0 0,1 0 0 0 0,-1 0 0 0 0,0 1-10 0 0,-16 17 49 0 0,10-13-6 0 0,0 0-1 0 0,0 1 1 0 0,0 0-1 0 0,1 1 1 0 0,0-1 0 0 0,1 2-1 0 0,0-1 1 0 0,0 1-1 0 0,1-1 1 0 0,-4 10-43 0 0,1 2 47 0 0,1 0 1 0 0,0 1 0 0 0,2-1-1 0 0,-3 21-47 0 0,7-35 25 0 0,0 0 0 0 0,1 0 0 0 0,0 1 0 0 0,0-1 0 0 0,0 0 0 0 0,1 0-1 0 0,0 3-24 0 0,0-7 15 0 0,-1-1 0 0 0,1 0-1 0 0,-1 0 1 0 0,1 0-1 0 0,0 0 1 0 0,0 0-1 0 0,0 0 1 0 0,0 0-1 0 0,0 0 1 0 0,1 0-1 0 0,-1-1 1 0 0,0 1-1 0 0,1 0 1 0 0,-1-1-1 0 0,1 1 1 0 0,0-1-1 0 0,0 1 1 0 0,-1-1-1 0 0,1 0 1 0 0,0 0-1 0 0,0 0 1 0 0,0 0-1 0 0,0 0 1 0 0,1 0-15 0 0,5 1 15 0 0,0 0 0 0 0,-1-1-1 0 0,1 0 1 0 0,0 0 0 0 0,0-1 0 0 0,0 0 0 0 0,0-1 0 0 0,0 1-1 0 0,-1-1 1 0 0,1-1 0 0 0,0 0 0 0 0,0 0-15 0 0,16-6 10 0 0,0-1 1 0 0,-1-1-1 0 0,3-3-10 0 0,-6 3 16 0 0,-12 7 11 0 0,-1-2 1 0 0,-1 1-1 0 0,1-1 0 0 0,-1 0 0 0 0,0-1 0 0 0,0 1 0 0 0,0-1 0 0 0,-1 0 1 0 0,0-1-1 0 0,3-3-27 0 0,1-2 51 0 0,8-8 49 0 0,-8 10-31 0 0,-1 0 0 0 0,0 0 0 0 0,-1-1-1 0 0,0 0 1 0 0,-1 0 0 0 0,5-12-69 0 0,-10 22 7 0 0,-1 0 0 0 0,0 1-1 0 0,0-1 1 0 0,1 0 0 0 0,-1 1-1 0 0,0-1 1 0 0,0 0 0 0 0,0 1-1 0 0,0-1 1 0 0,0 0 0 0 0,0 1-1 0 0,0-1 1 0 0,0 0 0 0 0,0 1-1 0 0,0-1 1 0 0,0 0 0 0 0,0 1-1 0 0,-1-1 1 0 0,1 0 0 0 0,0 1-1 0 0,-1-2-6 0 0,-1-7 98 0 0,2 8-37 0 0,0 1-57 0 0,0 0 1 0 0,0 0 0 0 0,0 0-1 0 0,0 0 1 0 0,1 0-1 0 0,-1 0 1 0 0,0 0 0 0 0,0 0-1 0 0,0 0 1 0 0,0 0-1 0 0,0 0 1 0 0,0 0 0 0 0,1 0-1 0 0,-1 0 1 0 0,0 0-1 0 0,0-1 1 0 0,0 1-1 0 0,0 0 1 0 0,0 0 0 0 0,0 0-1 0 0,0 0 1 0 0,0 0-1 0 0,0 0 1 0 0,1 0 0 0 0,-1-1-1 0 0,0 1 1 0 0,0 0-1 0 0,0 0 1 0 0,0 0-1 0 0,0 0 1 0 0,0 0 0 0 0,0-1-1 0 0,0 1 1 0 0,0 0-1 0 0,0 0 1 0 0,0 0 0 0 0,0 0-1 0 0,0 0 1 0 0,0 0-1 0 0,0-1 1 0 0,0 1-1 0 0,0 0 1 0 0,0 0 0 0 0,0 0-1 0 0,0 0 1 0 0,-1 0-1 0 0,1-1 1 0 0,0 1 0 0 0,0 0-1 0 0,0 0 1 0 0,0 0-1 0 0,0 0 1 0 0,0 0 0 0 0,0 0-1 0 0,0 0 1 0 0,0 0-1 0 0,-1-1 1 0 0,1 1-1 0 0,0 0 1 0 0,0 0 0 0 0,0 0-1 0 0,0 0 1 0 0,0 0-1 0 0,0 0 1 0 0,-1 0 0 0 0,1 0-5 0 0,0 0 18 0 0,1-1 0 0 0,-1 1 0 0 0,0 0 0 0 0,0 0 1 0 0,1-1-1 0 0,-1 1 0 0 0,0 0 0 0 0,1 0 1 0 0,-1 0-1 0 0,0 0 0 0 0,1-1 0 0 0,-1 1 1 0 0,0 0-1 0 0,1 0 0 0 0,-1 0 0 0 0,0 0 0 0 0,1 0 1 0 0,-1 0-1 0 0,1 0 0 0 0,-1 0 0 0 0,0 0 1 0 0,1 0-1 0 0,-1 0 0 0 0,0 0 0 0 0,1 0 1 0 0,-1 0-1 0 0,0 0 0 0 0,1 0 0 0 0,-1 1 0 0 0,1-1-18 0 0,-1 11 581 0 0,0-2-728 0 0,0 49 139 0 0,-4 153-42 0 0,4-157-6 0 0,1-40 32 0 0,-1 0 0 0 0,0 1 0 0 0,-2-1 0 0 0,-1 9 24 0 0,2-11-23 0 0,0 1 0 0 0,0-1 0 0 0,1 1-1 0 0,1-1 1 0 0,1 8 23 0 0,1 27-80 0 0,-3-26 42 0 0,-1-14 21 0 0,1 0-1 0 0,0 0 1 0 0,0 0 0 0 0,1 0-1 0 0,0 0 1 0 0,0 0-1 0 0,0 0 1 0 0,1 0 0 0 0,0 0-1 0 0,3 5 18 0 0,2 10-29 0 0,-6-19 26 0 0,0-1 0 0 0,-1 1 0 0 0,1 0 0 0 0,0-1-1 0 0,0 1 1 0 0,0-1 0 0 0,0 0 0 0 0,1 1 0 0 0,-1-1 0 0 0,1 0 0 0 0,0 0 0 0 0,1 2 3 0 0,-2-3 3 0 0,0 0 1 0 0,0 0 0 0 0,0-1 0 0 0,0 1-1 0 0,0 0 1 0 0,0 0 0 0 0,0-1 0 0 0,1 1-1 0 0,-1-1 1 0 0,0 1 0 0 0,0-1 0 0 0,1 0-1 0 0,-1 1 1 0 0,0-1 0 0 0,0 0 0 0 0,1 0-1 0 0,-1 0 1 0 0,0 0 0 0 0,1 0 0 0 0,-1 0 0 0 0,0 0-1 0 0,1 0 1 0 0,-1 0 0 0 0,0-1 0 0 0,0 1-1 0 0,1-1 1 0 0,0 0-4 0 0,4-2 31 0 0,0 0 0 0 0,-1 0 0 0 0,1-1-1 0 0,-1 0 1 0 0,3-2-31 0 0,3-2 25 0 0,22-19 207 0 0,-23 18-56 0 0,1 0 0 0 0,0 0 0 0 0,11-5-176 0 0,-8 3 139 0 0,-13 10-40 0 0,0-1-1 0 0,1 1 1 0 0,-1 0-1 0 0,0 0 1 0 0,1 0-1 0 0,-1 0 1 0 0,1 0-1 0 0,-1 0 1 0 0,1 0-1 0 0,0 0 1 0 0,-1 1-1 0 0,1-1 1 0 0,0 1-1 0 0,0-1-98 0 0,-2-1 697 0 0,0 6-2613 0 0,0-4-9823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96862-7C16-4D53-9B11-27964433D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5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0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4.xml"/><Relationship Id="rId271" Type="http://schemas.openxmlformats.org/officeDocument/2006/relationships/image" Target="../media/image135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24" Type="http://schemas.openxmlformats.org/officeDocument/2006/relationships/customXml" Target="../ink/ink11.xml"/><Relationship Id="rId45" Type="http://schemas.openxmlformats.org/officeDocument/2006/relationships/image" Target="../media/image22.png"/><Relationship Id="rId66" Type="http://schemas.openxmlformats.org/officeDocument/2006/relationships/customXml" Target="../ink/ink32.xml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5.xml"/><Relationship Id="rId173" Type="http://schemas.openxmlformats.org/officeDocument/2006/relationships/image" Target="../media/image86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14.png"/><Relationship Id="rId240" Type="http://schemas.openxmlformats.org/officeDocument/2006/relationships/customXml" Target="../ink/ink119.xml"/><Relationship Id="rId261" Type="http://schemas.openxmlformats.org/officeDocument/2006/relationships/image" Target="../media/image130.png"/><Relationship Id="rId14" Type="http://schemas.openxmlformats.org/officeDocument/2006/relationships/customXml" Target="../ink/ink6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17" Type="http://schemas.openxmlformats.org/officeDocument/2006/relationships/image" Target="../media/image158.png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42" Type="http://schemas.openxmlformats.org/officeDocument/2006/relationships/customXml" Target="../ink/ink70.xml"/><Relationship Id="rId163" Type="http://schemas.openxmlformats.org/officeDocument/2006/relationships/image" Target="../media/image81.png"/><Relationship Id="rId184" Type="http://schemas.openxmlformats.org/officeDocument/2006/relationships/customXml" Target="../ink/ink91.xml"/><Relationship Id="rId219" Type="http://schemas.openxmlformats.org/officeDocument/2006/relationships/image" Target="../media/image109.png"/><Relationship Id="rId230" Type="http://schemas.openxmlformats.org/officeDocument/2006/relationships/customXml" Target="../ink/ink114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3.xml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32" Type="http://schemas.openxmlformats.org/officeDocument/2006/relationships/customXml" Target="../ink/ink65.xml"/><Relationship Id="rId153" Type="http://schemas.openxmlformats.org/officeDocument/2006/relationships/image" Target="../media/image76.png"/><Relationship Id="rId174" Type="http://schemas.openxmlformats.org/officeDocument/2006/relationships/customXml" Target="../ink/ink86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09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283" Type="http://schemas.openxmlformats.org/officeDocument/2006/relationships/image" Target="../media/image141.png"/><Relationship Id="rId318" Type="http://schemas.openxmlformats.org/officeDocument/2006/relationships/customXml" Target="../ink/ink158.xml"/><Relationship Id="rId78" Type="http://schemas.openxmlformats.org/officeDocument/2006/relationships/customXml" Target="../ink/ink3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0.xml"/><Relationship Id="rId143" Type="http://schemas.openxmlformats.org/officeDocument/2006/relationships/image" Target="../media/image71.png"/><Relationship Id="rId164" Type="http://schemas.openxmlformats.org/officeDocument/2006/relationships/customXml" Target="../ink/ink81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52" Type="http://schemas.openxmlformats.org/officeDocument/2006/relationships/customXml" Target="../ink/ink125.xml"/><Relationship Id="rId273" Type="http://schemas.openxmlformats.org/officeDocument/2006/relationships/image" Target="../media/image136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3.xml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33" Type="http://schemas.openxmlformats.org/officeDocument/2006/relationships/image" Target="../media/image66.png"/><Relationship Id="rId154" Type="http://schemas.openxmlformats.org/officeDocument/2006/relationships/customXml" Target="../ink/ink76.xml"/><Relationship Id="rId175" Type="http://schemas.openxmlformats.org/officeDocument/2006/relationships/image" Target="../media/image87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42" Type="http://schemas.openxmlformats.org/officeDocument/2006/relationships/customXml" Target="../ink/ink120.xml"/><Relationship Id="rId263" Type="http://schemas.openxmlformats.org/officeDocument/2006/relationships/image" Target="../media/image131.png"/><Relationship Id="rId284" Type="http://schemas.openxmlformats.org/officeDocument/2006/relationships/customXml" Target="../ink/ink141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8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23" Type="http://schemas.openxmlformats.org/officeDocument/2006/relationships/image" Target="../media/image61.png"/><Relationship Id="rId144" Type="http://schemas.openxmlformats.org/officeDocument/2006/relationships/customXml" Target="../ink/ink71.xml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82.png"/><Relationship Id="rId186" Type="http://schemas.openxmlformats.org/officeDocument/2006/relationships/customXml" Target="../ink/ink92.xml"/><Relationship Id="rId211" Type="http://schemas.openxmlformats.org/officeDocument/2006/relationships/image" Target="../media/image105.png"/><Relationship Id="rId232" Type="http://schemas.openxmlformats.org/officeDocument/2006/relationships/customXml" Target="../ink/ink115.xml"/><Relationship Id="rId253" Type="http://schemas.openxmlformats.org/officeDocument/2006/relationships/image" Target="../media/image126.png"/><Relationship Id="rId274" Type="http://schemas.openxmlformats.org/officeDocument/2006/relationships/customXml" Target="../ink/ink136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7.png"/><Relationship Id="rId176" Type="http://schemas.openxmlformats.org/officeDocument/2006/relationships/customXml" Target="../ink/ink87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0.xml"/><Relationship Id="rId243" Type="http://schemas.openxmlformats.org/officeDocument/2006/relationships/image" Target="../media/image121.png"/><Relationship Id="rId264" Type="http://schemas.openxmlformats.org/officeDocument/2006/relationships/customXml" Target="../ink/ink131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2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1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75" Type="http://schemas.openxmlformats.org/officeDocument/2006/relationships/image" Target="../media/image13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202" Type="http://schemas.openxmlformats.org/officeDocument/2006/relationships/customXml" Target="../ink/ink100.xml"/><Relationship Id="rId223" Type="http://schemas.openxmlformats.org/officeDocument/2006/relationships/image" Target="../media/image11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2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7.xml"/><Relationship Id="rId297" Type="http://schemas.openxmlformats.org/officeDocument/2006/relationships/image" Target="../media/image148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22" Type="http://schemas.openxmlformats.org/officeDocument/2006/relationships/customXml" Target="../ink/ink160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2.png"/><Relationship Id="rId266" Type="http://schemas.openxmlformats.org/officeDocument/2006/relationships/customXml" Target="../ink/ink132.xml"/><Relationship Id="rId287" Type="http://schemas.openxmlformats.org/officeDocument/2006/relationships/image" Target="../media/image143.png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214" Type="http://schemas.openxmlformats.org/officeDocument/2006/relationships/customXml" Target="../ink/ink106.xml"/><Relationship Id="rId235" Type="http://schemas.openxmlformats.org/officeDocument/2006/relationships/image" Target="../media/image117.png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1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303" Type="http://schemas.openxmlformats.org/officeDocument/2006/relationships/image" Target="../media/image15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.png"/><Relationship Id="rId671" Type="http://schemas.openxmlformats.org/officeDocument/2006/relationships/customXml" Target="../ink/ink499.xml"/><Relationship Id="rId21" Type="http://schemas.openxmlformats.org/officeDocument/2006/relationships/image" Target="../media/image1000.png"/><Relationship Id="rId324" Type="http://schemas.openxmlformats.org/officeDocument/2006/relationships/image" Target="../media/image280.png"/><Relationship Id="rId531" Type="http://schemas.openxmlformats.org/officeDocument/2006/relationships/customXml" Target="../ink/ink429.xml"/><Relationship Id="rId629" Type="http://schemas.openxmlformats.org/officeDocument/2006/relationships/customXml" Target="../ink/ink478.xml"/><Relationship Id="rId170" Type="http://schemas.openxmlformats.org/officeDocument/2006/relationships/image" Target="../media/image203.png"/><Relationship Id="rId268" Type="http://schemas.openxmlformats.org/officeDocument/2006/relationships/image" Target="../media/image252.png"/><Relationship Id="rId475" Type="http://schemas.openxmlformats.org/officeDocument/2006/relationships/customXml" Target="../ink/ink401.xml"/><Relationship Id="rId682" Type="http://schemas.openxmlformats.org/officeDocument/2006/relationships/image" Target="../media/image459.png"/><Relationship Id="rId32" Type="http://schemas.openxmlformats.org/officeDocument/2006/relationships/customXml" Target="../ink/ink179.xml"/><Relationship Id="rId128" Type="http://schemas.openxmlformats.org/officeDocument/2006/relationships/customXml" Target="../ink/ink227.xml"/><Relationship Id="rId335" Type="http://schemas.openxmlformats.org/officeDocument/2006/relationships/customXml" Target="../ink/ink331.xml"/><Relationship Id="rId542" Type="http://schemas.openxmlformats.org/officeDocument/2006/relationships/image" Target="../media/image389.png"/><Relationship Id="rId181" Type="http://schemas.openxmlformats.org/officeDocument/2006/relationships/customXml" Target="../ink/ink254.xml"/><Relationship Id="rId402" Type="http://schemas.openxmlformats.org/officeDocument/2006/relationships/image" Target="../media/image319.png"/><Relationship Id="rId279" Type="http://schemas.openxmlformats.org/officeDocument/2006/relationships/customXml" Target="../ink/ink303.xml"/><Relationship Id="rId486" Type="http://schemas.openxmlformats.org/officeDocument/2006/relationships/image" Target="../media/image361.png"/><Relationship Id="rId693" Type="http://schemas.openxmlformats.org/officeDocument/2006/relationships/customXml" Target="../ink/ink510.xml"/><Relationship Id="rId707" Type="http://schemas.openxmlformats.org/officeDocument/2006/relationships/customXml" Target="../ink/ink517.xml"/><Relationship Id="rId43" Type="http://schemas.openxmlformats.org/officeDocument/2006/relationships/image" Target="../media/image1110.png"/><Relationship Id="rId139" Type="http://schemas.openxmlformats.org/officeDocument/2006/relationships/customXml" Target="../ink/ink233.xml"/><Relationship Id="rId346" Type="http://schemas.openxmlformats.org/officeDocument/2006/relationships/image" Target="../media/image291.png"/><Relationship Id="rId553" Type="http://schemas.openxmlformats.org/officeDocument/2006/relationships/customXml" Target="../ink/ink440.xml"/><Relationship Id="rId192" Type="http://schemas.openxmlformats.org/officeDocument/2006/relationships/image" Target="../media/image214.png"/><Relationship Id="rId206" Type="http://schemas.openxmlformats.org/officeDocument/2006/relationships/image" Target="../media/image221.png"/><Relationship Id="rId413" Type="http://schemas.openxmlformats.org/officeDocument/2006/relationships/customXml" Target="../ink/ink370.xml"/><Relationship Id="rId497" Type="http://schemas.openxmlformats.org/officeDocument/2006/relationships/customXml" Target="../ink/ink412.xml"/><Relationship Id="rId620" Type="http://schemas.openxmlformats.org/officeDocument/2006/relationships/image" Target="../media/image428.png"/><Relationship Id="rId718" Type="http://schemas.openxmlformats.org/officeDocument/2006/relationships/image" Target="../media/image477.png"/><Relationship Id="rId357" Type="http://schemas.openxmlformats.org/officeDocument/2006/relationships/customXml" Target="../ink/ink342.xml"/><Relationship Id="rId54" Type="http://schemas.openxmlformats.org/officeDocument/2006/relationships/customXml" Target="../ink/ink190.xml"/><Relationship Id="rId217" Type="http://schemas.openxmlformats.org/officeDocument/2006/relationships/customXml" Target="../ink/ink272.xml"/><Relationship Id="rId564" Type="http://schemas.openxmlformats.org/officeDocument/2006/relationships/image" Target="../media/image400.png"/><Relationship Id="rId424" Type="http://schemas.openxmlformats.org/officeDocument/2006/relationships/image" Target="../media/image330.png"/><Relationship Id="rId631" Type="http://schemas.openxmlformats.org/officeDocument/2006/relationships/customXml" Target="../ink/ink479.xml"/><Relationship Id="rId729" Type="http://schemas.openxmlformats.org/officeDocument/2006/relationships/customXml" Target="../ink/ink528.xml"/><Relationship Id="rId270" Type="http://schemas.openxmlformats.org/officeDocument/2006/relationships/image" Target="../media/image253.png"/><Relationship Id="rId65" Type="http://schemas.openxmlformats.org/officeDocument/2006/relationships/image" Target="../media/image1220.png"/><Relationship Id="rId130" Type="http://schemas.openxmlformats.org/officeDocument/2006/relationships/customXml" Target="../ink/ink228.xml"/><Relationship Id="rId368" Type="http://schemas.openxmlformats.org/officeDocument/2006/relationships/image" Target="../media/image302.png"/><Relationship Id="rId575" Type="http://schemas.openxmlformats.org/officeDocument/2006/relationships/customXml" Target="../ink/ink451.xml"/><Relationship Id="rId228" Type="http://schemas.openxmlformats.org/officeDocument/2006/relationships/image" Target="../media/image232.png"/><Relationship Id="rId435" Type="http://schemas.openxmlformats.org/officeDocument/2006/relationships/customXml" Target="../ink/ink381.xml"/><Relationship Id="rId642" Type="http://schemas.openxmlformats.org/officeDocument/2006/relationships/image" Target="../media/image439.png"/><Relationship Id="rId281" Type="http://schemas.openxmlformats.org/officeDocument/2006/relationships/customXml" Target="../ink/ink304.xml"/><Relationship Id="rId502" Type="http://schemas.openxmlformats.org/officeDocument/2006/relationships/image" Target="../media/image369.png"/><Relationship Id="rId76" Type="http://schemas.openxmlformats.org/officeDocument/2006/relationships/customXml" Target="../ink/ink201.xml"/><Relationship Id="rId141" Type="http://schemas.openxmlformats.org/officeDocument/2006/relationships/customXml" Target="../ink/ink234.xml"/><Relationship Id="rId379" Type="http://schemas.openxmlformats.org/officeDocument/2006/relationships/customXml" Target="../ink/ink353.xml"/><Relationship Id="rId586" Type="http://schemas.openxmlformats.org/officeDocument/2006/relationships/image" Target="../media/image411.png"/><Relationship Id="rId7" Type="http://schemas.openxmlformats.org/officeDocument/2006/relationships/image" Target="../media/image930.png"/><Relationship Id="rId239" Type="http://schemas.openxmlformats.org/officeDocument/2006/relationships/customXml" Target="../ink/ink283.xml"/><Relationship Id="rId446" Type="http://schemas.openxmlformats.org/officeDocument/2006/relationships/image" Target="../media/image341.png"/><Relationship Id="rId653" Type="http://schemas.openxmlformats.org/officeDocument/2006/relationships/customXml" Target="../ink/ink490.xml"/><Relationship Id="rId292" Type="http://schemas.openxmlformats.org/officeDocument/2006/relationships/image" Target="../media/image264.png"/><Relationship Id="rId306" Type="http://schemas.openxmlformats.org/officeDocument/2006/relationships/image" Target="../media/image271.png"/><Relationship Id="rId87" Type="http://schemas.openxmlformats.org/officeDocument/2006/relationships/image" Target="../media/image1330.png"/><Relationship Id="rId513" Type="http://schemas.openxmlformats.org/officeDocument/2006/relationships/customXml" Target="../ink/ink420.xml"/><Relationship Id="rId597" Type="http://schemas.openxmlformats.org/officeDocument/2006/relationships/customXml" Target="../ink/ink462.xml"/><Relationship Id="rId720" Type="http://schemas.openxmlformats.org/officeDocument/2006/relationships/image" Target="../media/image478.png"/><Relationship Id="rId152" Type="http://schemas.openxmlformats.org/officeDocument/2006/relationships/image" Target="../media/image194.png"/><Relationship Id="rId457" Type="http://schemas.openxmlformats.org/officeDocument/2006/relationships/customXml" Target="../ink/ink392.xml"/><Relationship Id="rId664" Type="http://schemas.openxmlformats.org/officeDocument/2006/relationships/image" Target="../media/image450.png"/><Relationship Id="rId14" Type="http://schemas.openxmlformats.org/officeDocument/2006/relationships/customXml" Target="../ink/ink170.xml"/><Relationship Id="rId317" Type="http://schemas.openxmlformats.org/officeDocument/2006/relationships/customXml" Target="../ink/ink322.xml"/><Relationship Id="rId524" Type="http://schemas.openxmlformats.org/officeDocument/2006/relationships/image" Target="../media/image380.png"/><Relationship Id="rId731" Type="http://schemas.openxmlformats.org/officeDocument/2006/relationships/customXml" Target="../ink/ink529.xml"/><Relationship Id="rId98" Type="http://schemas.openxmlformats.org/officeDocument/2006/relationships/customXml" Target="../ink/ink212.xml"/><Relationship Id="rId163" Type="http://schemas.openxmlformats.org/officeDocument/2006/relationships/customXml" Target="../ink/ink245.xml"/><Relationship Id="rId370" Type="http://schemas.openxmlformats.org/officeDocument/2006/relationships/image" Target="../media/image303.png"/><Relationship Id="rId230" Type="http://schemas.openxmlformats.org/officeDocument/2006/relationships/image" Target="../media/image233.png"/><Relationship Id="rId468" Type="http://schemas.openxmlformats.org/officeDocument/2006/relationships/image" Target="../media/image352.png"/><Relationship Id="rId675" Type="http://schemas.openxmlformats.org/officeDocument/2006/relationships/customXml" Target="../ink/ink501.xml"/><Relationship Id="rId25" Type="http://schemas.openxmlformats.org/officeDocument/2006/relationships/image" Target="../media/image1020.png"/><Relationship Id="rId328" Type="http://schemas.openxmlformats.org/officeDocument/2006/relationships/image" Target="../media/image282.png"/><Relationship Id="rId535" Type="http://schemas.openxmlformats.org/officeDocument/2006/relationships/customXml" Target="../ink/ink431.xml"/><Relationship Id="rId174" Type="http://schemas.openxmlformats.org/officeDocument/2006/relationships/image" Target="../media/image205.png"/><Relationship Id="rId381" Type="http://schemas.openxmlformats.org/officeDocument/2006/relationships/customXml" Target="../ink/ink354.xml"/><Relationship Id="rId602" Type="http://schemas.openxmlformats.org/officeDocument/2006/relationships/image" Target="../media/image419.png"/><Relationship Id="rId241" Type="http://schemas.openxmlformats.org/officeDocument/2006/relationships/customXml" Target="../ink/ink284.xml"/><Relationship Id="rId479" Type="http://schemas.openxmlformats.org/officeDocument/2006/relationships/customXml" Target="../ink/ink403.xml"/><Relationship Id="rId686" Type="http://schemas.openxmlformats.org/officeDocument/2006/relationships/image" Target="../media/image461.png"/><Relationship Id="rId36" Type="http://schemas.openxmlformats.org/officeDocument/2006/relationships/customXml" Target="../ink/ink181.xml"/><Relationship Id="rId339" Type="http://schemas.openxmlformats.org/officeDocument/2006/relationships/customXml" Target="../ink/ink333.xml"/><Relationship Id="rId546" Type="http://schemas.openxmlformats.org/officeDocument/2006/relationships/image" Target="../media/image391.png"/><Relationship Id="rId101" Type="http://schemas.openxmlformats.org/officeDocument/2006/relationships/image" Target="../media/image170.png"/><Relationship Id="rId185" Type="http://schemas.openxmlformats.org/officeDocument/2006/relationships/customXml" Target="../ink/ink256.xml"/><Relationship Id="rId406" Type="http://schemas.openxmlformats.org/officeDocument/2006/relationships/image" Target="../media/image321.png"/><Relationship Id="rId392" Type="http://schemas.openxmlformats.org/officeDocument/2006/relationships/image" Target="../media/image314.png"/><Relationship Id="rId613" Type="http://schemas.openxmlformats.org/officeDocument/2006/relationships/customXml" Target="../ink/ink470.xml"/><Relationship Id="rId697" Type="http://schemas.openxmlformats.org/officeDocument/2006/relationships/customXml" Target="../ink/ink512.xml"/><Relationship Id="rId252" Type="http://schemas.openxmlformats.org/officeDocument/2006/relationships/image" Target="../media/image244.png"/><Relationship Id="rId47" Type="http://schemas.openxmlformats.org/officeDocument/2006/relationships/image" Target="../media/image1130.png"/><Relationship Id="rId112" Type="http://schemas.openxmlformats.org/officeDocument/2006/relationships/customXml" Target="../ink/ink219.xml"/><Relationship Id="rId557" Type="http://schemas.openxmlformats.org/officeDocument/2006/relationships/customXml" Target="../ink/ink442.xml"/><Relationship Id="rId196" Type="http://schemas.openxmlformats.org/officeDocument/2006/relationships/image" Target="../media/image216.png"/><Relationship Id="rId417" Type="http://schemas.openxmlformats.org/officeDocument/2006/relationships/customXml" Target="../ink/ink372.xml"/><Relationship Id="rId624" Type="http://schemas.openxmlformats.org/officeDocument/2006/relationships/image" Target="../media/image430.png"/><Relationship Id="rId263" Type="http://schemas.openxmlformats.org/officeDocument/2006/relationships/customXml" Target="../ink/ink295.xml"/><Relationship Id="rId470" Type="http://schemas.openxmlformats.org/officeDocument/2006/relationships/image" Target="../media/image353.png"/><Relationship Id="rId58" Type="http://schemas.openxmlformats.org/officeDocument/2006/relationships/customXml" Target="../ink/ink192.xml"/><Relationship Id="rId123" Type="http://schemas.openxmlformats.org/officeDocument/2006/relationships/image" Target="../media/image181.png"/><Relationship Id="rId330" Type="http://schemas.openxmlformats.org/officeDocument/2006/relationships/image" Target="../media/image283.png"/><Relationship Id="rId568" Type="http://schemas.openxmlformats.org/officeDocument/2006/relationships/image" Target="../media/image402.png"/><Relationship Id="rId428" Type="http://schemas.openxmlformats.org/officeDocument/2006/relationships/image" Target="../media/image332.png"/><Relationship Id="rId635" Type="http://schemas.openxmlformats.org/officeDocument/2006/relationships/customXml" Target="../ink/ink481.xml"/><Relationship Id="rId274" Type="http://schemas.openxmlformats.org/officeDocument/2006/relationships/image" Target="../media/image255.png"/><Relationship Id="rId481" Type="http://schemas.openxmlformats.org/officeDocument/2006/relationships/customXml" Target="../ink/ink404.xml"/><Relationship Id="rId702" Type="http://schemas.openxmlformats.org/officeDocument/2006/relationships/image" Target="../media/image469.png"/><Relationship Id="rId69" Type="http://schemas.openxmlformats.org/officeDocument/2006/relationships/image" Target="../media/image1240.png"/><Relationship Id="rId134" Type="http://schemas.openxmlformats.org/officeDocument/2006/relationships/customXml" Target="../ink/ink230.xml"/><Relationship Id="rId579" Type="http://schemas.openxmlformats.org/officeDocument/2006/relationships/customXml" Target="../ink/ink453.xml"/><Relationship Id="rId341" Type="http://schemas.openxmlformats.org/officeDocument/2006/relationships/customXml" Target="../ink/ink334.xml"/><Relationship Id="rId439" Type="http://schemas.openxmlformats.org/officeDocument/2006/relationships/customXml" Target="../ink/ink383.xml"/><Relationship Id="rId646" Type="http://schemas.openxmlformats.org/officeDocument/2006/relationships/image" Target="../media/image441.png"/><Relationship Id="rId201" Type="http://schemas.openxmlformats.org/officeDocument/2006/relationships/customXml" Target="../ink/ink264.xml"/><Relationship Id="rId285" Type="http://schemas.openxmlformats.org/officeDocument/2006/relationships/customXml" Target="../ink/ink306.xml"/><Relationship Id="rId506" Type="http://schemas.openxmlformats.org/officeDocument/2006/relationships/image" Target="../media/image371.png"/><Relationship Id="rId492" Type="http://schemas.openxmlformats.org/officeDocument/2006/relationships/image" Target="../media/image364.png"/><Relationship Id="rId713" Type="http://schemas.openxmlformats.org/officeDocument/2006/relationships/customXml" Target="../ink/ink520.xml"/><Relationship Id="rId145" Type="http://schemas.openxmlformats.org/officeDocument/2006/relationships/customXml" Target="../ink/ink236.xml"/><Relationship Id="rId352" Type="http://schemas.openxmlformats.org/officeDocument/2006/relationships/image" Target="../media/image294.png"/><Relationship Id="rId212" Type="http://schemas.openxmlformats.org/officeDocument/2006/relationships/image" Target="../media/image224.png"/><Relationship Id="rId657" Type="http://schemas.openxmlformats.org/officeDocument/2006/relationships/customXml" Target="../ink/ink492.xml"/><Relationship Id="rId296" Type="http://schemas.openxmlformats.org/officeDocument/2006/relationships/image" Target="../media/image266.png"/><Relationship Id="rId517" Type="http://schemas.openxmlformats.org/officeDocument/2006/relationships/customXml" Target="../ink/ink422.xml"/><Relationship Id="rId724" Type="http://schemas.openxmlformats.org/officeDocument/2006/relationships/image" Target="../media/image480.png"/><Relationship Id="rId60" Type="http://schemas.openxmlformats.org/officeDocument/2006/relationships/customXml" Target="../ink/ink193.xml"/><Relationship Id="rId156" Type="http://schemas.openxmlformats.org/officeDocument/2006/relationships/image" Target="../media/image196.png"/><Relationship Id="rId363" Type="http://schemas.openxmlformats.org/officeDocument/2006/relationships/customXml" Target="../ink/ink345.xml"/><Relationship Id="rId570" Type="http://schemas.openxmlformats.org/officeDocument/2006/relationships/image" Target="../media/image403.png"/><Relationship Id="rId223" Type="http://schemas.openxmlformats.org/officeDocument/2006/relationships/customXml" Target="../ink/ink275.xml"/><Relationship Id="rId430" Type="http://schemas.openxmlformats.org/officeDocument/2006/relationships/image" Target="../media/image333.png"/><Relationship Id="rId668" Type="http://schemas.openxmlformats.org/officeDocument/2006/relationships/image" Target="../media/image452.png"/><Relationship Id="rId18" Type="http://schemas.openxmlformats.org/officeDocument/2006/relationships/customXml" Target="../ink/ink172.xml"/><Relationship Id="rId528" Type="http://schemas.openxmlformats.org/officeDocument/2006/relationships/image" Target="../media/image382.png"/><Relationship Id="rId735" Type="http://schemas.openxmlformats.org/officeDocument/2006/relationships/customXml" Target="../ink/ink531.xml"/><Relationship Id="rId167" Type="http://schemas.openxmlformats.org/officeDocument/2006/relationships/customXml" Target="../ink/ink247.xml"/><Relationship Id="rId374" Type="http://schemas.openxmlformats.org/officeDocument/2006/relationships/image" Target="../media/image305.png"/><Relationship Id="rId581" Type="http://schemas.openxmlformats.org/officeDocument/2006/relationships/customXml" Target="../ink/ink454.xml"/><Relationship Id="rId71" Type="http://schemas.openxmlformats.org/officeDocument/2006/relationships/image" Target="../media/image1250.png"/><Relationship Id="rId234" Type="http://schemas.openxmlformats.org/officeDocument/2006/relationships/image" Target="../media/image235.png"/><Relationship Id="rId679" Type="http://schemas.openxmlformats.org/officeDocument/2006/relationships/customXml" Target="../ink/ink503.xml"/><Relationship Id="rId2" Type="http://schemas.openxmlformats.org/officeDocument/2006/relationships/customXml" Target="../ink/ink165.xml"/><Relationship Id="rId29" Type="http://schemas.openxmlformats.org/officeDocument/2006/relationships/image" Target="../media/image1040.png"/><Relationship Id="rId441" Type="http://schemas.openxmlformats.org/officeDocument/2006/relationships/customXml" Target="../ink/ink384.xml"/><Relationship Id="rId539" Type="http://schemas.openxmlformats.org/officeDocument/2006/relationships/customXml" Target="../ink/ink433.xml"/><Relationship Id="rId178" Type="http://schemas.openxmlformats.org/officeDocument/2006/relationships/image" Target="../media/image207.png"/><Relationship Id="rId301" Type="http://schemas.openxmlformats.org/officeDocument/2006/relationships/customXml" Target="../ink/ink314.xml"/><Relationship Id="rId82" Type="http://schemas.openxmlformats.org/officeDocument/2006/relationships/customXml" Target="../ink/ink204.xml"/><Relationship Id="rId385" Type="http://schemas.openxmlformats.org/officeDocument/2006/relationships/customXml" Target="../ink/ink356.xml"/><Relationship Id="rId592" Type="http://schemas.openxmlformats.org/officeDocument/2006/relationships/image" Target="../media/image414.png"/><Relationship Id="rId606" Type="http://schemas.openxmlformats.org/officeDocument/2006/relationships/image" Target="../media/image421.png"/><Relationship Id="rId245" Type="http://schemas.openxmlformats.org/officeDocument/2006/relationships/customXml" Target="../ink/ink286.xml"/><Relationship Id="rId452" Type="http://schemas.openxmlformats.org/officeDocument/2006/relationships/image" Target="../media/image344.png"/><Relationship Id="rId105" Type="http://schemas.openxmlformats.org/officeDocument/2006/relationships/image" Target="../media/image172.png"/><Relationship Id="rId312" Type="http://schemas.openxmlformats.org/officeDocument/2006/relationships/image" Target="../media/image274.png"/><Relationship Id="rId93" Type="http://schemas.openxmlformats.org/officeDocument/2006/relationships/image" Target="../media/image1360.png"/><Relationship Id="rId189" Type="http://schemas.openxmlformats.org/officeDocument/2006/relationships/customXml" Target="../ink/ink258.xml"/><Relationship Id="rId396" Type="http://schemas.openxmlformats.org/officeDocument/2006/relationships/image" Target="../media/image316.png"/><Relationship Id="rId617" Type="http://schemas.openxmlformats.org/officeDocument/2006/relationships/customXml" Target="../ink/ink472.xml"/><Relationship Id="rId214" Type="http://schemas.openxmlformats.org/officeDocument/2006/relationships/image" Target="../media/image225.png"/><Relationship Id="rId256" Type="http://schemas.openxmlformats.org/officeDocument/2006/relationships/image" Target="../media/image246.png"/><Relationship Id="rId298" Type="http://schemas.openxmlformats.org/officeDocument/2006/relationships/image" Target="../media/image267.png"/><Relationship Id="rId421" Type="http://schemas.openxmlformats.org/officeDocument/2006/relationships/customXml" Target="../ink/ink374.xml"/><Relationship Id="rId463" Type="http://schemas.openxmlformats.org/officeDocument/2006/relationships/customXml" Target="../ink/ink395.xml"/><Relationship Id="rId519" Type="http://schemas.openxmlformats.org/officeDocument/2006/relationships/customXml" Target="../ink/ink423.xml"/><Relationship Id="rId670" Type="http://schemas.openxmlformats.org/officeDocument/2006/relationships/image" Target="../media/image453.png"/><Relationship Id="rId116" Type="http://schemas.openxmlformats.org/officeDocument/2006/relationships/customXml" Target="../ink/ink221.xml"/><Relationship Id="rId158" Type="http://schemas.openxmlformats.org/officeDocument/2006/relationships/image" Target="../media/image197.png"/><Relationship Id="rId323" Type="http://schemas.openxmlformats.org/officeDocument/2006/relationships/customXml" Target="../ink/ink325.xml"/><Relationship Id="rId530" Type="http://schemas.openxmlformats.org/officeDocument/2006/relationships/image" Target="../media/image383.png"/><Relationship Id="rId726" Type="http://schemas.openxmlformats.org/officeDocument/2006/relationships/image" Target="../media/image481.png"/><Relationship Id="rId20" Type="http://schemas.openxmlformats.org/officeDocument/2006/relationships/customXml" Target="../ink/ink173.xml"/><Relationship Id="rId62" Type="http://schemas.openxmlformats.org/officeDocument/2006/relationships/customXml" Target="../ink/ink194.xml"/><Relationship Id="rId365" Type="http://schemas.openxmlformats.org/officeDocument/2006/relationships/customXml" Target="../ink/ink346.xml"/><Relationship Id="rId572" Type="http://schemas.openxmlformats.org/officeDocument/2006/relationships/image" Target="../media/image404.png"/><Relationship Id="rId628" Type="http://schemas.openxmlformats.org/officeDocument/2006/relationships/image" Target="../media/image432.png"/><Relationship Id="rId225" Type="http://schemas.openxmlformats.org/officeDocument/2006/relationships/customXml" Target="../ink/ink276.xml"/><Relationship Id="rId267" Type="http://schemas.openxmlformats.org/officeDocument/2006/relationships/customXml" Target="../ink/ink297.xml"/><Relationship Id="rId432" Type="http://schemas.openxmlformats.org/officeDocument/2006/relationships/image" Target="../media/image334.png"/><Relationship Id="rId474" Type="http://schemas.openxmlformats.org/officeDocument/2006/relationships/image" Target="../media/image355.png"/><Relationship Id="rId127" Type="http://schemas.openxmlformats.org/officeDocument/2006/relationships/image" Target="../media/image183.png"/><Relationship Id="rId681" Type="http://schemas.openxmlformats.org/officeDocument/2006/relationships/customXml" Target="../ink/ink504.xml"/><Relationship Id="rId737" Type="http://schemas.openxmlformats.org/officeDocument/2006/relationships/customXml" Target="../ink/ink532.xml"/><Relationship Id="rId31" Type="http://schemas.openxmlformats.org/officeDocument/2006/relationships/image" Target="../media/image1050.png"/><Relationship Id="rId73" Type="http://schemas.openxmlformats.org/officeDocument/2006/relationships/image" Target="../media/image1260.png"/><Relationship Id="rId169" Type="http://schemas.openxmlformats.org/officeDocument/2006/relationships/customXml" Target="../ink/ink248.xml"/><Relationship Id="rId334" Type="http://schemas.openxmlformats.org/officeDocument/2006/relationships/image" Target="../media/image285.png"/><Relationship Id="rId376" Type="http://schemas.openxmlformats.org/officeDocument/2006/relationships/image" Target="../media/image306.png"/><Relationship Id="rId541" Type="http://schemas.openxmlformats.org/officeDocument/2006/relationships/customXml" Target="../ink/ink434.xml"/><Relationship Id="rId583" Type="http://schemas.openxmlformats.org/officeDocument/2006/relationships/customXml" Target="../ink/ink455.xml"/><Relationship Id="rId639" Type="http://schemas.openxmlformats.org/officeDocument/2006/relationships/customXml" Target="../ink/ink483.xml"/><Relationship Id="rId180" Type="http://schemas.openxmlformats.org/officeDocument/2006/relationships/image" Target="../media/image208.png"/><Relationship Id="rId236" Type="http://schemas.openxmlformats.org/officeDocument/2006/relationships/image" Target="../media/image236.png"/><Relationship Id="rId278" Type="http://schemas.openxmlformats.org/officeDocument/2006/relationships/image" Target="../media/image257.png"/><Relationship Id="rId401" Type="http://schemas.openxmlformats.org/officeDocument/2006/relationships/customXml" Target="../ink/ink364.xml"/><Relationship Id="rId443" Type="http://schemas.openxmlformats.org/officeDocument/2006/relationships/customXml" Target="../ink/ink385.xml"/><Relationship Id="rId650" Type="http://schemas.openxmlformats.org/officeDocument/2006/relationships/image" Target="../media/image443.png"/><Relationship Id="rId303" Type="http://schemas.openxmlformats.org/officeDocument/2006/relationships/customXml" Target="../ink/ink315.xml"/><Relationship Id="rId485" Type="http://schemas.openxmlformats.org/officeDocument/2006/relationships/customXml" Target="../ink/ink406.xml"/><Relationship Id="rId692" Type="http://schemas.openxmlformats.org/officeDocument/2006/relationships/image" Target="../media/image464.png"/><Relationship Id="rId706" Type="http://schemas.openxmlformats.org/officeDocument/2006/relationships/image" Target="../media/image471.png"/><Relationship Id="rId42" Type="http://schemas.openxmlformats.org/officeDocument/2006/relationships/customXml" Target="../ink/ink184.xml"/><Relationship Id="rId84" Type="http://schemas.openxmlformats.org/officeDocument/2006/relationships/customXml" Target="../ink/ink205.xml"/><Relationship Id="rId138" Type="http://schemas.openxmlformats.org/officeDocument/2006/relationships/image" Target="../media/image187.png"/><Relationship Id="rId345" Type="http://schemas.openxmlformats.org/officeDocument/2006/relationships/customXml" Target="../ink/ink336.xml"/><Relationship Id="rId387" Type="http://schemas.openxmlformats.org/officeDocument/2006/relationships/customXml" Target="../ink/ink357.xml"/><Relationship Id="rId510" Type="http://schemas.openxmlformats.org/officeDocument/2006/relationships/image" Target="../media/image373.png"/><Relationship Id="rId552" Type="http://schemas.openxmlformats.org/officeDocument/2006/relationships/image" Target="../media/image394.png"/><Relationship Id="rId594" Type="http://schemas.openxmlformats.org/officeDocument/2006/relationships/image" Target="../media/image415.png"/><Relationship Id="rId608" Type="http://schemas.openxmlformats.org/officeDocument/2006/relationships/image" Target="../media/image422.png"/><Relationship Id="rId191" Type="http://schemas.openxmlformats.org/officeDocument/2006/relationships/customXml" Target="../ink/ink259.xml"/><Relationship Id="rId205" Type="http://schemas.openxmlformats.org/officeDocument/2006/relationships/customXml" Target="../ink/ink266.xml"/><Relationship Id="rId247" Type="http://schemas.openxmlformats.org/officeDocument/2006/relationships/customXml" Target="../ink/ink287.xml"/><Relationship Id="rId412" Type="http://schemas.openxmlformats.org/officeDocument/2006/relationships/image" Target="../media/image324.png"/><Relationship Id="rId107" Type="http://schemas.openxmlformats.org/officeDocument/2006/relationships/image" Target="../media/image173.png"/><Relationship Id="rId289" Type="http://schemas.openxmlformats.org/officeDocument/2006/relationships/customXml" Target="../ink/ink308.xml"/><Relationship Id="rId454" Type="http://schemas.openxmlformats.org/officeDocument/2006/relationships/image" Target="../media/image345.png"/><Relationship Id="rId496" Type="http://schemas.openxmlformats.org/officeDocument/2006/relationships/image" Target="../media/image366.png"/><Relationship Id="rId661" Type="http://schemas.openxmlformats.org/officeDocument/2006/relationships/customXml" Target="../ink/ink494.xml"/><Relationship Id="rId717" Type="http://schemas.openxmlformats.org/officeDocument/2006/relationships/customXml" Target="../ink/ink522.xml"/><Relationship Id="rId11" Type="http://schemas.openxmlformats.org/officeDocument/2006/relationships/image" Target="../media/image950.png"/><Relationship Id="rId53" Type="http://schemas.openxmlformats.org/officeDocument/2006/relationships/image" Target="../media/image1160.png"/><Relationship Id="rId149" Type="http://schemas.openxmlformats.org/officeDocument/2006/relationships/customXml" Target="../ink/ink238.xml"/><Relationship Id="rId314" Type="http://schemas.openxmlformats.org/officeDocument/2006/relationships/image" Target="../media/image275.png"/><Relationship Id="rId356" Type="http://schemas.openxmlformats.org/officeDocument/2006/relationships/image" Target="../media/image296.png"/><Relationship Id="rId398" Type="http://schemas.openxmlformats.org/officeDocument/2006/relationships/image" Target="../media/image317.png"/><Relationship Id="rId521" Type="http://schemas.openxmlformats.org/officeDocument/2006/relationships/customXml" Target="../ink/ink424.xml"/><Relationship Id="rId563" Type="http://schemas.openxmlformats.org/officeDocument/2006/relationships/customXml" Target="../ink/ink445.xml"/><Relationship Id="rId619" Type="http://schemas.openxmlformats.org/officeDocument/2006/relationships/customXml" Target="../ink/ink473.xml"/><Relationship Id="rId95" Type="http://schemas.openxmlformats.org/officeDocument/2006/relationships/image" Target="../media/image167.png"/><Relationship Id="rId160" Type="http://schemas.openxmlformats.org/officeDocument/2006/relationships/image" Target="../media/image198.png"/><Relationship Id="rId216" Type="http://schemas.openxmlformats.org/officeDocument/2006/relationships/image" Target="../media/image226.png"/><Relationship Id="rId423" Type="http://schemas.openxmlformats.org/officeDocument/2006/relationships/customXml" Target="../ink/ink375.xml"/><Relationship Id="rId258" Type="http://schemas.openxmlformats.org/officeDocument/2006/relationships/image" Target="../media/image247.png"/><Relationship Id="rId465" Type="http://schemas.openxmlformats.org/officeDocument/2006/relationships/customXml" Target="../ink/ink396.xml"/><Relationship Id="rId630" Type="http://schemas.openxmlformats.org/officeDocument/2006/relationships/image" Target="../media/image433.png"/><Relationship Id="rId672" Type="http://schemas.openxmlformats.org/officeDocument/2006/relationships/image" Target="../media/image454.png"/><Relationship Id="rId728" Type="http://schemas.openxmlformats.org/officeDocument/2006/relationships/image" Target="../media/image482.png"/><Relationship Id="rId22" Type="http://schemas.openxmlformats.org/officeDocument/2006/relationships/customXml" Target="../ink/ink174.xml"/><Relationship Id="rId64" Type="http://schemas.openxmlformats.org/officeDocument/2006/relationships/customXml" Target="../ink/ink195.xml"/><Relationship Id="rId118" Type="http://schemas.openxmlformats.org/officeDocument/2006/relationships/customXml" Target="../ink/ink222.xml"/><Relationship Id="rId325" Type="http://schemas.openxmlformats.org/officeDocument/2006/relationships/customXml" Target="../ink/ink326.xml"/><Relationship Id="rId367" Type="http://schemas.openxmlformats.org/officeDocument/2006/relationships/customXml" Target="../ink/ink347.xml"/><Relationship Id="rId532" Type="http://schemas.openxmlformats.org/officeDocument/2006/relationships/image" Target="../media/image384.png"/><Relationship Id="rId574" Type="http://schemas.openxmlformats.org/officeDocument/2006/relationships/image" Target="../media/image405.png"/><Relationship Id="rId171" Type="http://schemas.openxmlformats.org/officeDocument/2006/relationships/customXml" Target="../ink/ink249.xml"/><Relationship Id="rId227" Type="http://schemas.openxmlformats.org/officeDocument/2006/relationships/customXml" Target="../ink/ink277.xml"/><Relationship Id="rId269" Type="http://schemas.openxmlformats.org/officeDocument/2006/relationships/customXml" Target="../ink/ink298.xml"/><Relationship Id="rId434" Type="http://schemas.openxmlformats.org/officeDocument/2006/relationships/image" Target="../media/image335.png"/><Relationship Id="rId476" Type="http://schemas.openxmlformats.org/officeDocument/2006/relationships/image" Target="../media/image356.png"/><Relationship Id="rId641" Type="http://schemas.openxmlformats.org/officeDocument/2006/relationships/customXml" Target="../ink/ink484.xml"/><Relationship Id="rId683" Type="http://schemas.openxmlformats.org/officeDocument/2006/relationships/customXml" Target="../ink/ink505.xml"/><Relationship Id="rId739" Type="http://schemas.openxmlformats.org/officeDocument/2006/relationships/customXml" Target="../ink/ink533.xml"/><Relationship Id="rId33" Type="http://schemas.openxmlformats.org/officeDocument/2006/relationships/image" Target="../media/image1060.png"/><Relationship Id="rId129" Type="http://schemas.openxmlformats.org/officeDocument/2006/relationships/image" Target="../media/image184.png"/><Relationship Id="rId280" Type="http://schemas.openxmlformats.org/officeDocument/2006/relationships/image" Target="../media/image258.png"/><Relationship Id="rId336" Type="http://schemas.openxmlformats.org/officeDocument/2006/relationships/image" Target="../media/image286.png"/><Relationship Id="rId501" Type="http://schemas.openxmlformats.org/officeDocument/2006/relationships/customXml" Target="../ink/ink414.xml"/><Relationship Id="rId543" Type="http://schemas.openxmlformats.org/officeDocument/2006/relationships/customXml" Target="../ink/ink435.xml"/><Relationship Id="rId75" Type="http://schemas.openxmlformats.org/officeDocument/2006/relationships/image" Target="../media/image1270.png"/><Relationship Id="rId140" Type="http://schemas.openxmlformats.org/officeDocument/2006/relationships/image" Target="../media/image188.png"/><Relationship Id="rId182" Type="http://schemas.openxmlformats.org/officeDocument/2006/relationships/image" Target="../media/image209.png"/><Relationship Id="rId378" Type="http://schemas.openxmlformats.org/officeDocument/2006/relationships/image" Target="../media/image307.png"/><Relationship Id="rId403" Type="http://schemas.openxmlformats.org/officeDocument/2006/relationships/customXml" Target="../ink/ink365.xml"/><Relationship Id="rId585" Type="http://schemas.openxmlformats.org/officeDocument/2006/relationships/customXml" Target="../ink/ink456.xml"/><Relationship Id="rId6" Type="http://schemas.openxmlformats.org/officeDocument/2006/relationships/customXml" Target="../ink/ink166.xml"/><Relationship Id="rId238" Type="http://schemas.openxmlformats.org/officeDocument/2006/relationships/image" Target="../media/image237.png"/><Relationship Id="rId445" Type="http://schemas.openxmlformats.org/officeDocument/2006/relationships/customXml" Target="../ink/ink386.xml"/><Relationship Id="rId487" Type="http://schemas.openxmlformats.org/officeDocument/2006/relationships/customXml" Target="../ink/ink407.xml"/><Relationship Id="rId610" Type="http://schemas.openxmlformats.org/officeDocument/2006/relationships/image" Target="../media/image423.png"/><Relationship Id="rId652" Type="http://schemas.openxmlformats.org/officeDocument/2006/relationships/image" Target="../media/image444.png"/><Relationship Id="rId694" Type="http://schemas.openxmlformats.org/officeDocument/2006/relationships/image" Target="../media/image465.png"/><Relationship Id="rId708" Type="http://schemas.openxmlformats.org/officeDocument/2006/relationships/image" Target="../media/image472.png"/><Relationship Id="rId291" Type="http://schemas.openxmlformats.org/officeDocument/2006/relationships/customXml" Target="../ink/ink309.xml"/><Relationship Id="rId305" Type="http://schemas.openxmlformats.org/officeDocument/2006/relationships/customXml" Target="../ink/ink316.xml"/><Relationship Id="rId347" Type="http://schemas.openxmlformats.org/officeDocument/2006/relationships/customXml" Target="../ink/ink337.xml"/><Relationship Id="rId512" Type="http://schemas.openxmlformats.org/officeDocument/2006/relationships/image" Target="../media/image374.png"/><Relationship Id="rId44" Type="http://schemas.openxmlformats.org/officeDocument/2006/relationships/customXml" Target="../ink/ink185.xml"/><Relationship Id="rId86" Type="http://schemas.openxmlformats.org/officeDocument/2006/relationships/customXml" Target="../ink/ink206.xml"/><Relationship Id="rId151" Type="http://schemas.openxmlformats.org/officeDocument/2006/relationships/customXml" Target="../ink/ink239.xml"/><Relationship Id="rId389" Type="http://schemas.openxmlformats.org/officeDocument/2006/relationships/customXml" Target="../ink/ink358.xml"/><Relationship Id="rId554" Type="http://schemas.openxmlformats.org/officeDocument/2006/relationships/image" Target="../media/image395.png"/><Relationship Id="rId596" Type="http://schemas.openxmlformats.org/officeDocument/2006/relationships/image" Target="../media/image416.png"/><Relationship Id="rId193" Type="http://schemas.openxmlformats.org/officeDocument/2006/relationships/customXml" Target="../ink/ink260.xml"/><Relationship Id="rId207" Type="http://schemas.openxmlformats.org/officeDocument/2006/relationships/customXml" Target="../ink/ink267.xml"/><Relationship Id="rId249" Type="http://schemas.openxmlformats.org/officeDocument/2006/relationships/customXml" Target="../ink/ink288.xml"/><Relationship Id="rId414" Type="http://schemas.openxmlformats.org/officeDocument/2006/relationships/image" Target="../media/image325.png"/><Relationship Id="rId456" Type="http://schemas.openxmlformats.org/officeDocument/2006/relationships/image" Target="../media/image346.png"/><Relationship Id="rId498" Type="http://schemas.openxmlformats.org/officeDocument/2006/relationships/image" Target="../media/image367.png"/><Relationship Id="rId621" Type="http://schemas.openxmlformats.org/officeDocument/2006/relationships/customXml" Target="../ink/ink474.xml"/><Relationship Id="rId663" Type="http://schemas.openxmlformats.org/officeDocument/2006/relationships/customXml" Target="../ink/ink495.xml"/><Relationship Id="rId13" Type="http://schemas.openxmlformats.org/officeDocument/2006/relationships/image" Target="../media/image960.png"/><Relationship Id="rId109" Type="http://schemas.openxmlformats.org/officeDocument/2006/relationships/image" Target="../media/image174.png"/><Relationship Id="rId260" Type="http://schemas.openxmlformats.org/officeDocument/2006/relationships/image" Target="../media/image248.png"/><Relationship Id="rId316" Type="http://schemas.openxmlformats.org/officeDocument/2006/relationships/image" Target="../media/image276.png"/><Relationship Id="rId523" Type="http://schemas.openxmlformats.org/officeDocument/2006/relationships/customXml" Target="../ink/ink425.xml"/><Relationship Id="rId719" Type="http://schemas.openxmlformats.org/officeDocument/2006/relationships/customXml" Target="../ink/ink523.xml"/><Relationship Id="rId55" Type="http://schemas.openxmlformats.org/officeDocument/2006/relationships/image" Target="../media/image1170.png"/><Relationship Id="rId97" Type="http://schemas.openxmlformats.org/officeDocument/2006/relationships/image" Target="../media/image168.png"/><Relationship Id="rId120" Type="http://schemas.openxmlformats.org/officeDocument/2006/relationships/customXml" Target="../ink/ink223.xml"/><Relationship Id="rId358" Type="http://schemas.openxmlformats.org/officeDocument/2006/relationships/image" Target="../media/image297.png"/><Relationship Id="rId565" Type="http://schemas.openxmlformats.org/officeDocument/2006/relationships/customXml" Target="../ink/ink446.xml"/><Relationship Id="rId730" Type="http://schemas.openxmlformats.org/officeDocument/2006/relationships/image" Target="../media/image483.png"/><Relationship Id="rId162" Type="http://schemas.openxmlformats.org/officeDocument/2006/relationships/image" Target="../media/image199.png"/><Relationship Id="rId218" Type="http://schemas.openxmlformats.org/officeDocument/2006/relationships/image" Target="../media/image227.png"/><Relationship Id="rId425" Type="http://schemas.openxmlformats.org/officeDocument/2006/relationships/customXml" Target="../ink/ink376.xml"/><Relationship Id="rId467" Type="http://schemas.openxmlformats.org/officeDocument/2006/relationships/customXml" Target="../ink/ink397.xml"/><Relationship Id="rId632" Type="http://schemas.openxmlformats.org/officeDocument/2006/relationships/image" Target="../media/image434.png"/><Relationship Id="rId271" Type="http://schemas.openxmlformats.org/officeDocument/2006/relationships/customXml" Target="../ink/ink299.xml"/><Relationship Id="rId674" Type="http://schemas.openxmlformats.org/officeDocument/2006/relationships/image" Target="../media/image455.png"/><Relationship Id="rId24" Type="http://schemas.openxmlformats.org/officeDocument/2006/relationships/customXml" Target="../ink/ink175.xml"/><Relationship Id="rId66" Type="http://schemas.openxmlformats.org/officeDocument/2006/relationships/customXml" Target="../ink/ink196.xml"/><Relationship Id="rId131" Type="http://schemas.openxmlformats.org/officeDocument/2006/relationships/image" Target="../media/image185.png"/><Relationship Id="rId327" Type="http://schemas.openxmlformats.org/officeDocument/2006/relationships/customXml" Target="../ink/ink327.xml"/><Relationship Id="rId369" Type="http://schemas.openxmlformats.org/officeDocument/2006/relationships/customXml" Target="../ink/ink348.xml"/><Relationship Id="rId534" Type="http://schemas.openxmlformats.org/officeDocument/2006/relationships/image" Target="../media/image385.png"/><Relationship Id="rId576" Type="http://schemas.openxmlformats.org/officeDocument/2006/relationships/image" Target="../media/image406.png"/><Relationship Id="rId173" Type="http://schemas.openxmlformats.org/officeDocument/2006/relationships/customXml" Target="../ink/ink250.xml"/><Relationship Id="rId229" Type="http://schemas.openxmlformats.org/officeDocument/2006/relationships/customXml" Target="../ink/ink278.xml"/><Relationship Id="rId380" Type="http://schemas.openxmlformats.org/officeDocument/2006/relationships/image" Target="../media/image308.png"/><Relationship Id="rId436" Type="http://schemas.openxmlformats.org/officeDocument/2006/relationships/image" Target="../media/image336.png"/><Relationship Id="rId601" Type="http://schemas.openxmlformats.org/officeDocument/2006/relationships/customXml" Target="../ink/ink464.xml"/><Relationship Id="rId643" Type="http://schemas.openxmlformats.org/officeDocument/2006/relationships/customXml" Target="../ink/ink485.xml"/><Relationship Id="rId240" Type="http://schemas.openxmlformats.org/officeDocument/2006/relationships/image" Target="../media/image238.png"/><Relationship Id="rId478" Type="http://schemas.openxmlformats.org/officeDocument/2006/relationships/image" Target="../media/image357.png"/><Relationship Id="rId685" Type="http://schemas.openxmlformats.org/officeDocument/2006/relationships/customXml" Target="../ink/ink506.xml"/><Relationship Id="rId35" Type="http://schemas.openxmlformats.org/officeDocument/2006/relationships/image" Target="../media/image1070.png"/><Relationship Id="rId77" Type="http://schemas.openxmlformats.org/officeDocument/2006/relationships/image" Target="../media/image1280.png"/><Relationship Id="rId100" Type="http://schemas.openxmlformats.org/officeDocument/2006/relationships/customXml" Target="../ink/ink213.xml"/><Relationship Id="rId282" Type="http://schemas.openxmlformats.org/officeDocument/2006/relationships/image" Target="../media/image259.png"/><Relationship Id="rId338" Type="http://schemas.openxmlformats.org/officeDocument/2006/relationships/image" Target="../media/image287.png"/><Relationship Id="rId503" Type="http://schemas.openxmlformats.org/officeDocument/2006/relationships/customXml" Target="../ink/ink415.xml"/><Relationship Id="rId545" Type="http://schemas.openxmlformats.org/officeDocument/2006/relationships/customXml" Target="../ink/ink436.xml"/><Relationship Id="rId587" Type="http://schemas.openxmlformats.org/officeDocument/2006/relationships/customXml" Target="../ink/ink457.xml"/><Relationship Id="rId710" Type="http://schemas.openxmlformats.org/officeDocument/2006/relationships/image" Target="../media/image473.png"/><Relationship Id="rId8" Type="http://schemas.openxmlformats.org/officeDocument/2006/relationships/customXml" Target="../ink/ink167.xml"/><Relationship Id="rId142" Type="http://schemas.openxmlformats.org/officeDocument/2006/relationships/image" Target="../media/image189.png"/><Relationship Id="rId184" Type="http://schemas.openxmlformats.org/officeDocument/2006/relationships/image" Target="../media/image210.png"/><Relationship Id="rId391" Type="http://schemas.openxmlformats.org/officeDocument/2006/relationships/customXml" Target="../ink/ink359.xml"/><Relationship Id="rId405" Type="http://schemas.openxmlformats.org/officeDocument/2006/relationships/customXml" Target="../ink/ink366.xml"/><Relationship Id="rId447" Type="http://schemas.openxmlformats.org/officeDocument/2006/relationships/customXml" Target="../ink/ink387.xml"/><Relationship Id="rId612" Type="http://schemas.openxmlformats.org/officeDocument/2006/relationships/image" Target="../media/image424.png"/><Relationship Id="rId251" Type="http://schemas.openxmlformats.org/officeDocument/2006/relationships/customXml" Target="../ink/ink289.xml"/><Relationship Id="rId489" Type="http://schemas.openxmlformats.org/officeDocument/2006/relationships/customXml" Target="../ink/ink408.xml"/><Relationship Id="rId654" Type="http://schemas.openxmlformats.org/officeDocument/2006/relationships/image" Target="../media/image445.png"/><Relationship Id="rId696" Type="http://schemas.openxmlformats.org/officeDocument/2006/relationships/image" Target="../media/image466.png"/><Relationship Id="rId46" Type="http://schemas.openxmlformats.org/officeDocument/2006/relationships/customXml" Target="../ink/ink186.xml"/><Relationship Id="rId293" Type="http://schemas.openxmlformats.org/officeDocument/2006/relationships/customXml" Target="../ink/ink310.xml"/><Relationship Id="rId307" Type="http://schemas.openxmlformats.org/officeDocument/2006/relationships/customXml" Target="../ink/ink317.xml"/><Relationship Id="rId349" Type="http://schemas.openxmlformats.org/officeDocument/2006/relationships/customXml" Target="../ink/ink338.xml"/><Relationship Id="rId514" Type="http://schemas.openxmlformats.org/officeDocument/2006/relationships/image" Target="../media/image375.png"/><Relationship Id="rId556" Type="http://schemas.openxmlformats.org/officeDocument/2006/relationships/image" Target="../media/image396.png"/><Relationship Id="rId721" Type="http://schemas.openxmlformats.org/officeDocument/2006/relationships/customXml" Target="../ink/ink524.xml"/><Relationship Id="rId88" Type="http://schemas.openxmlformats.org/officeDocument/2006/relationships/customXml" Target="../ink/ink207.xml"/><Relationship Id="rId111" Type="http://schemas.openxmlformats.org/officeDocument/2006/relationships/image" Target="../media/image175.png"/><Relationship Id="rId153" Type="http://schemas.openxmlformats.org/officeDocument/2006/relationships/customXml" Target="../ink/ink240.xml"/><Relationship Id="rId195" Type="http://schemas.openxmlformats.org/officeDocument/2006/relationships/customXml" Target="../ink/ink261.xml"/><Relationship Id="rId209" Type="http://schemas.openxmlformats.org/officeDocument/2006/relationships/customXml" Target="../ink/ink268.xml"/><Relationship Id="rId360" Type="http://schemas.openxmlformats.org/officeDocument/2006/relationships/image" Target="../media/image298.png"/><Relationship Id="rId416" Type="http://schemas.openxmlformats.org/officeDocument/2006/relationships/image" Target="../media/image326.png"/><Relationship Id="rId598" Type="http://schemas.openxmlformats.org/officeDocument/2006/relationships/image" Target="../media/image417.png"/><Relationship Id="rId220" Type="http://schemas.openxmlformats.org/officeDocument/2006/relationships/image" Target="../media/image228.png"/><Relationship Id="rId458" Type="http://schemas.openxmlformats.org/officeDocument/2006/relationships/image" Target="../media/image347.png"/><Relationship Id="rId623" Type="http://schemas.openxmlformats.org/officeDocument/2006/relationships/customXml" Target="../ink/ink475.xml"/><Relationship Id="rId665" Type="http://schemas.openxmlformats.org/officeDocument/2006/relationships/customXml" Target="../ink/ink496.xml"/><Relationship Id="rId15" Type="http://schemas.openxmlformats.org/officeDocument/2006/relationships/image" Target="../media/image970.png"/><Relationship Id="rId57" Type="http://schemas.openxmlformats.org/officeDocument/2006/relationships/image" Target="../media/image1180.png"/><Relationship Id="rId262" Type="http://schemas.openxmlformats.org/officeDocument/2006/relationships/image" Target="../media/image249.png"/><Relationship Id="rId318" Type="http://schemas.openxmlformats.org/officeDocument/2006/relationships/image" Target="../media/image277.png"/><Relationship Id="rId525" Type="http://schemas.openxmlformats.org/officeDocument/2006/relationships/customXml" Target="../ink/ink426.xml"/><Relationship Id="rId567" Type="http://schemas.openxmlformats.org/officeDocument/2006/relationships/customXml" Target="../ink/ink447.xml"/><Relationship Id="rId732" Type="http://schemas.openxmlformats.org/officeDocument/2006/relationships/image" Target="../media/image484.png"/><Relationship Id="rId99" Type="http://schemas.openxmlformats.org/officeDocument/2006/relationships/image" Target="../media/image169.png"/><Relationship Id="rId122" Type="http://schemas.openxmlformats.org/officeDocument/2006/relationships/customXml" Target="../ink/ink224.xml"/><Relationship Id="rId164" Type="http://schemas.openxmlformats.org/officeDocument/2006/relationships/image" Target="../media/image200.png"/><Relationship Id="rId371" Type="http://schemas.openxmlformats.org/officeDocument/2006/relationships/customXml" Target="../ink/ink349.xml"/><Relationship Id="rId427" Type="http://schemas.openxmlformats.org/officeDocument/2006/relationships/customXml" Target="../ink/ink377.xml"/><Relationship Id="rId469" Type="http://schemas.openxmlformats.org/officeDocument/2006/relationships/customXml" Target="../ink/ink398.xml"/><Relationship Id="rId634" Type="http://schemas.openxmlformats.org/officeDocument/2006/relationships/image" Target="../media/image435.png"/><Relationship Id="rId676" Type="http://schemas.openxmlformats.org/officeDocument/2006/relationships/image" Target="../media/image456.png"/><Relationship Id="rId26" Type="http://schemas.openxmlformats.org/officeDocument/2006/relationships/customXml" Target="../ink/ink176.xml"/><Relationship Id="rId231" Type="http://schemas.openxmlformats.org/officeDocument/2006/relationships/customXml" Target="../ink/ink279.xml"/><Relationship Id="rId273" Type="http://schemas.openxmlformats.org/officeDocument/2006/relationships/customXml" Target="../ink/ink300.xml"/><Relationship Id="rId329" Type="http://schemas.openxmlformats.org/officeDocument/2006/relationships/customXml" Target="../ink/ink328.xml"/><Relationship Id="rId480" Type="http://schemas.openxmlformats.org/officeDocument/2006/relationships/image" Target="../media/image358.png"/><Relationship Id="rId536" Type="http://schemas.openxmlformats.org/officeDocument/2006/relationships/image" Target="../media/image386.png"/><Relationship Id="rId701" Type="http://schemas.openxmlformats.org/officeDocument/2006/relationships/customXml" Target="../ink/ink514.xml"/><Relationship Id="rId68" Type="http://schemas.openxmlformats.org/officeDocument/2006/relationships/customXml" Target="../ink/ink197.xml"/><Relationship Id="rId133" Type="http://schemas.openxmlformats.org/officeDocument/2006/relationships/image" Target="../media/image91.png"/><Relationship Id="rId175" Type="http://schemas.openxmlformats.org/officeDocument/2006/relationships/customXml" Target="../ink/ink251.xml"/><Relationship Id="rId340" Type="http://schemas.openxmlformats.org/officeDocument/2006/relationships/image" Target="../media/image288.png"/><Relationship Id="rId578" Type="http://schemas.openxmlformats.org/officeDocument/2006/relationships/image" Target="../media/image407.png"/><Relationship Id="rId200" Type="http://schemas.openxmlformats.org/officeDocument/2006/relationships/image" Target="../media/image218.png"/><Relationship Id="rId382" Type="http://schemas.openxmlformats.org/officeDocument/2006/relationships/image" Target="../media/image309.png"/><Relationship Id="rId438" Type="http://schemas.openxmlformats.org/officeDocument/2006/relationships/image" Target="../media/image337.png"/><Relationship Id="rId603" Type="http://schemas.openxmlformats.org/officeDocument/2006/relationships/customXml" Target="../ink/ink465.xml"/><Relationship Id="rId645" Type="http://schemas.openxmlformats.org/officeDocument/2006/relationships/customXml" Target="../ink/ink486.xml"/><Relationship Id="rId687" Type="http://schemas.openxmlformats.org/officeDocument/2006/relationships/customXml" Target="../ink/ink507.xml"/><Relationship Id="rId242" Type="http://schemas.openxmlformats.org/officeDocument/2006/relationships/image" Target="../media/image239.png"/><Relationship Id="rId284" Type="http://schemas.openxmlformats.org/officeDocument/2006/relationships/image" Target="../media/image260.png"/><Relationship Id="rId491" Type="http://schemas.openxmlformats.org/officeDocument/2006/relationships/customXml" Target="../ink/ink409.xml"/><Relationship Id="rId505" Type="http://schemas.openxmlformats.org/officeDocument/2006/relationships/customXml" Target="../ink/ink416.xml"/><Relationship Id="rId712" Type="http://schemas.openxmlformats.org/officeDocument/2006/relationships/image" Target="../media/image474.png"/><Relationship Id="rId37" Type="http://schemas.openxmlformats.org/officeDocument/2006/relationships/image" Target="../media/image1080.png"/><Relationship Id="rId79" Type="http://schemas.openxmlformats.org/officeDocument/2006/relationships/image" Target="../media/image1290.png"/><Relationship Id="rId102" Type="http://schemas.openxmlformats.org/officeDocument/2006/relationships/customXml" Target="../ink/ink214.xml"/><Relationship Id="rId144" Type="http://schemas.openxmlformats.org/officeDocument/2006/relationships/image" Target="../media/image190.png"/><Relationship Id="rId547" Type="http://schemas.openxmlformats.org/officeDocument/2006/relationships/customXml" Target="../ink/ink437.xml"/><Relationship Id="rId589" Type="http://schemas.openxmlformats.org/officeDocument/2006/relationships/customXml" Target="../ink/ink458.xml"/><Relationship Id="rId90" Type="http://schemas.openxmlformats.org/officeDocument/2006/relationships/customXml" Target="../ink/ink208.xml"/><Relationship Id="rId186" Type="http://schemas.openxmlformats.org/officeDocument/2006/relationships/image" Target="../media/image211.png"/><Relationship Id="rId351" Type="http://schemas.openxmlformats.org/officeDocument/2006/relationships/customXml" Target="../ink/ink339.xml"/><Relationship Id="rId393" Type="http://schemas.openxmlformats.org/officeDocument/2006/relationships/customXml" Target="../ink/ink360.xml"/><Relationship Id="rId407" Type="http://schemas.openxmlformats.org/officeDocument/2006/relationships/customXml" Target="../ink/ink367.xml"/><Relationship Id="rId449" Type="http://schemas.openxmlformats.org/officeDocument/2006/relationships/customXml" Target="../ink/ink388.xml"/><Relationship Id="rId614" Type="http://schemas.openxmlformats.org/officeDocument/2006/relationships/image" Target="../media/image425.png"/><Relationship Id="rId656" Type="http://schemas.openxmlformats.org/officeDocument/2006/relationships/image" Target="../media/image446.png"/><Relationship Id="rId211" Type="http://schemas.openxmlformats.org/officeDocument/2006/relationships/customXml" Target="../ink/ink269.xml"/><Relationship Id="rId253" Type="http://schemas.openxmlformats.org/officeDocument/2006/relationships/customXml" Target="../ink/ink290.xml"/><Relationship Id="rId295" Type="http://schemas.openxmlformats.org/officeDocument/2006/relationships/customXml" Target="../ink/ink311.xml"/><Relationship Id="rId309" Type="http://schemas.openxmlformats.org/officeDocument/2006/relationships/customXml" Target="../ink/ink318.xml"/><Relationship Id="rId460" Type="http://schemas.openxmlformats.org/officeDocument/2006/relationships/image" Target="../media/image348.png"/><Relationship Id="rId516" Type="http://schemas.openxmlformats.org/officeDocument/2006/relationships/image" Target="../media/image376.png"/><Relationship Id="rId698" Type="http://schemas.openxmlformats.org/officeDocument/2006/relationships/image" Target="../media/image467.png"/><Relationship Id="rId48" Type="http://schemas.openxmlformats.org/officeDocument/2006/relationships/customXml" Target="../ink/ink187.xml"/><Relationship Id="rId113" Type="http://schemas.openxmlformats.org/officeDocument/2006/relationships/image" Target="../media/image176.png"/><Relationship Id="rId320" Type="http://schemas.openxmlformats.org/officeDocument/2006/relationships/image" Target="../media/image278.png"/><Relationship Id="rId558" Type="http://schemas.openxmlformats.org/officeDocument/2006/relationships/image" Target="../media/image397.png"/><Relationship Id="rId723" Type="http://schemas.openxmlformats.org/officeDocument/2006/relationships/customXml" Target="../ink/ink525.xml"/><Relationship Id="rId155" Type="http://schemas.openxmlformats.org/officeDocument/2006/relationships/customXml" Target="../ink/ink241.xml"/><Relationship Id="rId197" Type="http://schemas.openxmlformats.org/officeDocument/2006/relationships/customXml" Target="../ink/ink262.xml"/><Relationship Id="rId362" Type="http://schemas.openxmlformats.org/officeDocument/2006/relationships/image" Target="../media/image299.png"/><Relationship Id="rId418" Type="http://schemas.openxmlformats.org/officeDocument/2006/relationships/image" Target="../media/image327.png"/><Relationship Id="rId625" Type="http://schemas.openxmlformats.org/officeDocument/2006/relationships/customXml" Target="../ink/ink476.xml"/><Relationship Id="rId222" Type="http://schemas.openxmlformats.org/officeDocument/2006/relationships/image" Target="../media/image229.png"/><Relationship Id="rId264" Type="http://schemas.openxmlformats.org/officeDocument/2006/relationships/image" Target="../media/image250.png"/><Relationship Id="rId471" Type="http://schemas.openxmlformats.org/officeDocument/2006/relationships/customXml" Target="../ink/ink399.xml"/><Relationship Id="rId667" Type="http://schemas.openxmlformats.org/officeDocument/2006/relationships/customXml" Target="../ink/ink497.xml"/><Relationship Id="rId17" Type="http://schemas.openxmlformats.org/officeDocument/2006/relationships/image" Target="../media/image980.png"/><Relationship Id="rId59" Type="http://schemas.openxmlformats.org/officeDocument/2006/relationships/image" Target="../media/image1190.png"/><Relationship Id="rId124" Type="http://schemas.openxmlformats.org/officeDocument/2006/relationships/customXml" Target="../ink/ink225.xml"/><Relationship Id="rId527" Type="http://schemas.openxmlformats.org/officeDocument/2006/relationships/customXml" Target="../ink/ink427.xml"/><Relationship Id="rId569" Type="http://schemas.openxmlformats.org/officeDocument/2006/relationships/customXml" Target="../ink/ink448.xml"/><Relationship Id="rId734" Type="http://schemas.openxmlformats.org/officeDocument/2006/relationships/image" Target="../media/image485.png"/><Relationship Id="rId70" Type="http://schemas.openxmlformats.org/officeDocument/2006/relationships/customXml" Target="../ink/ink198.xml"/><Relationship Id="rId166" Type="http://schemas.openxmlformats.org/officeDocument/2006/relationships/image" Target="../media/image201.png"/><Relationship Id="rId331" Type="http://schemas.openxmlformats.org/officeDocument/2006/relationships/customXml" Target="../ink/ink329.xml"/><Relationship Id="rId373" Type="http://schemas.openxmlformats.org/officeDocument/2006/relationships/customXml" Target="../ink/ink350.xml"/><Relationship Id="rId429" Type="http://schemas.openxmlformats.org/officeDocument/2006/relationships/customXml" Target="../ink/ink378.xml"/><Relationship Id="rId580" Type="http://schemas.openxmlformats.org/officeDocument/2006/relationships/image" Target="../media/image408.png"/><Relationship Id="rId636" Type="http://schemas.openxmlformats.org/officeDocument/2006/relationships/image" Target="../media/image436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280.xml"/><Relationship Id="rId440" Type="http://schemas.openxmlformats.org/officeDocument/2006/relationships/image" Target="../media/image338.png"/><Relationship Id="rId678" Type="http://schemas.openxmlformats.org/officeDocument/2006/relationships/image" Target="../media/image457.png"/><Relationship Id="rId28" Type="http://schemas.openxmlformats.org/officeDocument/2006/relationships/customXml" Target="../ink/ink177.xml"/><Relationship Id="rId275" Type="http://schemas.openxmlformats.org/officeDocument/2006/relationships/customXml" Target="../ink/ink301.xml"/><Relationship Id="rId300" Type="http://schemas.openxmlformats.org/officeDocument/2006/relationships/image" Target="../media/image268.png"/><Relationship Id="rId482" Type="http://schemas.openxmlformats.org/officeDocument/2006/relationships/image" Target="../media/image359.png"/><Relationship Id="rId538" Type="http://schemas.openxmlformats.org/officeDocument/2006/relationships/image" Target="../media/image387.png"/><Relationship Id="rId703" Type="http://schemas.openxmlformats.org/officeDocument/2006/relationships/customXml" Target="../ink/ink515.xml"/><Relationship Id="rId81" Type="http://schemas.openxmlformats.org/officeDocument/2006/relationships/image" Target="../media/image1300.png"/><Relationship Id="rId135" Type="http://schemas.openxmlformats.org/officeDocument/2006/relationships/customXml" Target="../ink/ink231.xml"/><Relationship Id="rId177" Type="http://schemas.openxmlformats.org/officeDocument/2006/relationships/customXml" Target="../ink/ink252.xml"/><Relationship Id="rId342" Type="http://schemas.openxmlformats.org/officeDocument/2006/relationships/image" Target="../media/image289.png"/><Relationship Id="rId384" Type="http://schemas.openxmlformats.org/officeDocument/2006/relationships/image" Target="../media/image310.png"/><Relationship Id="rId591" Type="http://schemas.openxmlformats.org/officeDocument/2006/relationships/customXml" Target="../ink/ink459.xml"/><Relationship Id="rId605" Type="http://schemas.openxmlformats.org/officeDocument/2006/relationships/customXml" Target="../ink/ink466.xml"/><Relationship Id="rId202" Type="http://schemas.openxmlformats.org/officeDocument/2006/relationships/image" Target="../media/image219.png"/><Relationship Id="rId244" Type="http://schemas.openxmlformats.org/officeDocument/2006/relationships/image" Target="../media/image240.png"/><Relationship Id="rId647" Type="http://schemas.openxmlformats.org/officeDocument/2006/relationships/customXml" Target="../ink/ink487.xml"/><Relationship Id="rId689" Type="http://schemas.openxmlformats.org/officeDocument/2006/relationships/customXml" Target="../ink/ink508.xml"/><Relationship Id="rId39" Type="http://schemas.openxmlformats.org/officeDocument/2006/relationships/image" Target="../media/image1090.png"/><Relationship Id="rId286" Type="http://schemas.openxmlformats.org/officeDocument/2006/relationships/image" Target="../media/image261.png"/><Relationship Id="rId451" Type="http://schemas.openxmlformats.org/officeDocument/2006/relationships/customXml" Target="../ink/ink389.xml"/><Relationship Id="rId493" Type="http://schemas.openxmlformats.org/officeDocument/2006/relationships/customXml" Target="../ink/ink410.xml"/><Relationship Id="rId507" Type="http://schemas.openxmlformats.org/officeDocument/2006/relationships/customXml" Target="../ink/ink417.xml"/><Relationship Id="rId549" Type="http://schemas.openxmlformats.org/officeDocument/2006/relationships/customXml" Target="../ink/ink438.xml"/><Relationship Id="rId714" Type="http://schemas.openxmlformats.org/officeDocument/2006/relationships/image" Target="../media/image475.png"/><Relationship Id="rId50" Type="http://schemas.openxmlformats.org/officeDocument/2006/relationships/customXml" Target="../ink/ink188.xml"/><Relationship Id="rId104" Type="http://schemas.openxmlformats.org/officeDocument/2006/relationships/customXml" Target="../ink/ink215.xml"/><Relationship Id="rId146" Type="http://schemas.openxmlformats.org/officeDocument/2006/relationships/image" Target="../media/image191.png"/><Relationship Id="rId188" Type="http://schemas.openxmlformats.org/officeDocument/2006/relationships/image" Target="../media/image212.png"/><Relationship Id="rId311" Type="http://schemas.openxmlformats.org/officeDocument/2006/relationships/customXml" Target="../ink/ink319.xml"/><Relationship Id="rId353" Type="http://schemas.openxmlformats.org/officeDocument/2006/relationships/customXml" Target="../ink/ink340.xml"/><Relationship Id="rId395" Type="http://schemas.openxmlformats.org/officeDocument/2006/relationships/customXml" Target="../ink/ink361.xml"/><Relationship Id="rId409" Type="http://schemas.openxmlformats.org/officeDocument/2006/relationships/customXml" Target="../ink/ink368.xml"/><Relationship Id="rId560" Type="http://schemas.openxmlformats.org/officeDocument/2006/relationships/image" Target="../media/image398.png"/><Relationship Id="rId92" Type="http://schemas.openxmlformats.org/officeDocument/2006/relationships/customXml" Target="../ink/ink209.xml"/><Relationship Id="rId213" Type="http://schemas.openxmlformats.org/officeDocument/2006/relationships/customXml" Target="../ink/ink270.xml"/><Relationship Id="rId420" Type="http://schemas.openxmlformats.org/officeDocument/2006/relationships/image" Target="../media/image328.png"/><Relationship Id="rId616" Type="http://schemas.openxmlformats.org/officeDocument/2006/relationships/image" Target="../media/image426.png"/><Relationship Id="rId658" Type="http://schemas.openxmlformats.org/officeDocument/2006/relationships/image" Target="../media/image447.png"/><Relationship Id="rId255" Type="http://schemas.openxmlformats.org/officeDocument/2006/relationships/customXml" Target="../ink/ink291.xml"/><Relationship Id="rId297" Type="http://schemas.openxmlformats.org/officeDocument/2006/relationships/customXml" Target="../ink/ink312.xml"/><Relationship Id="rId462" Type="http://schemas.openxmlformats.org/officeDocument/2006/relationships/image" Target="../media/image349.png"/><Relationship Id="rId518" Type="http://schemas.openxmlformats.org/officeDocument/2006/relationships/image" Target="../media/image377.png"/><Relationship Id="rId725" Type="http://schemas.openxmlformats.org/officeDocument/2006/relationships/customXml" Target="../ink/ink526.xml"/><Relationship Id="rId115" Type="http://schemas.openxmlformats.org/officeDocument/2006/relationships/image" Target="../media/image177.png"/><Relationship Id="rId157" Type="http://schemas.openxmlformats.org/officeDocument/2006/relationships/customXml" Target="../ink/ink242.xml"/><Relationship Id="rId322" Type="http://schemas.openxmlformats.org/officeDocument/2006/relationships/image" Target="../media/image279.png"/><Relationship Id="rId364" Type="http://schemas.openxmlformats.org/officeDocument/2006/relationships/image" Target="../media/image300.png"/><Relationship Id="rId61" Type="http://schemas.openxmlformats.org/officeDocument/2006/relationships/image" Target="../media/image1200.png"/><Relationship Id="rId199" Type="http://schemas.openxmlformats.org/officeDocument/2006/relationships/customXml" Target="../ink/ink263.xml"/><Relationship Id="rId571" Type="http://schemas.openxmlformats.org/officeDocument/2006/relationships/customXml" Target="../ink/ink449.xml"/><Relationship Id="rId627" Type="http://schemas.openxmlformats.org/officeDocument/2006/relationships/customXml" Target="../ink/ink477.xml"/><Relationship Id="rId669" Type="http://schemas.openxmlformats.org/officeDocument/2006/relationships/customXml" Target="../ink/ink498.xml"/><Relationship Id="rId19" Type="http://schemas.openxmlformats.org/officeDocument/2006/relationships/image" Target="../media/image990.png"/><Relationship Id="rId224" Type="http://schemas.openxmlformats.org/officeDocument/2006/relationships/image" Target="../media/image230.png"/><Relationship Id="rId266" Type="http://schemas.openxmlformats.org/officeDocument/2006/relationships/image" Target="../media/image251.png"/><Relationship Id="rId431" Type="http://schemas.openxmlformats.org/officeDocument/2006/relationships/customXml" Target="../ink/ink379.xml"/><Relationship Id="rId473" Type="http://schemas.openxmlformats.org/officeDocument/2006/relationships/customXml" Target="../ink/ink400.xml"/><Relationship Id="rId529" Type="http://schemas.openxmlformats.org/officeDocument/2006/relationships/customXml" Target="../ink/ink428.xml"/><Relationship Id="rId680" Type="http://schemas.openxmlformats.org/officeDocument/2006/relationships/image" Target="../media/image458.png"/><Relationship Id="rId736" Type="http://schemas.openxmlformats.org/officeDocument/2006/relationships/image" Target="../media/image486.png"/><Relationship Id="rId30" Type="http://schemas.openxmlformats.org/officeDocument/2006/relationships/customXml" Target="../ink/ink178.xml"/><Relationship Id="rId126" Type="http://schemas.openxmlformats.org/officeDocument/2006/relationships/customXml" Target="../ink/ink226.xml"/><Relationship Id="rId168" Type="http://schemas.openxmlformats.org/officeDocument/2006/relationships/image" Target="../media/image202.png"/><Relationship Id="rId333" Type="http://schemas.openxmlformats.org/officeDocument/2006/relationships/customXml" Target="../ink/ink330.xml"/><Relationship Id="rId540" Type="http://schemas.openxmlformats.org/officeDocument/2006/relationships/image" Target="../media/image388.png"/><Relationship Id="rId72" Type="http://schemas.openxmlformats.org/officeDocument/2006/relationships/customXml" Target="../ink/ink199.xml"/><Relationship Id="rId375" Type="http://schemas.openxmlformats.org/officeDocument/2006/relationships/customXml" Target="../ink/ink351.xml"/><Relationship Id="rId582" Type="http://schemas.openxmlformats.org/officeDocument/2006/relationships/image" Target="../media/image409.png"/><Relationship Id="rId638" Type="http://schemas.openxmlformats.org/officeDocument/2006/relationships/image" Target="../media/image437.png"/><Relationship Id="rId235" Type="http://schemas.openxmlformats.org/officeDocument/2006/relationships/customXml" Target="../ink/ink281.xml"/><Relationship Id="rId277" Type="http://schemas.openxmlformats.org/officeDocument/2006/relationships/customXml" Target="../ink/ink302.xml"/><Relationship Id="rId400" Type="http://schemas.openxmlformats.org/officeDocument/2006/relationships/image" Target="../media/image318.png"/><Relationship Id="rId442" Type="http://schemas.openxmlformats.org/officeDocument/2006/relationships/image" Target="../media/image339.png"/><Relationship Id="rId484" Type="http://schemas.openxmlformats.org/officeDocument/2006/relationships/image" Target="../media/image360.png"/><Relationship Id="rId705" Type="http://schemas.openxmlformats.org/officeDocument/2006/relationships/customXml" Target="../ink/ink516.xml"/><Relationship Id="rId137" Type="http://schemas.openxmlformats.org/officeDocument/2006/relationships/customXml" Target="../ink/ink232.xml"/><Relationship Id="rId302" Type="http://schemas.openxmlformats.org/officeDocument/2006/relationships/image" Target="../media/image269.png"/><Relationship Id="rId344" Type="http://schemas.openxmlformats.org/officeDocument/2006/relationships/image" Target="../media/image290.png"/><Relationship Id="rId691" Type="http://schemas.openxmlformats.org/officeDocument/2006/relationships/customXml" Target="../ink/ink509.xml"/><Relationship Id="rId41" Type="http://schemas.openxmlformats.org/officeDocument/2006/relationships/image" Target="../media/image1100.png"/><Relationship Id="rId83" Type="http://schemas.openxmlformats.org/officeDocument/2006/relationships/image" Target="../media/image1310.png"/><Relationship Id="rId179" Type="http://schemas.openxmlformats.org/officeDocument/2006/relationships/customXml" Target="../ink/ink253.xml"/><Relationship Id="rId386" Type="http://schemas.openxmlformats.org/officeDocument/2006/relationships/image" Target="../media/image311.png"/><Relationship Id="rId551" Type="http://schemas.openxmlformats.org/officeDocument/2006/relationships/customXml" Target="../ink/ink439.xml"/><Relationship Id="rId593" Type="http://schemas.openxmlformats.org/officeDocument/2006/relationships/customXml" Target="../ink/ink460.xml"/><Relationship Id="rId607" Type="http://schemas.openxmlformats.org/officeDocument/2006/relationships/customXml" Target="../ink/ink467.xml"/><Relationship Id="rId649" Type="http://schemas.openxmlformats.org/officeDocument/2006/relationships/customXml" Target="../ink/ink488.xml"/><Relationship Id="rId190" Type="http://schemas.openxmlformats.org/officeDocument/2006/relationships/image" Target="../media/image213.png"/><Relationship Id="rId204" Type="http://schemas.openxmlformats.org/officeDocument/2006/relationships/image" Target="../media/image220.png"/><Relationship Id="rId246" Type="http://schemas.openxmlformats.org/officeDocument/2006/relationships/image" Target="../media/image241.png"/><Relationship Id="rId288" Type="http://schemas.openxmlformats.org/officeDocument/2006/relationships/image" Target="../media/image262.png"/><Relationship Id="rId411" Type="http://schemas.openxmlformats.org/officeDocument/2006/relationships/customXml" Target="../ink/ink369.xml"/><Relationship Id="rId453" Type="http://schemas.openxmlformats.org/officeDocument/2006/relationships/customXml" Target="../ink/ink390.xml"/><Relationship Id="rId509" Type="http://schemas.openxmlformats.org/officeDocument/2006/relationships/customXml" Target="../ink/ink418.xml"/><Relationship Id="rId660" Type="http://schemas.openxmlformats.org/officeDocument/2006/relationships/image" Target="../media/image448.png"/><Relationship Id="rId106" Type="http://schemas.openxmlformats.org/officeDocument/2006/relationships/customXml" Target="../ink/ink216.xml"/><Relationship Id="rId313" Type="http://schemas.openxmlformats.org/officeDocument/2006/relationships/customXml" Target="../ink/ink320.xml"/><Relationship Id="rId495" Type="http://schemas.openxmlformats.org/officeDocument/2006/relationships/customXml" Target="../ink/ink411.xml"/><Relationship Id="rId716" Type="http://schemas.openxmlformats.org/officeDocument/2006/relationships/image" Target="../media/image476.png"/><Relationship Id="rId10" Type="http://schemas.openxmlformats.org/officeDocument/2006/relationships/customXml" Target="../ink/ink168.xml"/><Relationship Id="rId52" Type="http://schemas.openxmlformats.org/officeDocument/2006/relationships/customXml" Target="../ink/ink189.xml"/><Relationship Id="rId94" Type="http://schemas.openxmlformats.org/officeDocument/2006/relationships/customXml" Target="../ink/ink210.xml"/><Relationship Id="rId148" Type="http://schemas.openxmlformats.org/officeDocument/2006/relationships/image" Target="../media/image192.png"/><Relationship Id="rId355" Type="http://schemas.openxmlformats.org/officeDocument/2006/relationships/customXml" Target="../ink/ink341.xml"/><Relationship Id="rId397" Type="http://schemas.openxmlformats.org/officeDocument/2006/relationships/customXml" Target="../ink/ink362.xml"/><Relationship Id="rId520" Type="http://schemas.openxmlformats.org/officeDocument/2006/relationships/image" Target="../media/image378.png"/><Relationship Id="rId562" Type="http://schemas.openxmlformats.org/officeDocument/2006/relationships/image" Target="../media/image399.png"/><Relationship Id="rId618" Type="http://schemas.openxmlformats.org/officeDocument/2006/relationships/image" Target="../media/image427.png"/><Relationship Id="rId215" Type="http://schemas.openxmlformats.org/officeDocument/2006/relationships/customXml" Target="../ink/ink271.xml"/><Relationship Id="rId257" Type="http://schemas.openxmlformats.org/officeDocument/2006/relationships/customXml" Target="../ink/ink292.xml"/><Relationship Id="rId422" Type="http://schemas.openxmlformats.org/officeDocument/2006/relationships/image" Target="../media/image329.png"/><Relationship Id="rId464" Type="http://schemas.openxmlformats.org/officeDocument/2006/relationships/image" Target="../media/image350.png"/><Relationship Id="rId299" Type="http://schemas.openxmlformats.org/officeDocument/2006/relationships/customXml" Target="../ink/ink313.xml"/><Relationship Id="rId727" Type="http://schemas.openxmlformats.org/officeDocument/2006/relationships/customXml" Target="../ink/ink527.xml"/><Relationship Id="rId63" Type="http://schemas.openxmlformats.org/officeDocument/2006/relationships/image" Target="../media/image1210.png"/><Relationship Id="rId159" Type="http://schemas.openxmlformats.org/officeDocument/2006/relationships/customXml" Target="../ink/ink243.xml"/><Relationship Id="rId366" Type="http://schemas.openxmlformats.org/officeDocument/2006/relationships/image" Target="../media/image301.png"/><Relationship Id="rId573" Type="http://schemas.openxmlformats.org/officeDocument/2006/relationships/customXml" Target="../ink/ink450.xml"/><Relationship Id="rId226" Type="http://schemas.openxmlformats.org/officeDocument/2006/relationships/image" Target="../media/image231.png"/><Relationship Id="rId433" Type="http://schemas.openxmlformats.org/officeDocument/2006/relationships/customXml" Target="../ink/ink380.xml"/><Relationship Id="rId640" Type="http://schemas.openxmlformats.org/officeDocument/2006/relationships/image" Target="../media/image438.png"/><Relationship Id="rId738" Type="http://schemas.openxmlformats.org/officeDocument/2006/relationships/image" Target="../media/image487.png"/><Relationship Id="rId74" Type="http://schemas.openxmlformats.org/officeDocument/2006/relationships/customXml" Target="../ink/ink200.xml"/><Relationship Id="rId377" Type="http://schemas.openxmlformats.org/officeDocument/2006/relationships/customXml" Target="../ink/ink352.xml"/><Relationship Id="rId500" Type="http://schemas.openxmlformats.org/officeDocument/2006/relationships/image" Target="../media/image368.png"/><Relationship Id="rId584" Type="http://schemas.openxmlformats.org/officeDocument/2006/relationships/image" Target="../media/image410.png"/><Relationship Id="rId5" Type="http://schemas.openxmlformats.org/officeDocument/2006/relationships/image" Target="../media/image920.png"/><Relationship Id="rId237" Type="http://schemas.openxmlformats.org/officeDocument/2006/relationships/customXml" Target="../ink/ink282.xml"/><Relationship Id="rId444" Type="http://schemas.openxmlformats.org/officeDocument/2006/relationships/image" Target="../media/image340.png"/><Relationship Id="rId651" Type="http://schemas.openxmlformats.org/officeDocument/2006/relationships/customXml" Target="../ink/ink489.xml"/><Relationship Id="rId290" Type="http://schemas.openxmlformats.org/officeDocument/2006/relationships/image" Target="../media/image263.png"/><Relationship Id="rId304" Type="http://schemas.openxmlformats.org/officeDocument/2006/relationships/image" Target="../media/image270.png"/><Relationship Id="rId388" Type="http://schemas.openxmlformats.org/officeDocument/2006/relationships/image" Target="../media/image312.png"/><Relationship Id="rId511" Type="http://schemas.openxmlformats.org/officeDocument/2006/relationships/customXml" Target="../ink/ink419.xml"/><Relationship Id="rId609" Type="http://schemas.openxmlformats.org/officeDocument/2006/relationships/customXml" Target="../ink/ink468.xml"/><Relationship Id="rId85" Type="http://schemas.openxmlformats.org/officeDocument/2006/relationships/image" Target="../media/image1320.png"/><Relationship Id="rId150" Type="http://schemas.openxmlformats.org/officeDocument/2006/relationships/image" Target="../media/image193.png"/><Relationship Id="rId595" Type="http://schemas.openxmlformats.org/officeDocument/2006/relationships/customXml" Target="../ink/ink461.xml"/><Relationship Id="rId248" Type="http://schemas.openxmlformats.org/officeDocument/2006/relationships/image" Target="../media/image242.png"/><Relationship Id="rId455" Type="http://schemas.openxmlformats.org/officeDocument/2006/relationships/customXml" Target="../ink/ink391.xml"/><Relationship Id="rId662" Type="http://schemas.openxmlformats.org/officeDocument/2006/relationships/image" Target="../media/image449.png"/><Relationship Id="rId12" Type="http://schemas.openxmlformats.org/officeDocument/2006/relationships/customXml" Target="../ink/ink169.xml"/><Relationship Id="rId108" Type="http://schemas.openxmlformats.org/officeDocument/2006/relationships/customXml" Target="../ink/ink217.xml"/><Relationship Id="rId315" Type="http://schemas.openxmlformats.org/officeDocument/2006/relationships/customXml" Target="../ink/ink321.xml"/><Relationship Id="rId522" Type="http://schemas.openxmlformats.org/officeDocument/2006/relationships/image" Target="../media/image379.png"/><Relationship Id="rId96" Type="http://schemas.openxmlformats.org/officeDocument/2006/relationships/customXml" Target="../ink/ink211.xml"/><Relationship Id="rId161" Type="http://schemas.openxmlformats.org/officeDocument/2006/relationships/customXml" Target="../ink/ink244.xml"/><Relationship Id="rId399" Type="http://schemas.openxmlformats.org/officeDocument/2006/relationships/customXml" Target="../ink/ink363.xml"/><Relationship Id="rId259" Type="http://schemas.openxmlformats.org/officeDocument/2006/relationships/customXml" Target="../ink/ink293.xml"/><Relationship Id="rId466" Type="http://schemas.openxmlformats.org/officeDocument/2006/relationships/image" Target="../media/image351.png"/><Relationship Id="rId673" Type="http://schemas.openxmlformats.org/officeDocument/2006/relationships/customXml" Target="../ink/ink500.xml"/><Relationship Id="rId23" Type="http://schemas.openxmlformats.org/officeDocument/2006/relationships/image" Target="../media/image1010.png"/><Relationship Id="rId119" Type="http://schemas.openxmlformats.org/officeDocument/2006/relationships/image" Target="../media/image179.png"/><Relationship Id="rId326" Type="http://schemas.openxmlformats.org/officeDocument/2006/relationships/image" Target="../media/image281.png"/><Relationship Id="rId533" Type="http://schemas.openxmlformats.org/officeDocument/2006/relationships/customXml" Target="../ink/ink430.xml"/><Relationship Id="rId740" Type="http://schemas.openxmlformats.org/officeDocument/2006/relationships/image" Target="../media/image488.png"/><Relationship Id="rId172" Type="http://schemas.openxmlformats.org/officeDocument/2006/relationships/image" Target="../media/image204.png"/><Relationship Id="rId477" Type="http://schemas.openxmlformats.org/officeDocument/2006/relationships/customXml" Target="../ink/ink402.xml"/><Relationship Id="rId600" Type="http://schemas.openxmlformats.org/officeDocument/2006/relationships/image" Target="../media/image418.png"/><Relationship Id="rId684" Type="http://schemas.openxmlformats.org/officeDocument/2006/relationships/image" Target="../media/image460.png"/><Relationship Id="rId337" Type="http://schemas.openxmlformats.org/officeDocument/2006/relationships/customXml" Target="../ink/ink332.xml"/><Relationship Id="rId34" Type="http://schemas.openxmlformats.org/officeDocument/2006/relationships/customXml" Target="../ink/ink180.xml"/><Relationship Id="rId544" Type="http://schemas.openxmlformats.org/officeDocument/2006/relationships/image" Target="../media/image390.png"/><Relationship Id="rId183" Type="http://schemas.openxmlformats.org/officeDocument/2006/relationships/customXml" Target="../ink/ink255.xml"/><Relationship Id="rId390" Type="http://schemas.openxmlformats.org/officeDocument/2006/relationships/image" Target="../media/image313.png"/><Relationship Id="rId404" Type="http://schemas.openxmlformats.org/officeDocument/2006/relationships/image" Target="../media/image320.png"/><Relationship Id="rId611" Type="http://schemas.openxmlformats.org/officeDocument/2006/relationships/customXml" Target="../ink/ink469.xml"/><Relationship Id="rId250" Type="http://schemas.openxmlformats.org/officeDocument/2006/relationships/image" Target="../media/image243.png"/><Relationship Id="rId488" Type="http://schemas.openxmlformats.org/officeDocument/2006/relationships/image" Target="../media/image362.png"/><Relationship Id="rId695" Type="http://schemas.openxmlformats.org/officeDocument/2006/relationships/customXml" Target="../ink/ink511.xml"/><Relationship Id="rId709" Type="http://schemas.openxmlformats.org/officeDocument/2006/relationships/customXml" Target="../ink/ink518.xml"/><Relationship Id="rId45" Type="http://schemas.openxmlformats.org/officeDocument/2006/relationships/image" Target="../media/image1120.png"/><Relationship Id="rId110" Type="http://schemas.openxmlformats.org/officeDocument/2006/relationships/customXml" Target="../ink/ink218.xml"/><Relationship Id="rId348" Type="http://schemas.openxmlformats.org/officeDocument/2006/relationships/image" Target="../media/image292.png"/><Relationship Id="rId555" Type="http://schemas.openxmlformats.org/officeDocument/2006/relationships/customXml" Target="../ink/ink441.xml"/><Relationship Id="rId194" Type="http://schemas.openxmlformats.org/officeDocument/2006/relationships/image" Target="../media/image215.png"/><Relationship Id="rId208" Type="http://schemas.openxmlformats.org/officeDocument/2006/relationships/image" Target="../media/image222.png"/><Relationship Id="rId415" Type="http://schemas.openxmlformats.org/officeDocument/2006/relationships/customXml" Target="../ink/ink371.xml"/><Relationship Id="rId622" Type="http://schemas.openxmlformats.org/officeDocument/2006/relationships/image" Target="../media/image429.png"/><Relationship Id="rId261" Type="http://schemas.openxmlformats.org/officeDocument/2006/relationships/customXml" Target="../ink/ink294.xml"/><Relationship Id="rId499" Type="http://schemas.openxmlformats.org/officeDocument/2006/relationships/customXml" Target="../ink/ink413.xml"/><Relationship Id="rId56" Type="http://schemas.openxmlformats.org/officeDocument/2006/relationships/customXml" Target="../ink/ink191.xml"/><Relationship Id="rId359" Type="http://schemas.openxmlformats.org/officeDocument/2006/relationships/customXml" Target="../ink/ink343.xml"/><Relationship Id="rId566" Type="http://schemas.openxmlformats.org/officeDocument/2006/relationships/image" Target="../media/image401.png"/><Relationship Id="rId121" Type="http://schemas.openxmlformats.org/officeDocument/2006/relationships/image" Target="../media/image180.png"/><Relationship Id="rId219" Type="http://schemas.openxmlformats.org/officeDocument/2006/relationships/customXml" Target="../ink/ink273.xml"/><Relationship Id="rId426" Type="http://schemas.openxmlformats.org/officeDocument/2006/relationships/image" Target="../media/image331.png"/><Relationship Id="rId633" Type="http://schemas.openxmlformats.org/officeDocument/2006/relationships/customXml" Target="../ink/ink480.xml"/><Relationship Id="rId67" Type="http://schemas.openxmlformats.org/officeDocument/2006/relationships/image" Target="../media/image1230.png"/><Relationship Id="rId272" Type="http://schemas.openxmlformats.org/officeDocument/2006/relationships/image" Target="../media/image254.png"/><Relationship Id="rId577" Type="http://schemas.openxmlformats.org/officeDocument/2006/relationships/customXml" Target="../ink/ink452.xml"/><Relationship Id="rId700" Type="http://schemas.openxmlformats.org/officeDocument/2006/relationships/image" Target="../media/image468.png"/><Relationship Id="rId132" Type="http://schemas.openxmlformats.org/officeDocument/2006/relationships/customXml" Target="../ink/ink229.xml"/><Relationship Id="rId437" Type="http://schemas.openxmlformats.org/officeDocument/2006/relationships/customXml" Target="../ink/ink382.xml"/><Relationship Id="rId644" Type="http://schemas.openxmlformats.org/officeDocument/2006/relationships/image" Target="../media/image440.png"/><Relationship Id="rId283" Type="http://schemas.openxmlformats.org/officeDocument/2006/relationships/customXml" Target="../ink/ink305.xml"/><Relationship Id="rId490" Type="http://schemas.openxmlformats.org/officeDocument/2006/relationships/image" Target="../media/image363.png"/><Relationship Id="rId504" Type="http://schemas.openxmlformats.org/officeDocument/2006/relationships/image" Target="../media/image370.png"/><Relationship Id="rId711" Type="http://schemas.openxmlformats.org/officeDocument/2006/relationships/customXml" Target="../ink/ink519.xml"/><Relationship Id="rId78" Type="http://schemas.openxmlformats.org/officeDocument/2006/relationships/customXml" Target="../ink/ink202.xml"/><Relationship Id="rId143" Type="http://schemas.openxmlformats.org/officeDocument/2006/relationships/customXml" Target="../ink/ink235.xml"/><Relationship Id="rId350" Type="http://schemas.openxmlformats.org/officeDocument/2006/relationships/image" Target="../media/image293.png"/><Relationship Id="rId588" Type="http://schemas.openxmlformats.org/officeDocument/2006/relationships/image" Target="../media/image412.png"/><Relationship Id="rId9" Type="http://schemas.openxmlformats.org/officeDocument/2006/relationships/image" Target="../media/image940.png"/><Relationship Id="rId210" Type="http://schemas.openxmlformats.org/officeDocument/2006/relationships/image" Target="../media/image223.png"/><Relationship Id="rId448" Type="http://schemas.openxmlformats.org/officeDocument/2006/relationships/image" Target="../media/image342.png"/><Relationship Id="rId655" Type="http://schemas.openxmlformats.org/officeDocument/2006/relationships/customXml" Target="../ink/ink491.xml"/><Relationship Id="rId294" Type="http://schemas.openxmlformats.org/officeDocument/2006/relationships/image" Target="../media/image265.png"/><Relationship Id="rId308" Type="http://schemas.openxmlformats.org/officeDocument/2006/relationships/image" Target="../media/image272.png"/><Relationship Id="rId515" Type="http://schemas.openxmlformats.org/officeDocument/2006/relationships/customXml" Target="../ink/ink421.xml"/><Relationship Id="rId722" Type="http://schemas.openxmlformats.org/officeDocument/2006/relationships/image" Target="../media/image479.png"/><Relationship Id="rId89" Type="http://schemas.openxmlformats.org/officeDocument/2006/relationships/image" Target="../media/image1340.png"/><Relationship Id="rId154" Type="http://schemas.openxmlformats.org/officeDocument/2006/relationships/image" Target="../media/image195.png"/><Relationship Id="rId361" Type="http://schemas.openxmlformats.org/officeDocument/2006/relationships/customXml" Target="../ink/ink344.xml"/><Relationship Id="rId599" Type="http://schemas.openxmlformats.org/officeDocument/2006/relationships/customXml" Target="../ink/ink463.xml"/><Relationship Id="rId459" Type="http://schemas.openxmlformats.org/officeDocument/2006/relationships/customXml" Target="../ink/ink393.xml"/><Relationship Id="rId666" Type="http://schemas.openxmlformats.org/officeDocument/2006/relationships/image" Target="../media/image451.png"/><Relationship Id="rId16" Type="http://schemas.openxmlformats.org/officeDocument/2006/relationships/customXml" Target="../ink/ink171.xml"/><Relationship Id="rId221" Type="http://schemas.openxmlformats.org/officeDocument/2006/relationships/customXml" Target="../ink/ink274.xml"/><Relationship Id="rId319" Type="http://schemas.openxmlformats.org/officeDocument/2006/relationships/customXml" Target="../ink/ink323.xml"/><Relationship Id="rId526" Type="http://schemas.openxmlformats.org/officeDocument/2006/relationships/image" Target="../media/image381.png"/><Relationship Id="rId733" Type="http://schemas.openxmlformats.org/officeDocument/2006/relationships/customXml" Target="../ink/ink530.xml"/><Relationship Id="rId165" Type="http://schemas.openxmlformats.org/officeDocument/2006/relationships/customXml" Target="../ink/ink246.xml"/><Relationship Id="rId372" Type="http://schemas.openxmlformats.org/officeDocument/2006/relationships/image" Target="../media/image304.png"/><Relationship Id="rId677" Type="http://schemas.openxmlformats.org/officeDocument/2006/relationships/customXml" Target="../ink/ink502.xml"/><Relationship Id="rId232" Type="http://schemas.openxmlformats.org/officeDocument/2006/relationships/image" Target="../media/image234.png"/><Relationship Id="rId27" Type="http://schemas.openxmlformats.org/officeDocument/2006/relationships/image" Target="../media/image1030.png"/><Relationship Id="rId537" Type="http://schemas.openxmlformats.org/officeDocument/2006/relationships/customXml" Target="../ink/ink432.xml"/><Relationship Id="rId80" Type="http://schemas.openxmlformats.org/officeDocument/2006/relationships/customXml" Target="../ink/ink203.xml"/><Relationship Id="rId176" Type="http://schemas.openxmlformats.org/officeDocument/2006/relationships/image" Target="../media/image206.png"/><Relationship Id="rId383" Type="http://schemas.openxmlformats.org/officeDocument/2006/relationships/customXml" Target="../ink/ink355.xml"/><Relationship Id="rId590" Type="http://schemas.openxmlformats.org/officeDocument/2006/relationships/image" Target="../media/image413.png"/><Relationship Id="rId604" Type="http://schemas.openxmlformats.org/officeDocument/2006/relationships/image" Target="../media/image420.png"/><Relationship Id="rId243" Type="http://schemas.openxmlformats.org/officeDocument/2006/relationships/customXml" Target="../ink/ink285.xml"/><Relationship Id="rId450" Type="http://schemas.openxmlformats.org/officeDocument/2006/relationships/image" Target="../media/image343.png"/><Relationship Id="rId688" Type="http://schemas.openxmlformats.org/officeDocument/2006/relationships/image" Target="../media/image462.png"/><Relationship Id="rId38" Type="http://schemas.openxmlformats.org/officeDocument/2006/relationships/customXml" Target="../ink/ink182.xml"/><Relationship Id="rId103" Type="http://schemas.openxmlformats.org/officeDocument/2006/relationships/image" Target="../media/image171.png"/><Relationship Id="rId310" Type="http://schemas.openxmlformats.org/officeDocument/2006/relationships/image" Target="../media/image273.png"/><Relationship Id="rId548" Type="http://schemas.openxmlformats.org/officeDocument/2006/relationships/image" Target="../media/image392.png"/><Relationship Id="rId91" Type="http://schemas.openxmlformats.org/officeDocument/2006/relationships/image" Target="../media/image1350.png"/><Relationship Id="rId187" Type="http://schemas.openxmlformats.org/officeDocument/2006/relationships/customXml" Target="../ink/ink257.xml"/><Relationship Id="rId394" Type="http://schemas.openxmlformats.org/officeDocument/2006/relationships/image" Target="../media/image315.png"/><Relationship Id="rId408" Type="http://schemas.openxmlformats.org/officeDocument/2006/relationships/image" Target="../media/image322.png"/><Relationship Id="rId615" Type="http://schemas.openxmlformats.org/officeDocument/2006/relationships/customXml" Target="../ink/ink471.xml"/><Relationship Id="rId254" Type="http://schemas.openxmlformats.org/officeDocument/2006/relationships/image" Target="../media/image245.png"/><Relationship Id="rId699" Type="http://schemas.openxmlformats.org/officeDocument/2006/relationships/customXml" Target="../ink/ink513.xml"/><Relationship Id="rId49" Type="http://schemas.openxmlformats.org/officeDocument/2006/relationships/image" Target="../media/image1140.png"/><Relationship Id="rId114" Type="http://schemas.openxmlformats.org/officeDocument/2006/relationships/customXml" Target="../ink/ink220.xml"/><Relationship Id="rId461" Type="http://schemas.openxmlformats.org/officeDocument/2006/relationships/customXml" Target="../ink/ink394.xml"/><Relationship Id="rId559" Type="http://schemas.openxmlformats.org/officeDocument/2006/relationships/customXml" Target="../ink/ink443.xml"/><Relationship Id="rId198" Type="http://schemas.openxmlformats.org/officeDocument/2006/relationships/image" Target="../media/image217.png"/><Relationship Id="rId321" Type="http://schemas.openxmlformats.org/officeDocument/2006/relationships/customXml" Target="../ink/ink324.xml"/><Relationship Id="rId419" Type="http://schemas.openxmlformats.org/officeDocument/2006/relationships/customXml" Target="../ink/ink373.xml"/><Relationship Id="rId626" Type="http://schemas.openxmlformats.org/officeDocument/2006/relationships/image" Target="../media/image431.png"/><Relationship Id="rId265" Type="http://schemas.openxmlformats.org/officeDocument/2006/relationships/customXml" Target="../ink/ink296.xml"/><Relationship Id="rId472" Type="http://schemas.openxmlformats.org/officeDocument/2006/relationships/image" Target="../media/image354.png"/><Relationship Id="rId125" Type="http://schemas.openxmlformats.org/officeDocument/2006/relationships/image" Target="../media/image182.png"/><Relationship Id="rId332" Type="http://schemas.openxmlformats.org/officeDocument/2006/relationships/image" Target="../media/image284.png"/><Relationship Id="rId637" Type="http://schemas.openxmlformats.org/officeDocument/2006/relationships/customXml" Target="../ink/ink482.xml"/><Relationship Id="rId276" Type="http://schemas.openxmlformats.org/officeDocument/2006/relationships/image" Target="../media/image256.png"/><Relationship Id="rId483" Type="http://schemas.openxmlformats.org/officeDocument/2006/relationships/customXml" Target="../ink/ink405.xml"/><Relationship Id="rId690" Type="http://schemas.openxmlformats.org/officeDocument/2006/relationships/image" Target="../media/image463.png"/><Relationship Id="rId704" Type="http://schemas.openxmlformats.org/officeDocument/2006/relationships/image" Target="../media/image470.png"/><Relationship Id="rId40" Type="http://schemas.openxmlformats.org/officeDocument/2006/relationships/customXml" Target="../ink/ink183.xml"/><Relationship Id="rId136" Type="http://schemas.openxmlformats.org/officeDocument/2006/relationships/image" Target="../media/image186.png"/><Relationship Id="rId343" Type="http://schemas.openxmlformats.org/officeDocument/2006/relationships/customXml" Target="../ink/ink335.xml"/><Relationship Id="rId550" Type="http://schemas.openxmlformats.org/officeDocument/2006/relationships/image" Target="../media/image393.png"/><Relationship Id="rId203" Type="http://schemas.openxmlformats.org/officeDocument/2006/relationships/customXml" Target="../ink/ink265.xml"/><Relationship Id="rId648" Type="http://schemas.openxmlformats.org/officeDocument/2006/relationships/image" Target="../media/image442.png"/><Relationship Id="rId287" Type="http://schemas.openxmlformats.org/officeDocument/2006/relationships/customXml" Target="../ink/ink307.xml"/><Relationship Id="rId410" Type="http://schemas.openxmlformats.org/officeDocument/2006/relationships/image" Target="../media/image323.png"/><Relationship Id="rId494" Type="http://schemas.openxmlformats.org/officeDocument/2006/relationships/image" Target="../media/image365.png"/><Relationship Id="rId508" Type="http://schemas.openxmlformats.org/officeDocument/2006/relationships/image" Target="../media/image372.png"/><Relationship Id="rId715" Type="http://schemas.openxmlformats.org/officeDocument/2006/relationships/customXml" Target="../ink/ink521.xml"/><Relationship Id="rId147" Type="http://schemas.openxmlformats.org/officeDocument/2006/relationships/customXml" Target="../ink/ink237.xml"/><Relationship Id="rId354" Type="http://schemas.openxmlformats.org/officeDocument/2006/relationships/image" Target="../media/image295.png"/><Relationship Id="rId51" Type="http://schemas.openxmlformats.org/officeDocument/2006/relationships/image" Target="../media/image1150.png"/><Relationship Id="rId561" Type="http://schemas.openxmlformats.org/officeDocument/2006/relationships/customXml" Target="../ink/ink444.xml"/><Relationship Id="rId659" Type="http://schemas.openxmlformats.org/officeDocument/2006/relationships/customXml" Target="../ink/ink49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0.xml"/><Relationship Id="rId21" Type="http://schemas.openxmlformats.org/officeDocument/2006/relationships/customXml" Target="../ink/ink542.xml"/><Relationship Id="rId42" Type="http://schemas.openxmlformats.org/officeDocument/2006/relationships/image" Target="../media/image508.png"/><Relationship Id="rId63" Type="http://schemas.openxmlformats.org/officeDocument/2006/relationships/customXml" Target="../ink/ink563.xml"/><Relationship Id="rId84" Type="http://schemas.openxmlformats.org/officeDocument/2006/relationships/image" Target="../media/image529.png"/><Relationship Id="rId138" Type="http://schemas.openxmlformats.org/officeDocument/2006/relationships/image" Target="../media/image556.png"/><Relationship Id="rId159" Type="http://schemas.openxmlformats.org/officeDocument/2006/relationships/customXml" Target="../ink/ink611.xml"/><Relationship Id="rId170" Type="http://schemas.openxmlformats.org/officeDocument/2006/relationships/image" Target="../media/image572.png"/><Relationship Id="rId191" Type="http://schemas.openxmlformats.org/officeDocument/2006/relationships/customXml" Target="../ink/ink627.xml"/><Relationship Id="rId205" Type="http://schemas.openxmlformats.org/officeDocument/2006/relationships/customXml" Target="../ink/ink634.xml"/><Relationship Id="rId107" Type="http://schemas.openxmlformats.org/officeDocument/2006/relationships/customXml" Target="../ink/ink585.xml"/><Relationship Id="rId11" Type="http://schemas.openxmlformats.org/officeDocument/2006/relationships/customXml" Target="../ink/ink537.xml"/><Relationship Id="rId32" Type="http://schemas.openxmlformats.org/officeDocument/2006/relationships/image" Target="../media/image503.png"/><Relationship Id="rId53" Type="http://schemas.openxmlformats.org/officeDocument/2006/relationships/customXml" Target="../ink/ink558.xml"/><Relationship Id="rId74" Type="http://schemas.openxmlformats.org/officeDocument/2006/relationships/image" Target="../media/image524.png"/><Relationship Id="rId128" Type="http://schemas.openxmlformats.org/officeDocument/2006/relationships/image" Target="../media/image551.png"/><Relationship Id="rId149" Type="http://schemas.openxmlformats.org/officeDocument/2006/relationships/customXml" Target="../ink/ink606.xml"/><Relationship Id="rId95" Type="http://schemas.openxmlformats.org/officeDocument/2006/relationships/customXml" Target="../ink/ink579.xml"/><Relationship Id="rId160" Type="http://schemas.openxmlformats.org/officeDocument/2006/relationships/image" Target="../media/image567.png"/><Relationship Id="rId181" Type="http://schemas.openxmlformats.org/officeDocument/2006/relationships/customXml" Target="../ink/ink622.xml"/><Relationship Id="rId22" Type="http://schemas.openxmlformats.org/officeDocument/2006/relationships/image" Target="../media/image498.png"/><Relationship Id="rId43" Type="http://schemas.openxmlformats.org/officeDocument/2006/relationships/customXml" Target="../ink/ink553.xml"/><Relationship Id="rId64" Type="http://schemas.openxmlformats.org/officeDocument/2006/relationships/image" Target="../media/image519.png"/><Relationship Id="rId118" Type="http://schemas.openxmlformats.org/officeDocument/2006/relationships/image" Target="../media/image546.png"/><Relationship Id="rId139" Type="http://schemas.openxmlformats.org/officeDocument/2006/relationships/customXml" Target="../ink/ink601.xml"/><Relationship Id="rId85" Type="http://schemas.openxmlformats.org/officeDocument/2006/relationships/customXml" Target="../ink/ink574.xml"/><Relationship Id="rId150" Type="http://schemas.openxmlformats.org/officeDocument/2006/relationships/image" Target="../media/image562.png"/><Relationship Id="rId171" Type="http://schemas.openxmlformats.org/officeDocument/2006/relationships/customXml" Target="../ink/ink617.xml"/><Relationship Id="rId192" Type="http://schemas.openxmlformats.org/officeDocument/2006/relationships/image" Target="../media/image583.png"/><Relationship Id="rId206" Type="http://schemas.openxmlformats.org/officeDocument/2006/relationships/image" Target="../media/image590.png"/><Relationship Id="rId12" Type="http://schemas.openxmlformats.org/officeDocument/2006/relationships/image" Target="../media/image493.png"/><Relationship Id="rId33" Type="http://schemas.openxmlformats.org/officeDocument/2006/relationships/customXml" Target="../ink/ink548.xml"/><Relationship Id="rId108" Type="http://schemas.openxmlformats.org/officeDocument/2006/relationships/image" Target="../media/image541.png"/><Relationship Id="rId129" Type="http://schemas.openxmlformats.org/officeDocument/2006/relationships/customXml" Target="../ink/ink596.xml"/><Relationship Id="rId54" Type="http://schemas.openxmlformats.org/officeDocument/2006/relationships/image" Target="../media/image514.png"/><Relationship Id="rId75" Type="http://schemas.openxmlformats.org/officeDocument/2006/relationships/customXml" Target="../ink/ink569.xml"/><Relationship Id="rId96" Type="http://schemas.openxmlformats.org/officeDocument/2006/relationships/image" Target="../media/image535.png"/><Relationship Id="rId140" Type="http://schemas.openxmlformats.org/officeDocument/2006/relationships/image" Target="../media/image557.png"/><Relationship Id="rId161" Type="http://schemas.openxmlformats.org/officeDocument/2006/relationships/customXml" Target="../ink/ink612.xml"/><Relationship Id="rId182" Type="http://schemas.openxmlformats.org/officeDocument/2006/relationships/image" Target="../media/image578.png"/><Relationship Id="rId6" Type="http://schemas.openxmlformats.org/officeDocument/2006/relationships/image" Target="../media/image490.png"/><Relationship Id="rId23" Type="http://schemas.openxmlformats.org/officeDocument/2006/relationships/customXml" Target="../ink/ink543.xml"/><Relationship Id="rId119" Type="http://schemas.openxmlformats.org/officeDocument/2006/relationships/customXml" Target="../ink/ink591.xml"/><Relationship Id="rId44" Type="http://schemas.openxmlformats.org/officeDocument/2006/relationships/image" Target="../media/image509.png"/><Relationship Id="rId65" Type="http://schemas.openxmlformats.org/officeDocument/2006/relationships/customXml" Target="../ink/ink564.xml"/><Relationship Id="rId86" Type="http://schemas.openxmlformats.org/officeDocument/2006/relationships/image" Target="../media/image530.png"/><Relationship Id="rId130" Type="http://schemas.openxmlformats.org/officeDocument/2006/relationships/image" Target="../media/image552.png"/><Relationship Id="rId151" Type="http://schemas.openxmlformats.org/officeDocument/2006/relationships/customXml" Target="../ink/ink607.xml"/><Relationship Id="rId172" Type="http://schemas.openxmlformats.org/officeDocument/2006/relationships/image" Target="../media/image573.png"/><Relationship Id="rId193" Type="http://schemas.openxmlformats.org/officeDocument/2006/relationships/customXml" Target="../ink/ink628.xml"/><Relationship Id="rId207" Type="http://schemas.openxmlformats.org/officeDocument/2006/relationships/customXml" Target="../ink/ink635.xml"/><Relationship Id="rId13" Type="http://schemas.openxmlformats.org/officeDocument/2006/relationships/customXml" Target="../ink/ink538.xml"/><Relationship Id="rId109" Type="http://schemas.openxmlformats.org/officeDocument/2006/relationships/customXml" Target="../ink/ink586.xml"/><Relationship Id="rId34" Type="http://schemas.openxmlformats.org/officeDocument/2006/relationships/image" Target="../media/image504.png"/><Relationship Id="rId55" Type="http://schemas.openxmlformats.org/officeDocument/2006/relationships/customXml" Target="../ink/ink559.xml"/><Relationship Id="rId76" Type="http://schemas.openxmlformats.org/officeDocument/2006/relationships/image" Target="../media/image525.png"/><Relationship Id="rId97" Type="http://schemas.openxmlformats.org/officeDocument/2006/relationships/customXml" Target="../ink/ink580.xml"/><Relationship Id="rId120" Type="http://schemas.openxmlformats.org/officeDocument/2006/relationships/image" Target="../media/image547.png"/><Relationship Id="rId141" Type="http://schemas.openxmlformats.org/officeDocument/2006/relationships/customXml" Target="../ink/ink602.xml"/><Relationship Id="rId7" Type="http://schemas.openxmlformats.org/officeDocument/2006/relationships/customXml" Target="../ink/ink535.xml"/><Relationship Id="rId162" Type="http://schemas.openxmlformats.org/officeDocument/2006/relationships/image" Target="../media/image568.png"/><Relationship Id="rId183" Type="http://schemas.openxmlformats.org/officeDocument/2006/relationships/customXml" Target="../ink/ink623.xml"/><Relationship Id="rId24" Type="http://schemas.openxmlformats.org/officeDocument/2006/relationships/image" Target="../media/image499.png"/><Relationship Id="rId45" Type="http://schemas.openxmlformats.org/officeDocument/2006/relationships/customXml" Target="../ink/ink554.xml"/><Relationship Id="rId66" Type="http://schemas.openxmlformats.org/officeDocument/2006/relationships/image" Target="../media/image520.png"/><Relationship Id="rId87" Type="http://schemas.openxmlformats.org/officeDocument/2006/relationships/customXml" Target="../ink/ink575.xml"/><Relationship Id="rId110" Type="http://schemas.openxmlformats.org/officeDocument/2006/relationships/image" Target="../media/image542.png"/><Relationship Id="rId131" Type="http://schemas.openxmlformats.org/officeDocument/2006/relationships/customXml" Target="../ink/ink597.xml"/><Relationship Id="rId61" Type="http://schemas.openxmlformats.org/officeDocument/2006/relationships/customXml" Target="../ink/ink562.xml"/><Relationship Id="rId82" Type="http://schemas.openxmlformats.org/officeDocument/2006/relationships/image" Target="../media/image528.png"/><Relationship Id="rId152" Type="http://schemas.openxmlformats.org/officeDocument/2006/relationships/image" Target="../media/image563.png"/><Relationship Id="rId173" Type="http://schemas.openxmlformats.org/officeDocument/2006/relationships/customXml" Target="../ink/ink618.xml"/><Relationship Id="rId194" Type="http://schemas.openxmlformats.org/officeDocument/2006/relationships/image" Target="../media/image584.png"/><Relationship Id="rId199" Type="http://schemas.openxmlformats.org/officeDocument/2006/relationships/customXml" Target="../ink/ink631.xml"/><Relationship Id="rId203" Type="http://schemas.openxmlformats.org/officeDocument/2006/relationships/customXml" Target="../ink/ink633.xml"/><Relationship Id="rId208" Type="http://schemas.openxmlformats.org/officeDocument/2006/relationships/image" Target="../media/image591.png"/><Relationship Id="rId19" Type="http://schemas.openxmlformats.org/officeDocument/2006/relationships/customXml" Target="../ink/ink541.xml"/><Relationship Id="rId14" Type="http://schemas.openxmlformats.org/officeDocument/2006/relationships/image" Target="../media/image494.png"/><Relationship Id="rId30" Type="http://schemas.openxmlformats.org/officeDocument/2006/relationships/image" Target="../media/image502.png"/><Relationship Id="rId35" Type="http://schemas.openxmlformats.org/officeDocument/2006/relationships/customXml" Target="../ink/ink549.xml"/><Relationship Id="rId56" Type="http://schemas.openxmlformats.org/officeDocument/2006/relationships/image" Target="../media/image515.png"/><Relationship Id="rId77" Type="http://schemas.openxmlformats.org/officeDocument/2006/relationships/customXml" Target="../ink/ink570.xml"/><Relationship Id="rId100" Type="http://schemas.openxmlformats.org/officeDocument/2006/relationships/image" Target="../media/image537.png"/><Relationship Id="rId105" Type="http://schemas.openxmlformats.org/officeDocument/2006/relationships/customXml" Target="../ink/ink584.xml"/><Relationship Id="rId126" Type="http://schemas.openxmlformats.org/officeDocument/2006/relationships/image" Target="../media/image550.png"/><Relationship Id="rId147" Type="http://schemas.openxmlformats.org/officeDocument/2006/relationships/customXml" Target="../ink/ink605.xml"/><Relationship Id="rId168" Type="http://schemas.openxmlformats.org/officeDocument/2006/relationships/image" Target="../media/image571.png"/><Relationship Id="rId8" Type="http://schemas.openxmlformats.org/officeDocument/2006/relationships/image" Target="../media/image491.png"/><Relationship Id="rId51" Type="http://schemas.openxmlformats.org/officeDocument/2006/relationships/customXml" Target="../ink/ink557.xml"/><Relationship Id="rId72" Type="http://schemas.openxmlformats.org/officeDocument/2006/relationships/image" Target="../media/image523.png"/><Relationship Id="rId93" Type="http://schemas.openxmlformats.org/officeDocument/2006/relationships/customXml" Target="../ink/ink578.xml"/><Relationship Id="rId98" Type="http://schemas.openxmlformats.org/officeDocument/2006/relationships/image" Target="../media/image536.png"/><Relationship Id="rId121" Type="http://schemas.openxmlformats.org/officeDocument/2006/relationships/customXml" Target="../ink/ink592.xml"/><Relationship Id="rId142" Type="http://schemas.openxmlformats.org/officeDocument/2006/relationships/image" Target="../media/image558.png"/><Relationship Id="rId163" Type="http://schemas.openxmlformats.org/officeDocument/2006/relationships/customXml" Target="../ink/ink613.xml"/><Relationship Id="rId184" Type="http://schemas.openxmlformats.org/officeDocument/2006/relationships/image" Target="../media/image579.png"/><Relationship Id="rId189" Type="http://schemas.openxmlformats.org/officeDocument/2006/relationships/customXml" Target="../ink/ink626.xml"/><Relationship Id="rId3" Type="http://schemas.openxmlformats.org/officeDocument/2006/relationships/customXml" Target="../ink/ink534.xml"/><Relationship Id="rId214" Type="http://schemas.openxmlformats.org/officeDocument/2006/relationships/image" Target="../media/image594.png"/><Relationship Id="rId25" Type="http://schemas.openxmlformats.org/officeDocument/2006/relationships/customXml" Target="../ink/ink544.xml"/><Relationship Id="rId46" Type="http://schemas.openxmlformats.org/officeDocument/2006/relationships/image" Target="../media/image510.png"/><Relationship Id="rId67" Type="http://schemas.openxmlformats.org/officeDocument/2006/relationships/customXml" Target="../ink/ink565.xml"/><Relationship Id="rId116" Type="http://schemas.openxmlformats.org/officeDocument/2006/relationships/image" Target="../media/image545.png"/><Relationship Id="rId137" Type="http://schemas.openxmlformats.org/officeDocument/2006/relationships/customXml" Target="../ink/ink600.xml"/><Relationship Id="rId158" Type="http://schemas.openxmlformats.org/officeDocument/2006/relationships/image" Target="../media/image566.png"/><Relationship Id="rId20" Type="http://schemas.openxmlformats.org/officeDocument/2006/relationships/image" Target="../media/image497.png"/><Relationship Id="rId41" Type="http://schemas.openxmlformats.org/officeDocument/2006/relationships/customXml" Target="../ink/ink552.xml"/><Relationship Id="rId62" Type="http://schemas.openxmlformats.org/officeDocument/2006/relationships/image" Target="../media/image518.png"/><Relationship Id="rId83" Type="http://schemas.openxmlformats.org/officeDocument/2006/relationships/customXml" Target="../ink/ink573.xml"/><Relationship Id="rId88" Type="http://schemas.openxmlformats.org/officeDocument/2006/relationships/image" Target="../media/image531.png"/><Relationship Id="rId111" Type="http://schemas.openxmlformats.org/officeDocument/2006/relationships/customXml" Target="../ink/ink587.xml"/><Relationship Id="rId132" Type="http://schemas.openxmlformats.org/officeDocument/2006/relationships/image" Target="../media/image553.png"/><Relationship Id="rId153" Type="http://schemas.openxmlformats.org/officeDocument/2006/relationships/customXml" Target="../ink/ink608.xml"/><Relationship Id="rId174" Type="http://schemas.openxmlformats.org/officeDocument/2006/relationships/image" Target="../media/image574.png"/><Relationship Id="rId179" Type="http://schemas.openxmlformats.org/officeDocument/2006/relationships/customXml" Target="../ink/ink621.xml"/><Relationship Id="rId195" Type="http://schemas.openxmlformats.org/officeDocument/2006/relationships/customXml" Target="../ink/ink629.xml"/><Relationship Id="rId209" Type="http://schemas.openxmlformats.org/officeDocument/2006/relationships/customXml" Target="../ink/ink636.xml"/><Relationship Id="rId190" Type="http://schemas.openxmlformats.org/officeDocument/2006/relationships/image" Target="../media/image582.png"/><Relationship Id="rId204" Type="http://schemas.openxmlformats.org/officeDocument/2006/relationships/image" Target="../media/image589.png"/><Relationship Id="rId15" Type="http://schemas.openxmlformats.org/officeDocument/2006/relationships/customXml" Target="../ink/ink539.xml"/><Relationship Id="rId36" Type="http://schemas.openxmlformats.org/officeDocument/2006/relationships/image" Target="../media/image505.png"/><Relationship Id="rId57" Type="http://schemas.openxmlformats.org/officeDocument/2006/relationships/customXml" Target="../ink/ink560.xml"/><Relationship Id="rId106" Type="http://schemas.openxmlformats.org/officeDocument/2006/relationships/image" Target="../media/image540.png"/><Relationship Id="rId127" Type="http://schemas.openxmlformats.org/officeDocument/2006/relationships/customXml" Target="../ink/ink595.xml"/><Relationship Id="rId10" Type="http://schemas.openxmlformats.org/officeDocument/2006/relationships/image" Target="../media/image492.png"/><Relationship Id="rId31" Type="http://schemas.openxmlformats.org/officeDocument/2006/relationships/customXml" Target="../ink/ink547.xml"/><Relationship Id="rId52" Type="http://schemas.openxmlformats.org/officeDocument/2006/relationships/image" Target="../media/image513.png"/><Relationship Id="rId73" Type="http://schemas.openxmlformats.org/officeDocument/2006/relationships/customXml" Target="../ink/ink568.xml"/><Relationship Id="rId78" Type="http://schemas.openxmlformats.org/officeDocument/2006/relationships/image" Target="../media/image526.png"/><Relationship Id="rId94" Type="http://schemas.openxmlformats.org/officeDocument/2006/relationships/image" Target="../media/image534.png"/><Relationship Id="rId99" Type="http://schemas.openxmlformats.org/officeDocument/2006/relationships/customXml" Target="../ink/ink581.xml"/><Relationship Id="rId101" Type="http://schemas.openxmlformats.org/officeDocument/2006/relationships/customXml" Target="../ink/ink582.xml"/><Relationship Id="rId122" Type="http://schemas.openxmlformats.org/officeDocument/2006/relationships/image" Target="../media/image548.png"/><Relationship Id="rId143" Type="http://schemas.openxmlformats.org/officeDocument/2006/relationships/customXml" Target="../ink/ink603.xml"/><Relationship Id="rId148" Type="http://schemas.openxmlformats.org/officeDocument/2006/relationships/image" Target="../media/image561.png"/><Relationship Id="rId164" Type="http://schemas.openxmlformats.org/officeDocument/2006/relationships/image" Target="../media/image569.png"/><Relationship Id="rId169" Type="http://schemas.openxmlformats.org/officeDocument/2006/relationships/customXml" Target="../ink/ink616.xml"/><Relationship Id="rId185" Type="http://schemas.openxmlformats.org/officeDocument/2006/relationships/customXml" Target="../ink/ink624.xml"/><Relationship Id="rId9" Type="http://schemas.openxmlformats.org/officeDocument/2006/relationships/customXml" Target="../ink/ink536.xml"/><Relationship Id="rId180" Type="http://schemas.openxmlformats.org/officeDocument/2006/relationships/image" Target="../media/image577.png"/><Relationship Id="rId210" Type="http://schemas.openxmlformats.org/officeDocument/2006/relationships/image" Target="../media/image592.png"/><Relationship Id="rId26" Type="http://schemas.openxmlformats.org/officeDocument/2006/relationships/image" Target="../media/image500.png"/><Relationship Id="rId47" Type="http://schemas.openxmlformats.org/officeDocument/2006/relationships/customXml" Target="../ink/ink555.xml"/><Relationship Id="rId68" Type="http://schemas.openxmlformats.org/officeDocument/2006/relationships/image" Target="../media/image521.png"/><Relationship Id="rId89" Type="http://schemas.openxmlformats.org/officeDocument/2006/relationships/customXml" Target="../ink/ink576.xml"/><Relationship Id="rId112" Type="http://schemas.openxmlformats.org/officeDocument/2006/relationships/image" Target="../media/image543.png"/><Relationship Id="rId133" Type="http://schemas.openxmlformats.org/officeDocument/2006/relationships/customXml" Target="../ink/ink598.xml"/><Relationship Id="rId154" Type="http://schemas.openxmlformats.org/officeDocument/2006/relationships/image" Target="../media/image564.png"/><Relationship Id="rId175" Type="http://schemas.openxmlformats.org/officeDocument/2006/relationships/customXml" Target="../ink/ink619.xml"/><Relationship Id="rId196" Type="http://schemas.openxmlformats.org/officeDocument/2006/relationships/image" Target="../media/image585.png"/><Relationship Id="rId200" Type="http://schemas.openxmlformats.org/officeDocument/2006/relationships/image" Target="../media/image587.png"/><Relationship Id="rId16" Type="http://schemas.openxmlformats.org/officeDocument/2006/relationships/image" Target="../media/image495.png"/><Relationship Id="rId37" Type="http://schemas.openxmlformats.org/officeDocument/2006/relationships/customXml" Target="../ink/ink550.xml"/><Relationship Id="rId58" Type="http://schemas.openxmlformats.org/officeDocument/2006/relationships/image" Target="../media/image516.png"/><Relationship Id="rId79" Type="http://schemas.openxmlformats.org/officeDocument/2006/relationships/customXml" Target="../ink/ink571.xml"/><Relationship Id="rId102" Type="http://schemas.openxmlformats.org/officeDocument/2006/relationships/image" Target="../media/image538.png"/><Relationship Id="rId123" Type="http://schemas.openxmlformats.org/officeDocument/2006/relationships/customXml" Target="../ink/ink593.xml"/><Relationship Id="rId144" Type="http://schemas.openxmlformats.org/officeDocument/2006/relationships/image" Target="../media/image559.png"/><Relationship Id="rId90" Type="http://schemas.openxmlformats.org/officeDocument/2006/relationships/image" Target="../media/image532.png"/><Relationship Id="rId165" Type="http://schemas.openxmlformats.org/officeDocument/2006/relationships/customXml" Target="../ink/ink614.xml"/><Relationship Id="rId186" Type="http://schemas.openxmlformats.org/officeDocument/2006/relationships/image" Target="../media/image580.png"/><Relationship Id="rId211" Type="http://schemas.openxmlformats.org/officeDocument/2006/relationships/customXml" Target="../ink/ink637.xml"/><Relationship Id="rId27" Type="http://schemas.openxmlformats.org/officeDocument/2006/relationships/customXml" Target="../ink/ink545.xml"/><Relationship Id="rId48" Type="http://schemas.openxmlformats.org/officeDocument/2006/relationships/image" Target="../media/image511.png"/><Relationship Id="rId69" Type="http://schemas.openxmlformats.org/officeDocument/2006/relationships/customXml" Target="../ink/ink566.xml"/><Relationship Id="rId113" Type="http://schemas.openxmlformats.org/officeDocument/2006/relationships/customXml" Target="../ink/ink588.xml"/><Relationship Id="rId134" Type="http://schemas.openxmlformats.org/officeDocument/2006/relationships/image" Target="../media/image554.png"/><Relationship Id="rId80" Type="http://schemas.openxmlformats.org/officeDocument/2006/relationships/image" Target="../media/image527.png"/><Relationship Id="rId155" Type="http://schemas.openxmlformats.org/officeDocument/2006/relationships/customXml" Target="../ink/ink609.xml"/><Relationship Id="rId176" Type="http://schemas.openxmlformats.org/officeDocument/2006/relationships/image" Target="../media/image575.png"/><Relationship Id="rId197" Type="http://schemas.openxmlformats.org/officeDocument/2006/relationships/customXml" Target="../ink/ink630.xml"/><Relationship Id="rId201" Type="http://schemas.openxmlformats.org/officeDocument/2006/relationships/customXml" Target="../ink/ink632.xml"/><Relationship Id="rId17" Type="http://schemas.openxmlformats.org/officeDocument/2006/relationships/customXml" Target="../ink/ink540.xml"/><Relationship Id="rId38" Type="http://schemas.openxmlformats.org/officeDocument/2006/relationships/image" Target="../media/image506.png"/><Relationship Id="rId59" Type="http://schemas.openxmlformats.org/officeDocument/2006/relationships/customXml" Target="../ink/ink561.xml"/><Relationship Id="rId103" Type="http://schemas.openxmlformats.org/officeDocument/2006/relationships/customXml" Target="../ink/ink583.xml"/><Relationship Id="rId124" Type="http://schemas.openxmlformats.org/officeDocument/2006/relationships/image" Target="../media/image549.png"/><Relationship Id="rId70" Type="http://schemas.openxmlformats.org/officeDocument/2006/relationships/image" Target="../media/image522.png"/><Relationship Id="rId91" Type="http://schemas.openxmlformats.org/officeDocument/2006/relationships/customXml" Target="../ink/ink577.xml"/><Relationship Id="rId145" Type="http://schemas.openxmlformats.org/officeDocument/2006/relationships/customXml" Target="../ink/ink604.xml"/><Relationship Id="rId166" Type="http://schemas.openxmlformats.org/officeDocument/2006/relationships/image" Target="../media/image570.png"/><Relationship Id="rId187" Type="http://schemas.openxmlformats.org/officeDocument/2006/relationships/customXml" Target="../ink/ink62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93.png"/><Relationship Id="rId28" Type="http://schemas.openxmlformats.org/officeDocument/2006/relationships/image" Target="../media/image501.png"/><Relationship Id="rId49" Type="http://schemas.openxmlformats.org/officeDocument/2006/relationships/customXml" Target="../ink/ink556.xml"/><Relationship Id="rId114" Type="http://schemas.openxmlformats.org/officeDocument/2006/relationships/image" Target="../media/image544.png"/><Relationship Id="rId60" Type="http://schemas.openxmlformats.org/officeDocument/2006/relationships/image" Target="../media/image517.png"/><Relationship Id="rId81" Type="http://schemas.openxmlformats.org/officeDocument/2006/relationships/customXml" Target="../ink/ink572.xml"/><Relationship Id="rId135" Type="http://schemas.openxmlformats.org/officeDocument/2006/relationships/customXml" Target="../ink/ink599.xml"/><Relationship Id="rId156" Type="http://schemas.openxmlformats.org/officeDocument/2006/relationships/image" Target="../media/image565.png"/><Relationship Id="rId177" Type="http://schemas.openxmlformats.org/officeDocument/2006/relationships/customXml" Target="../ink/ink620.xml"/><Relationship Id="rId198" Type="http://schemas.openxmlformats.org/officeDocument/2006/relationships/image" Target="../media/image586.png"/><Relationship Id="rId202" Type="http://schemas.openxmlformats.org/officeDocument/2006/relationships/image" Target="../media/image588.png"/><Relationship Id="rId18" Type="http://schemas.openxmlformats.org/officeDocument/2006/relationships/image" Target="../media/image496.png"/><Relationship Id="rId39" Type="http://schemas.openxmlformats.org/officeDocument/2006/relationships/customXml" Target="../ink/ink551.xml"/><Relationship Id="rId50" Type="http://schemas.openxmlformats.org/officeDocument/2006/relationships/image" Target="../media/image512.png"/><Relationship Id="rId104" Type="http://schemas.openxmlformats.org/officeDocument/2006/relationships/image" Target="../media/image539.png"/><Relationship Id="rId125" Type="http://schemas.openxmlformats.org/officeDocument/2006/relationships/customXml" Target="../ink/ink594.xml"/><Relationship Id="rId146" Type="http://schemas.openxmlformats.org/officeDocument/2006/relationships/image" Target="../media/image560.png"/><Relationship Id="rId167" Type="http://schemas.openxmlformats.org/officeDocument/2006/relationships/customXml" Target="../ink/ink615.xml"/><Relationship Id="rId188" Type="http://schemas.openxmlformats.org/officeDocument/2006/relationships/image" Target="../media/image581.png"/><Relationship Id="rId71" Type="http://schemas.openxmlformats.org/officeDocument/2006/relationships/customXml" Target="../ink/ink567.xml"/><Relationship Id="rId92" Type="http://schemas.openxmlformats.org/officeDocument/2006/relationships/image" Target="../media/image533.png"/><Relationship Id="rId213" Type="http://schemas.openxmlformats.org/officeDocument/2006/relationships/customXml" Target="../ink/ink638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46.xml"/><Relationship Id="rId40" Type="http://schemas.openxmlformats.org/officeDocument/2006/relationships/image" Target="../media/image507.png"/><Relationship Id="rId115" Type="http://schemas.openxmlformats.org/officeDocument/2006/relationships/customXml" Target="../ink/ink589.xml"/><Relationship Id="rId136" Type="http://schemas.openxmlformats.org/officeDocument/2006/relationships/image" Target="../media/image555.png"/><Relationship Id="rId157" Type="http://schemas.openxmlformats.org/officeDocument/2006/relationships/customXml" Target="../ink/ink610.xml"/><Relationship Id="rId178" Type="http://schemas.openxmlformats.org/officeDocument/2006/relationships/image" Target="../media/image57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0.xml"/><Relationship Id="rId117" Type="http://schemas.openxmlformats.org/officeDocument/2006/relationships/image" Target="../media/image652.png"/><Relationship Id="rId21" Type="http://schemas.openxmlformats.org/officeDocument/2006/relationships/image" Target="../media/image604.png"/><Relationship Id="rId42" Type="http://schemas.openxmlformats.org/officeDocument/2006/relationships/customXml" Target="../ink/ink658.xml"/><Relationship Id="rId47" Type="http://schemas.openxmlformats.org/officeDocument/2006/relationships/image" Target="../media/image617.png"/><Relationship Id="rId63" Type="http://schemas.openxmlformats.org/officeDocument/2006/relationships/image" Target="../media/image625.png"/><Relationship Id="rId68" Type="http://schemas.openxmlformats.org/officeDocument/2006/relationships/customXml" Target="../ink/ink671.xml"/><Relationship Id="rId84" Type="http://schemas.openxmlformats.org/officeDocument/2006/relationships/customXml" Target="../ink/ink679.xml"/><Relationship Id="rId89" Type="http://schemas.openxmlformats.org/officeDocument/2006/relationships/image" Target="../media/image638.png"/><Relationship Id="rId112" Type="http://schemas.openxmlformats.org/officeDocument/2006/relationships/customXml" Target="../ink/ink693.xml"/><Relationship Id="rId16" Type="http://schemas.openxmlformats.org/officeDocument/2006/relationships/customXml" Target="../ink/ink645.xml"/><Relationship Id="rId107" Type="http://schemas.openxmlformats.org/officeDocument/2006/relationships/image" Target="../media/image647.png"/><Relationship Id="rId11" Type="http://schemas.openxmlformats.org/officeDocument/2006/relationships/image" Target="../media/image599.png"/><Relationship Id="rId32" Type="http://schemas.openxmlformats.org/officeDocument/2006/relationships/customXml" Target="../ink/ink653.xml"/><Relationship Id="rId37" Type="http://schemas.openxmlformats.org/officeDocument/2006/relationships/image" Target="../media/image612.png"/><Relationship Id="rId53" Type="http://schemas.openxmlformats.org/officeDocument/2006/relationships/image" Target="../media/image620.png"/><Relationship Id="rId58" Type="http://schemas.openxmlformats.org/officeDocument/2006/relationships/customXml" Target="../ink/ink666.xml"/><Relationship Id="rId74" Type="http://schemas.openxmlformats.org/officeDocument/2006/relationships/customXml" Target="../ink/ink674.xml"/><Relationship Id="rId79" Type="http://schemas.openxmlformats.org/officeDocument/2006/relationships/image" Target="../media/image633.png"/><Relationship Id="rId102" Type="http://schemas.openxmlformats.org/officeDocument/2006/relationships/customXml" Target="../ink/ink688.xml"/><Relationship Id="rId123" Type="http://schemas.openxmlformats.org/officeDocument/2006/relationships/image" Target="../media/image655.png"/><Relationship Id="rId5" Type="http://schemas.openxmlformats.org/officeDocument/2006/relationships/image" Target="../media/image596.png"/><Relationship Id="rId90" Type="http://schemas.openxmlformats.org/officeDocument/2006/relationships/customXml" Target="../ink/ink682.xml"/><Relationship Id="rId95" Type="http://schemas.openxmlformats.org/officeDocument/2006/relationships/image" Target="../media/image641.png"/><Relationship Id="rId22" Type="http://schemas.openxmlformats.org/officeDocument/2006/relationships/customXml" Target="../ink/ink648.xml"/><Relationship Id="rId27" Type="http://schemas.openxmlformats.org/officeDocument/2006/relationships/image" Target="../media/image607.png"/><Relationship Id="rId43" Type="http://schemas.openxmlformats.org/officeDocument/2006/relationships/image" Target="../media/image615.png"/><Relationship Id="rId48" Type="http://schemas.openxmlformats.org/officeDocument/2006/relationships/customXml" Target="../ink/ink661.xml"/><Relationship Id="rId64" Type="http://schemas.openxmlformats.org/officeDocument/2006/relationships/customXml" Target="../ink/ink669.xml"/><Relationship Id="rId69" Type="http://schemas.openxmlformats.org/officeDocument/2006/relationships/image" Target="../media/image628.png"/><Relationship Id="rId113" Type="http://schemas.openxmlformats.org/officeDocument/2006/relationships/image" Target="../media/image650.png"/><Relationship Id="rId118" Type="http://schemas.openxmlformats.org/officeDocument/2006/relationships/customXml" Target="../ink/ink696.xml"/><Relationship Id="rId80" Type="http://schemas.openxmlformats.org/officeDocument/2006/relationships/customXml" Target="../ink/ink677.xml"/><Relationship Id="rId85" Type="http://schemas.openxmlformats.org/officeDocument/2006/relationships/image" Target="../media/image636.png"/><Relationship Id="rId12" Type="http://schemas.openxmlformats.org/officeDocument/2006/relationships/customXml" Target="../ink/ink643.xml"/><Relationship Id="rId17" Type="http://schemas.openxmlformats.org/officeDocument/2006/relationships/image" Target="../media/image602.png"/><Relationship Id="rId33" Type="http://schemas.openxmlformats.org/officeDocument/2006/relationships/image" Target="../media/image610.png"/><Relationship Id="rId38" Type="http://schemas.openxmlformats.org/officeDocument/2006/relationships/customXml" Target="../ink/ink656.xml"/><Relationship Id="rId59" Type="http://schemas.openxmlformats.org/officeDocument/2006/relationships/image" Target="../media/image623.png"/><Relationship Id="rId103" Type="http://schemas.openxmlformats.org/officeDocument/2006/relationships/image" Target="../media/image645.png"/><Relationship Id="rId108" Type="http://schemas.openxmlformats.org/officeDocument/2006/relationships/customXml" Target="../ink/ink691.xml"/><Relationship Id="rId124" Type="http://schemas.openxmlformats.org/officeDocument/2006/relationships/customXml" Target="../ink/ink699.xml"/><Relationship Id="rId54" Type="http://schemas.openxmlformats.org/officeDocument/2006/relationships/customXml" Target="../ink/ink664.xml"/><Relationship Id="rId70" Type="http://schemas.openxmlformats.org/officeDocument/2006/relationships/customXml" Target="../ink/ink672.xml"/><Relationship Id="rId75" Type="http://schemas.openxmlformats.org/officeDocument/2006/relationships/image" Target="../media/image631.png"/><Relationship Id="rId91" Type="http://schemas.openxmlformats.org/officeDocument/2006/relationships/image" Target="../media/image639.png"/><Relationship Id="rId96" Type="http://schemas.openxmlformats.org/officeDocument/2006/relationships/customXml" Target="../ink/ink68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0.xml"/><Relationship Id="rId23" Type="http://schemas.openxmlformats.org/officeDocument/2006/relationships/image" Target="../media/image605.png"/><Relationship Id="rId28" Type="http://schemas.openxmlformats.org/officeDocument/2006/relationships/customXml" Target="../ink/ink651.xml"/><Relationship Id="rId49" Type="http://schemas.openxmlformats.org/officeDocument/2006/relationships/image" Target="../media/image618.png"/><Relationship Id="rId114" Type="http://schemas.openxmlformats.org/officeDocument/2006/relationships/customXml" Target="../ink/ink694.xml"/><Relationship Id="rId119" Type="http://schemas.openxmlformats.org/officeDocument/2006/relationships/image" Target="../media/image653.png"/><Relationship Id="rId44" Type="http://schemas.openxmlformats.org/officeDocument/2006/relationships/customXml" Target="../ink/ink659.xml"/><Relationship Id="rId60" Type="http://schemas.openxmlformats.org/officeDocument/2006/relationships/customXml" Target="../ink/ink667.xml"/><Relationship Id="rId65" Type="http://schemas.openxmlformats.org/officeDocument/2006/relationships/image" Target="../media/image626.png"/><Relationship Id="rId81" Type="http://schemas.openxmlformats.org/officeDocument/2006/relationships/image" Target="../media/image634.png"/><Relationship Id="rId86" Type="http://schemas.openxmlformats.org/officeDocument/2006/relationships/customXml" Target="../ink/ink680.xml"/><Relationship Id="rId13" Type="http://schemas.openxmlformats.org/officeDocument/2006/relationships/image" Target="../media/image600.png"/><Relationship Id="rId18" Type="http://schemas.openxmlformats.org/officeDocument/2006/relationships/customXml" Target="../ink/ink646.xml"/><Relationship Id="rId39" Type="http://schemas.openxmlformats.org/officeDocument/2006/relationships/image" Target="../media/image613.png"/><Relationship Id="rId109" Type="http://schemas.openxmlformats.org/officeDocument/2006/relationships/image" Target="../media/image648.png"/><Relationship Id="rId34" Type="http://schemas.openxmlformats.org/officeDocument/2006/relationships/customXml" Target="../ink/ink654.xml"/><Relationship Id="rId50" Type="http://schemas.openxmlformats.org/officeDocument/2006/relationships/customXml" Target="../ink/ink662.xml"/><Relationship Id="rId55" Type="http://schemas.openxmlformats.org/officeDocument/2006/relationships/image" Target="../media/image621.png"/><Relationship Id="rId76" Type="http://schemas.openxmlformats.org/officeDocument/2006/relationships/customXml" Target="../ink/ink675.xml"/><Relationship Id="rId97" Type="http://schemas.openxmlformats.org/officeDocument/2006/relationships/image" Target="../media/image642.png"/><Relationship Id="rId104" Type="http://schemas.openxmlformats.org/officeDocument/2006/relationships/customXml" Target="../ink/ink689.xml"/><Relationship Id="rId120" Type="http://schemas.openxmlformats.org/officeDocument/2006/relationships/customXml" Target="../ink/ink697.xml"/><Relationship Id="rId125" Type="http://schemas.openxmlformats.org/officeDocument/2006/relationships/image" Target="../media/image656.png"/><Relationship Id="rId7" Type="http://schemas.openxmlformats.org/officeDocument/2006/relationships/image" Target="../media/image597.png"/><Relationship Id="rId71" Type="http://schemas.openxmlformats.org/officeDocument/2006/relationships/image" Target="../media/image629.png"/><Relationship Id="rId92" Type="http://schemas.openxmlformats.org/officeDocument/2006/relationships/customXml" Target="../ink/ink683.xml"/><Relationship Id="rId2" Type="http://schemas.openxmlformats.org/officeDocument/2006/relationships/customXml" Target="../ink/ink639.xml"/><Relationship Id="rId29" Type="http://schemas.openxmlformats.org/officeDocument/2006/relationships/image" Target="../media/image608.png"/><Relationship Id="rId24" Type="http://schemas.openxmlformats.org/officeDocument/2006/relationships/customXml" Target="../ink/ink649.xml"/><Relationship Id="rId40" Type="http://schemas.openxmlformats.org/officeDocument/2006/relationships/customXml" Target="../ink/ink657.xml"/><Relationship Id="rId45" Type="http://schemas.openxmlformats.org/officeDocument/2006/relationships/image" Target="../media/image616.png"/><Relationship Id="rId66" Type="http://schemas.openxmlformats.org/officeDocument/2006/relationships/customXml" Target="../ink/ink670.xml"/><Relationship Id="rId87" Type="http://schemas.openxmlformats.org/officeDocument/2006/relationships/image" Target="../media/image637.png"/><Relationship Id="rId110" Type="http://schemas.openxmlformats.org/officeDocument/2006/relationships/customXml" Target="../ink/ink692.xml"/><Relationship Id="rId115" Type="http://schemas.openxmlformats.org/officeDocument/2006/relationships/image" Target="../media/image651.png"/><Relationship Id="rId61" Type="http://schemas.openxmlformats.org/officeDocument/2006/relationships/image" Target="../media/image624.png"/><Relationship Id="rId82" Type="http://schemas.openxmlformats.org/officeDocument/2006/relationships/customXml" Target="../ink/ink678.xml"/><Relationship Id="rId19" Type="http://schemas.openxmlformats.org/officeDocument/2006/relationships/image" Target="../media/image603.png"/><Relationship Id="rId14" Type="http://schemas.openxmlformats.org/officeDocument/2006/relationships/customXml" Target="../ink/ink644.xml"/><Relationship Id="rId30" Type="http://schemas.openxmlformats.org/officeDocument/2006/relationships/customXml" Target="../ink/ink652.xml"/><Relationship Id="rId35" Type="http://schemas.openxmlformats.org/officeDocument/2006/relationships/image" Target="../media/image611.png"/><Relationship Id="rId56" Type="http://schemas.openxmlformats.org/officeDocument/2006/relationships/customXml" Target="../ink/ink665.xml"/><Relationship Id="rId77" Type="http://schemas.openxmlformats.org/officeDocument/2006/relationships/image" Target="../media/image632.png"/><Relationship Id="rId100" Type="http://schemas.openxmlformats.org/officeDocument/2006/relationships/customXml" Target="../ink/ink687.xml"/><Relationship Id="rId105" Type="http://schemas.openxmlformats.org/officeDocument/2006/relationships/image" Target="../media/image646.png"/><Relationship Id="rId126" Type="http://schemas.openxmlformats.org/officeDocument/2006/relationships/customXml" Target="../ink/ink700.xml"/><Relationship Id="rId8" Type="http://schemas.openxmlformats.org/officeDocument/2006/relationships/customXml" Target="../ink/ink641.xml"/><Relationship Id="rId51" Type="http://schemas.openxmlformats.org/officeDocument/2006/relationships/image" Target="../media/image619.png"/><Relationship Id="rId72" Type="http://schemas.openxmlformats.org/officeDocument/2006/relationships/customXml" Target="../ink/ink673.xml"/><Relationship Id="rId93" Type="http://schemas.openxmlformats.org/officeDocument/2006/relationships/image" Target="../media/image640.png"/><Relationship Id="rId98" Type="http://schemas.openxmlformats.org/officeDocument/2006/relationships/customXml" Target="../ink/ink686.xml"/><Relationship Id="rId121" Type="http://schemas.openxmlformats.org/officeDocument/2006/relationships/image" Target="../media/image654.png"/><Relationship Id="rId25" Type="http://schemas.openxmlformats.org/officeDocument/2006/relationships/image" Target="../media/image606.png"/><Relationship Id="rId46" Type="http://schemas.openxmlformats.org/officeDocument/2006/relationships/customXml" Target="../ink/ink660.xml"/><Relationship Id="rId67" Type="http://schemas.openxmlformats.org/officeDocument/2006/relationships/image" Target="../media/image627.png"/><Relationship Id="rId116" Type="http://schemas.openxmlformats.org/officeDocument/2006/relationships/customXml" Target="../ink/ink695.xml"/><Relationship Id="rId20" Type="http://schemas.openxmlformats.org/officeDocument/2006/relationships/customXml" Target="../ink/ink647.xml"/><Relationship Id="rId41" Type="http://schemas.openxmlformats.org/officeDocument/2006/relationships/image" Target="../media/image614.png"/><Relationship Id="rId62" Type="http://schemas.openxmlformats.org/officeDocument/2006/relationships/customXml" Target="../ink/ink668.xml"/><Relationship Id="rId83" Type="http://schemas.openxmlformats.org/officeDocument/2006/relationships/image" Target="../media/image635.png"/><Relationship Id="rId88" Type="http://schemas.openxmlformats.org/officeDocument/2006/relationships/customXml" Target="../ink/ink681.xml"/><Relationship Id="rId111" Type="http://schemas.openxmlformats.org/officeDocument/2006/relationships/image" Target="../media/image649.png"/><Relationship Id="rId15" Type="http://schemas.openxmlformats.org/officeDocument/2006/relationships/image" Target="../media/image601.png"/><Relationship Id="rId36" Type="http://schemas.openxmlformats.org/officeDocument/2006/relationships/customXml" Target="../ink/ink655.xml"/><Relationship Id="rId57" Type="http://schemas.openxmlformats.org/officeDocument/2006/relationships/image" Target="../media/image622.png"/><Relationship Id="rId106" Type="http://schemas.openxmlformats.org/officeDocument/2006/relationships/customXml" Target="../ink/ink690.xml"/><Relationship Id="rId127" Type="http://schemas.openxmlformats.org/officeDocument/2006/relationships/image" Target="../media/image657.png"/><Relationship Id="rId10" Type="http://schemas.openxmlformats.org/officeDocument/2006/relationships/customXml" Target="../ink/ink642.xml"/><Relationship Id="rId31" Type="http://schemas.openxmlformats.org/officeDocument/2006/relationships/image" Target="../media/image609.png"/><Relationship Id="rId52" Type="http://schemas.openxmlformats.org/officeDocument/2006/relationships/customXml" Target="../ink/ink663.xml"/><Relationship Id="rId73" Type="http://schemas.openxmlformats.org/officeDocument/2006/relationships/image" Target="../media/image630.png"/><Relationship Id="rId78" Type="http://schemas.openxmlformats.org/officeDocument/2006/relationships/customXml" Target="../ink/ink676.xml"/><Relationship Id="rId94" Type="http://schemas.openxmlformats.org/officeDocument/2006/relationships/customXml" Target="../ink/ink684.xml"/><Relationship Id="rId99" Type="http://schemas.openxmlformats.org/officeDocument/2006/relationships/image" Target="../media/image643.png"/><Relationship Id="rId101" Type="http://schemas.openxmlformats.org/officeDocument/2006/relationships/image" Target="../media/image644.png"/><Relationship Id="rId122" Type="http://schemas.openxmlformats.org/officeDocument/2006/relationships/customXml" Target="../ink/ink698.xml"/><Relationship Id="rId9" Type="http://schemas.openxmlformats.org/officeDocument/2006/relationships/image" Target="../media/image59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437668" y="2305564"/>
            <a:ext cx="114669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Constructing New Logical Equivalences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09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6C28BBA-18D4-4ECF-B166-03B6967FCBDE}"/>
              </a:ext>
            </a:extLst>
          </p:cNvPr>
          <p:cNvGrpSpPr/>
          <p:nvPr/>
        </p:nvGrpSpPr>
        <p:grpSpPr>
          <a:xfrm>
            <a:off x="443093" y="239478"/>
            <a:ext cx="4719600" cy="380160"/>
            <a:chOff x="443093" y="239478"/>
            <a:chExt cx="471960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606A49-C190-4156-9735-B9251FD105DA}"/>
                    </a:ext>
                  </a:extLst>
                </p14:cNvPr>
                <p14:cNvContentPartPr/>
                <p14:nvPr/>
              </p14:nvContentPartPr>
              <p14:xfrm>
                <a:off x="443093" y="280878"/>
                <a:ext cx="50040" cy="338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606A49-C190-4156-9735-B9251FD10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453" y="262878"/>
                  <a:ext cx="856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4E3479-9BA4-4E79-86A0-5895AABBC44D}"/>
                    </a:ext>
                  </a:extLst>
                </p14:cNvPr>
                <p14:cNvContentPartPr/>
                <p14:nvPr/>
              </p14:nvContentPartPr>
              <p14:xfrm>
                <a:off x="456053" y="283398"/>
                <a:ext cx="246960" cy="26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4E3479-9BA4-4E79-86A0-5895AABBC4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8413" y="265398"/>
                  <a:ext cx="282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229E6A-7038-4423-B797-3114C1A221AE}"/>
                    </a:ext>
                  </a:extLst>
                </p14:cNvPr>
                <p14:cNvContentPartPr/>
                <p14:nvPr/>
              </p14:nvContentPartPr>
              <p14:xfrm>
                <a:off x="768533" y="314718"/>
                <a:ext cx="150120" cy="250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229E6A-7038-4423-B797-3114C1A221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893" y="296718"/>
                  <a:ext cx="1857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C13099-9158-472D-90E5-6730A9F62AF4}"/>
                    </a:ext>
                  </a:extLst>
                </p14:cNvPr>
                <p14:cNvContentPartPr/>
                <p14:nvPr/>
              </p14:nvContentPartPr>
              <p14:xfrm>
                <a:off x="730373" y="434598"/>
                <a:ext cx="195120" cy="26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C13099-9158-472D-90E5-6730A9F62A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2373" y="416958"/>
                  <a:ext cx="230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7FD0E9-2B35-4303-8F27-EA6C321BBDDB}"/>
                    </a:ext>
                  </a:extLst>
                </p14:cNvPr>
                <p14:cNvContentPartPr/>
                <p14:nvPr/>
              </p14:nvContentPartPr>
              <p14:xfrm>
                <a:off x="1001813" y="310038"/>
                <a:ext cx="297720" cy="23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7FD0E9-2B35-4303-8F27-EA6C321BBD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3813" y="292038"/>
                  <a:ext cx="333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1D2C88-91A9-4106-9CA9-5C689DAA508E}"/>
                    </a:ext>
                  </a:extLst>
                </p14:cNvPr>
                <p14:cNvContentPartPr/>
                <p14:nvPr/>
              </p14:nvContentPartPr>
              <p14:xfrm>
                <a:off x="1371893" y="336318"/>
                <a:ext cx="68040" cy="18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1D2C88-91A9-4106-9CA9-5C689DAA50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54253" y="318318"/>
                  <a:ext cx="103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7AC0E6-E940-4519-A9D4-BAD949855F18}"/>
                    </a:ext>
                  </a:extLst>
                </p14:cNvPr>
                <p14:cNvContentPartPr/>
                <p14:nvPr/>
              </p14:nvContentPartPr>
              <p14:xfrm>
                <a:off x="1528133" y="284838"/>
                <a:ext cx="224640" cy="256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7AC0E6-E940-4519-A9D4-BAD949855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10133" y="266838"/>
                  <a:ext cx="260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808991-F89D-49E3-A6A3-8DCA032DE6DE}"/>
                    </a:ext>
                  </a:extLst>
                </p14:cNvPr>
                <p14:cNvContentPartPr/>
                <p14:nvPr/>
              </p14:nvContentPartPr>
              <p14:xfrm>
                <a:off x="1912253" y="300318"/>
                <a:ext cx="68040" cy="259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808991-F89D-49E3-A6A3-8DCA032DE6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4613" y="282678"/>
                  <a:ext cx="1036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0990D3-6263-4066-9612-F3A1A26FA907}"/>
                    </a:ext>
                  </a:extLst>
                </p14:cNvPr>
                <p14:cNvContentPartPr/>
                <p14:nvPr/>
              </p14:nvContentPartPr>
              <p14:xfrm>
                <a:off x="1907573" y="303918"/>
                <a:ext cx="256680" cy="252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0990D3-6263-4066-9612-F3A1A26FA9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89933" y="286278"/>
                  <a:ext cx="292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4E309A-B473-4FE9-8EEF-BDF4E173F394}"/>
                    </a:ext>
                  </a:extLst>
                </p14:cNvPr>
                <p14:cNvContentPartPr/>
                <p14:nvPr/>
              </p14:nvContentPartPr>
              <p14:xfrm>
                <a:off x="2254613" y="314358"/>
                <a:ext cx="141480" cy="258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4E309A-B473-4FE9-8EEF-BDF4E173F3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36973" y="296718"/>
                  <a:ext cx="1771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8DA579-86C8-45E0-A6F0-B2F269B0040D}"/>
                    </a:ext>
                  </a:extLst>
                </p14:cNvPr>
                <p14:cNvContentPartPr/>
                <p14:nvPr/>
              </p14:nvContentPartPr>
              <p14:xfrm>
                <a:off x="2262893" y="429918"/>
                <a:ext cx="134640" cy="2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8DA579-86C8-45E0-A6F0-B2F269B004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5253" y="412278"/>
                  <a:ext cx="170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F43CCC-9EC3-479A-9187-25F1D72589A9}"/>
                    </a:ext>
                  </a:extLst>
                </p14:cNvPr>
                <p14:cNvContentPartPr/>
                <p14:nvPr/>
              </p14:nvContentPartPr>
              <p14:xfrm>
                <a:off x="2491493" y="342438"/>
                <a:ext cx="74520" cy="226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F43CCC-9EC3-479A-9187-25F1D72589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3493" y="324798"/>
                  <a:ext cx="110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AD95F3-05C3-4E3A-BC76-122976F54F33}"/>
                    </a:ext>
                  </a:extLst>
                </p14:cNvPr>
                <p14:cNvContentPartPr/>
                <p14:nvPr/>
              </p14:nvContentPartPr>
              <p14:xfrm>
                <a:off x="2542253" y="307878"/>
                <a:ext cx="270720" cy="22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AD95F3-05C3-4E3A-BC76-122976F54F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4253" y="290238"/>
                  <a:ext cx="306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B379D3-762B-4ED5-9C45-EB470B8CCB76}"/>
                    </a:ext>
                  </a:extLst>
                </p14:cNvPr>
                <p14:cNvContentPartPr/>
                <p14:nvPr/>
              </p14:nvContentPartPr>
              <p14:xfrm>
                <a:off x="2962733" y="427758"/>
                <a:ext cx="109080" cy="2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B379D3-762B-4ED5-9C45-EB470B8CCB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44733" y="409758"/>
                  <a:ext cx="144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F0769C-7D32-485A-84F1-9BCEC9E17A72}"/>
                    </a:ext>
                  </a:extLst>
                </p14:cNvPr>
                <p14:cNvContentPartPr/>
                <p14:nvPr/>
              </p14:nvContentPartPr>
              <p14:xfrm>
                <a:off x="3237053" y="239478"/>
                <a:ext cx="186840" cy="26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F0769C-7D32-485A-84F1-9BCEC9E17A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19053" y="221478"/>
                  <a:ext cx="2224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5AA40E-47C1-4751-AC32-E46B55D57246}"/>
                    </a:ext>
                  </a:extLst>
                </p14:cNvPr>
                <p14:cNvContentPartPr/>
                <p14:nvPr/>
              </p14:nvContentPartPr>
              <p14:xfrm>
                <a:off x="3516413" y="283038"/>
                <a:ext cx="23040" cy="234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5AA40E-47C1-4751-AC32-E46B55D572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8773" y="265398"/>
                  <a:ext cx="58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6D9E95-31A5-415D-9FF5-C5CDEED789FA}"/>
                    </a:ext>
                  </a:extLst>
                </p14:cNvPr>
                <p14:cNvContentPartPr/>
                <p14:nvPr/>
              </p14:nvContentPartPr>
              <p14:xfrm>
                <a:off x="3642053" y="271518"/>
                <a:ext cx="72000" cy="25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6D9E95-31A5-415D-9FF5-C5CDEED789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24053" y="253518"/>
                  <a:ext cx="107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B37405-0F0D-42C8-B3F0-CD2814366A2E}"/>
                    </a:ext>
                  </a:extLst>
                </p14:cNvPr>
                <p14:cNvContentPartPr/>
                <p14:nvPr/>
              </p14:nvContentPartPr>
              <p14:xfrm>
                <a:off x="3478253" y="324798"/>
                <a:ext cx="240840" cy="7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B37405-0F0D-42C8-B3F0-CD2814366A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0253" y="307158"/>
                  <a:ext cx="276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212123-17D3-417F-AA95-01C949D219BB}"/>
                    </a:ext>
                  </a:extLst>
                </p14:cNvPr>
                <p14:cNvContentPartPr/>
                <p14:nvPr/>
              </p14:nvContentPartPr>
              <p14:xfrm>
                <a:off x="3803333" y="251718"/>
                <a:ext cx="213840" cy="233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212123-17D3-417F-AA95-01C949D219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5693" y="234078"/>
                  <a:ext cx="249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71144E-BC16-47CF-81A4-79F23E8674A3}"/>
                    </a:ext>
                  </a:extLst>
                </p14:cNvPr>
                <p14:cNvContentPartPr/>
                <p14:nvPr/>
              </p14:nvContentPartPr>
              <p14:xfrm>
                <a:off x="4071533" y="365838"/>
                <a:ext cx="289080" cy="15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71144E-BC16-47CF-81A4-79F23E8674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53893" y="347838"/>
                  <a:ext cx="324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CA217D-E20F-40DF-9592-68850F5892A9}"/>
                    </a:ext>
                  </a:extLst>
                </p14:cNvPr>
                <p14:cNvContentPartPr/>
                <p14:nvPr/>
              </p14:nvContentPartPr>
              <p14:xfrm>
                <a:off x="4445573" y="324078"/>
                <a:ext cx="83160" cy="207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CA217D-E20F-40DF-9592-68850F5892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27573" y="306078"/>
                  <a:ext cx="118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DB10E4-2E77-4DCF-9A88-B778A7AC1483}"/>
                    </a:ext>
                  </a:extLst>
                </p14:cNvPr>
                <p14:cNvContentPartPr/>
                <p14:nvPr/>
              </p14:nvContentPartPr>
              <p14:xfrm>
                <a:off x="4592453" y="326598"/>
                <a:ext cx="243720" cy="194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DB10E4-2E77-4DCF-9A88-B778A7AC14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4453" y="308598"/>
                  <a:ext cx="279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42525B-6FAC-44E1-BC8D-5680CFC5E8F9}"/>
                    </a:ext>
                  </a:extLst>
                </p14:cNvPr>
                <p14:cNvContentPartPr/>
                <p14:nvPr/>
              </p14:nvContentPartPr>
              <p14:xfrm>
                <a:off x="4947413" y="247038"/>
                <a:ext cx="202320" cy="30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42525B-6FAC-44E1-BC8D-5680CFC5E8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9413" y="229398"/>
                  <a:ext cx="2379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93D321-22F4-4AD8-BEA7-1E52902D4A3E}"/>
                    </a:ext>
                  </a:extLst>
                </p14:cNvPr>
                <p14:cNvContentPartPr/>
                <p14:nvPr/>
              </p14:nvContentPartPr>
              <p14:xfrm>
                <a:off x="5038133" y="382758"/>
                <a:ext cx="124560" cy="18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93D321-22F4-4AD8-BEA7-1E52902D4A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20493" y="364758"/>
                  <a:ext cx="1602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C07CF2D-1525-47D5-A44B-98393C1F0BC1}"/>
              </a:ext>
            </a:extLst>
          </p:cNvPr>
          <p:cNvGrpSpPr/>
          <p:nvPr/>
        </p:nvGrpSpPr>
        <p:grpSpPr>
          <a:xfrm>
            <a:off x="5428013" y="259998"/>
            <a:ext cx="2691720" cy="387720"/>
            <a:chOff x="5428013" y="259998"/>
            <a:chExt cx="269172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B70268-6455-429A-8D19-7D9C9E8D8C98}"/>
                    </a:ext>
                  </a:extLst>
                </p14:cNvPr>
                <p14:cNvContentPartPr/>
                <p14:nvPr/>
              </p14:nvContentPartPr>
              <p14:xfrm>
                <a:off x="5428013" y="260358"/>
                <a:ext cx="136440" cy="282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B70268-6455-429A-8D19-7D9C9E8D8C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0013" y="242718"/>
                  <a:ext cx="172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040604-842F-4486-983F-53C1D03BD504}"/>
                    </a:ext>
                  </a:extLst>
                </p14:cNvPr>
                <p14:cNvContentPartPr/>
                <p14:nvPr/>
              </p14:nvContentPartPr>
              <p14:xfrm>
                <a:off x="5440973" y="344958"/>
                <a:ext cx="123480" cy="1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040604-842F-4486-983F-53C1D03BD5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23333" y="327318"/>
                  <a:ext cx="1591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CC6E2E-1DF4-4FCA-9106-77B743C158E0}"/>
                    </a:ext>
                  </a:extLst>
                </p14:cNvPr>
                <p14:cNvContentPartPr/>
                <p14:nvPr/>
              </p14:nvContentPartPr>
              <p14:xfrm>
                <a:off x="5658053" y="302838"/>
                <a:ext cx="245520" cy="23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CC6E2E-1DF4-4FCA-9106-77B743C158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40053" y="285198"/>
                  <a:ext cx="281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D9E15E-1D6E-433C-A416-DF768ED912A0}"/>
                    </a:ext>
                  </a:extLst>
                </p14:cNvPr>
                <p14:cNvContentPartPr/>
                <p14:nvPr/>
              </p14:nvContentPartPr>
              <p14:xfrm>
                <a:off x="5803853" y="514158"/>
                <a:ext cx="32400" cy="13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D9E15E-1D6E-433C-A416-DF768ED912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85853" y="496518"/>
                  <a:ext cx="68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D8435C-B1F7-403C-9318-F3C9789D534F}"/>
                    </a:ext>
                  </a:extLst>
                </p14:cNvPr>
                <p14:cNvContentPartPr/>
                <p14:nvPr/>
              </p14:nvContentPartPr>
              <p14:xfrm>
                <a:off x="5942813" y="359358"/>
                <a:ext cx="143640" cy="149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D8435C-B1F7-403C-9318-F3C9789D53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24813" y="341718"/>
                  <a:ext cx="179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A8C5D6-4B47-443E-8226-5A59D7F2948B}"/>
                    </a:ext>
                  </a:extLst>
                </p14:cNvPr>
                <p14:cNvContentPartPr/>
                <p14:nvPr/>
              </p14:nvContentPartPr>
              <p14:xfrm>
                <a:off x="6187973" y="309678"/>
                <a:ext cx="33480" cy="18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A8C5D6-4B47-443E-8226-5A59D7F294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70333" y="292038"/>
                  <a:ext cx="69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1437E4-95EB-46FF-884C-7B2923DA9DF7}"/>
                    </a:ext>
                  </a:extLst>
                </p14:cNvPr>
                <p14:cNvContentPartPr/>
                <p14:nvPr/>
              </p14:nvContentPartPr>
              <p14:xfrm>
                <a:off x="6339173" y="309678"/>
                <a:ext cx="228960" cy="191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1437E4-95EB-46FF-884C-7B2923DA9D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21533" y="292038"/>
                  <a:ext cx="264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290606-3EFA-473B-A754-83ED29AD52E7}"/>
                    </a:ext>
                  </a:extLst>
                </p14:cNvPr>
                <p14:cNvContentPartPr/>
                <p14:nvPr/>
              </p14:nvContentPartPr>
              <p14:xfrm>
                <a:off x="6632213" y="267198"/>
                <a:ext cx="201960" cy="235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290606-3EFA-473B-A754-83ED29AD52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14573" y="249558"/>
                  <a:ext cx="237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65FBE45-ACDB-4B4E-80DC-BF6C0D042D46}"/>
                    </a:ext>
                  </a:extLst>
                </p14:cNvPr>
                <p14:cNvContentPartPr/>
                <p14:nvPr/>
              </p14:nvContentPartPr>
              <p14:xfrm>
                <a:off x="6628613" y="365838"/>
                <a:ext cx="205560" cy="40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65FBE45-ACDB-4B4E-80DC-BF6C0D042D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10613" y="347838"/>
                  <a:ext cx="241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71664E-620C-46CC-A20B-F2BC5A19061B}"/>
                    </a:ext>
                  </a:extLst>
                </p14:cNvPr>
                <p14:cNvContentPartPr/>
                <p14:nvPr/>
              </p14:nvContentPartPr>
              <p14:xfrm>
                <a:off x="6964493" y="265398"/>
                <a:ext cx="235440" cy="267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71664E-620C-46CC-A20B-F2BC5A19061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46853" y="247758"/>
                  <a:ext cx="2710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5AEEB2A-66B6-43E3-8B4F-C785D709C31A}"/>
                    </a:ext>
                  </a:extLst>
                </p14:cNvPr>
                <p14:cNvContentPartPr/>
                <p14:nvPr/>
              </p14:nvContentPartPr>
              <p14:xfrm>
                <a:off x="7215413" y="283398"/>
                <a:ext cx="176760" cy="27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5AEEB2A-66B6-43E3-8B4F-C785D709C3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97413" y="265398"/>
                  <a:ext cx="212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F448E6-2299-4D6D-8C90-B709712911F3}"/>
                    </a:ext>
                  </a:extLst>
                </p14:cNvPr>
                <p14:cNvContentPartPr/>
                <p14:nvPr/>
              </p14:nvContentPartPr>
              <p14:xfrm>
                <a:off x="7222973" y="385998"/>
                <a:ext cx="210240" cy="55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F448E6-2299-4D6D-8C90-B709712911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05333" y="368358"/>
                  <a:ext cx="245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47C7BE-9789-4923-8C3C-55C96E8EF2B6}"/>
                    </a:ext>
                  </a:extLst>
                </p14:cNvPr>
                <p14:cNvContentPartPr/>
                <p14:nvPr/>
              </p14:nvContentPartPr>
              <p14:xfrm>
                <a:off x="7468493" y="297078"/>
                <a:ext cx="166680" cy="24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47C7BE-9789-4923-8C3C-55C96E8EF2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450493" y="279438"/>
                  <a:ext cx="202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86025A-A2EC-48A5-B368-EE7149F80807}"/>
                    </a:ext>
                  </a:extLst>
                </p14:cNvPr>
                <p14:cNvContentPartPr/>
                <p14:nvPr/>
              </p14:nvContentPartPr>
              <p14:xfrm>
                <a:off x="7748933" y="263238"/>
                <a:ext cx="171720" cy="258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86025A-A2EC-48A5-B368-EE7149F808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0933" y="245238"/>
                  <a:ext cx="207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F0615F-E6E7-4891-B65F-AA4C0B912248}"/>
                    </a:ext>
                  </a:extLst>
                </p14:cNvPr>
                <p14:cNvContentPartPr/>
                <p14:nvPr/>
              </p14:nvContentPartPr>
              <p14:xfrm>
                <a:off x="7985453" y="259998"/>
                <a:ext cx="131400" cy="28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F0615F-E6E7-4891-B65F-AA4C0B9122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67453" y="241998"/>
                  <a:ext cx="167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984013-D1D0-4B61-B31B-6FFD785CBE88}"/>
                    </a:ext>
                  </a:extLst>
                </p14:cNvPr>
                <p14:cNvContentPartPr/>
                <p14:nvPr/>
              </p14:nvContentPartPr>
              <p14:xfrm>
                <a:off x="8008493" y="401838"/>
                <a:ext cx="111240" cy="1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984013-D1D0-4B61-B31B-6FFD785CBE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0853" y="384198"/>
                  <a:ext cx="1468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7CBF14-511E-4285-944B-88DD27C931A6}"/>
              </a:ext>
            </a:extLst>
          </p:cNvPr>
          <p:cNvGrpSpPr/>
          <p:nvPr/>
        </p:nvGrpSpPr>
        <p:grpSpPr>
          <a:xfrm>
            <a:off x="8364893" y="209958"/>
            <a:ext cx="3726000" cy="295560"/>
            <a:chOff x="8364893" y="209958"/>
            <a:chExt cx="372600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348ACB7-5540-43BF-81CB-15A6C1FA2716}"/>
                    </a:ext>
                  </a:extLst>
                </p14:cNvPr>
                <p14:cNvContentPartPr/>
                <p14:nvPr/>
              </p14:nvContentPartPr>
              <p14:xfrm>
                <a:off x="8364893" y="273318"/>
                <a:ext cx="284040" cy="225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348ACB7-5540-43BF-81CB-15A6C1FA27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46893" y="255678"/>
                  <a:ext cx="319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27F073-F2DB-4BBD-B061-E7F77FADD196}"/>
                    </a:ext>
                  </a:extLst>
                </p14:cNvPr>
                <p14:cNvContentPartPr/>
                <p14:nvPr/>
              </p14:nvContentPartPr>
              <p14:xfrm>
                <a:off x="8774933" y="293478"/>
                <a:ext cx="21960" cy="212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27F073-F2DB-4BBD-B061-E7F77FADD1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57293" y="275838"/>
                  <a:ext cx="57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C306B4-B158-4414-A8EA-5647944D8FA2}"/>
                    </a:ext>
                  </a:extLst>
                </p14:cNvPr>
                <p14:cNvContentPartPr/>
                <p14:nvPr/>
              </p14:nvContentPartPr>
              <p14:xfrm>
                <a:off x="8902733" y="298518"/>
                <a:ext cx="11880" cy="182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C306B4-B158-4414-A8EA-5647944D8FA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84733" y="280518"/>
                  <a:ext cx="47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CB29DD-8D4C-448E-B538-EBC427ED311F}"/>
                    </a:ext>
                  </a:extLst>
                </p14:cNvPr>
                <p14:cNvContentPartPr/>
                <p14:nvPr/>
              </p14:nvContentPartPr>
              <p14:xfrm>
                <a:off x="8764493" y="255318"/>
                <a:ext cx="178200" cy="48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CB29DD-8D4C-448E-B538-EBC427ED31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46853" y="237318"/>
                  <a:ext cx="213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96FD29-4CB8-4482-BECF-D70A43838FFD}"/>
                    </a:ext>
                  </a:extLst>
                </p14:cNvPr>
                <p14:cNvContentPartPr/>
                <p14:nvPr/>
              </p14:nvContentPartPr>
              <p14:xfrm>
                <a:off x="9033773" y="261798"/>
                <a:ext cx="68760" cy="219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96FD29-4CB8-4482-BECF-D70A43838F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16133" y="243798"/>
                  <a:ext cx="104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E8670FC-13EE-47CD-9E49-70743DD36D77}"/>
                    </a:ext>
                  </a:extLst>
                </p14:cNvPr>
                <p14:cNvContentPartPr/>
                <p14:nvPr/>
              </p14:nvContentPartPr>
              <p14:xfrm>
                <a:off x="9197213" y="249558"/>
                <a:ext cx="44640" cy="23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E8670FC-13EE-47CD-9E49-70743DD36D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79213" y="231558"/>
                  <a:ext cx="80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F8620FC-C599-4143-8912-D379F36733F9}"/>
                    </a:ext>
                  </a:extLst>
                </p14:cNvPr>
                <p14:cNvContentPartPr/>
                <p14:nvPr/>
              </p14:nvContentPartPr>
              <p14:xfrm>
                <a:off x="9074813" y="307158"/>
                <a:ext cx="178200" cy="21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F8620FC-C599-4143-8912-D379F36733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57173" y="289518"/>
                  <a:ext cx="213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F5AB5B-CA8B-4FF9-916A-06FFAD19D94D}"/>
                    </a:ext>
                  </a:extLst>
                </p14:cNvPr>
                <p14:cNvContentPartPr/>
                <p14:nvPr/>
              </p14:nvContentPartPr>
              <p14:xfrm>
                <a:off x="9424733" y="241638"/>
                <a:ext cx="154080" cy="25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F5AB5B-CA8B-4FF9-916A-06FFAD19D9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07093" y="223638"/>
                  <a:ext cx="189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DBDEF38-6E8D-4848-BF91-18358CA0C1AB}"/>
                    </a:ext>
                  </a:extLst>
                </p14:cNvPr>
                <p14:cNvContentPartPr/>
                <p14:nvPr/>
              </p14:nvContentPartPr>
              <p14:xfrm>
                <a:off x="9455333" y="335238"/>
                <a:ext cx="239040" cy="48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DBDEF38-6E8D-4848-BF91-18358CA0C1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7333" y="317598"/>
                  <a:ext cx="274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F55FBB-555F-42CA-9A0F-954AF2D20F04}"/>
                    </a:ext>
                  </a:extLst>
                </p14:cNvPr>
                <p14:cNvContentPartPr/>
                <p14:nvPr/>
              </p14:nvContentPartPr>
              <p14:xfrm>
                <a:off x="9834053" y="250278"/>
                <a:ext cx="14040" cy="223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F55FBB-555F-42CA-9A0F-954AF2D20F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16053" y="232638"/>
                  <a:ext cx="496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AD9DB4-226A-4AFA-AE2C-C438C660BCAD}"/>
                    </a:ext>
                  </a:extLst>
                </p14:cNvPr>
                <p14:cNvContentPartPr/>
                <p14:nvPr/>
              </p14:nvContentPartPr>
              <p14:xfrm>
                <a:off x="9740093" y="217158"/>
                <a:ext cx="246600" cy="56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AD9DB4-226A-4AFA-AE2C-C438C660BC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22093" y="199518"/>
                  <a:ext cx="282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99A02BF-FFDA-48AB-9FCE-367BDB7D59F7}"/>
                    </a:ext>
                  </a:extLst>
                </p14:cNvPr>
                <p14:cNvContentPartPr/>
                <p14:nvPr/>
              </p14:nvContentPartPr>
              <p14:xfrm>
                <a:off x="9975533" y="224718"/>
                <a:ext cx="210960" cy="246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99A02BF-FFDA-48AB-9FCE-367BDB7D59F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57533" y="207078"/>
                  <a:ext cx="246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E7755B7-B292-462C-B4CF-05F0E5AC1BFB}"/>
                    </a:ext>
                  </a:extLst>
                </p14:cNvPr>
                <p14:cNvContentPartPr/>
                <p14:nvPr/>
              </p14:nvContentPartPr>
              <p14:xfrm>
                <a:off x="10180733" y="297798"/>
                <a:ext cx="194040" cy="177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E7755B7-B292-462C-B4CF-05F0E5AC1B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62733" y="279798"/>
                  <a:ext cx="229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1D2C7A-7A01-419A-8F56-8415CF7B3252}"/>
                    </a:ext>
                  </a:extLst>
                </p14:cNvPr>
                <p14:cNvContentPartPr/>
                <p14:nvPr/>
              </p14:nvContentPartPr>
              <p14:xfrm>
                <a:off x="10465493" y="283038"/>
                <a:ext cx="40680" cy="18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1D2C7A-7A01-419A-8F56-8415CF7B32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47493" y="265038"/>
                  <a:ext cx="76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C48FD5-5330-4959-952B-CB4F5806BD51}"/>
                    </a:ext>
                  </a:extLst>
                </p14:cNvPr>
                <p14:cNvContentPartPr/>
                <p14:nvPr/>
              </p14:nvContentPartPr>
              <p14:xfrm>
                <a:off x="10337333" y="238038"/>
                <a:ext cx="250560" cy="36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C48FD5-5330-4959-952B-CB4F5806BD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19693" y="220398"/>
                  <a:ext cx="286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C3164C-22C9-4191-BDDA-7178CCC3AC93}"/>
                    </a:ext>
                  </a:extLst>
                </p14:cNvPr>
                <p14:cNvContentPartPr/>
                <p14:nvPr/>
              </p14:nvContentPartPr>
              <p14:xfrm>
                <a:off x="10646933" y="232638"/>
                <a:ext cx="37440" cy="23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C3164C-22C9-4191-BDDA-7178CCC3AC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29293" y="214998"/>
                  <a:ext cx="73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D627C1-2F51-48F3-86FA-8BDCC6B9947D}"/>
                    </a:ext>
                  </a:extLst>
                </p14:cNvPr>
                <p14:cNvContentPartPr/>
                <p14:nvPr/>
              </p14:nvContentPartPr>
              <p14:xfrm>
                <a:off x="10616333" y="222918"/>
                <a:ext cx="199800" cy="241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D627C1-2F51-48F3-86FA-8BDCC6B9947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8693" y="205278"/>
                  <a:ext cx="235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EA2D2EE-4927-476C-8057-8D4CBDFB8853}"/>
                    </a:ext>
                  </a:extLst>
                </p14:cNvPr>
                <p14:cNvContentPartPr/>
                <p14:nvPr/>
              </p14:nvContentPartPr>
              <p14:xfrm>
                <a:off x="11033933" y="276558"/>
                <a:ext cx="27000" cy="198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EA2D2EE-4927-476C-8057-8D4CBDFB88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5933" y="258918"/>
                  <a:ext cx="62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578017-A12D-40C1-92C7-EDB29FC5C4D3}"/>
                    </a:ext>
                  </a:extLst>
                </p14:cNvPr>
                <p14:cNvContentPartPr/>
                <p14:nvPr/>
              </p14:nvContentPartPr>
              <p14:xfrm>
                <a:off x="10906133" y="238398"/>
                <a:ext cx="285120" cy="5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578017-A12D-40C1-92C7-EDB29FC5C4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88133" y="220398"/>
                  <a:ext cx="320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991188F-6598-4112-A898-2AC7382A0490}"/>
                    </a:ext>
                  </a:extLst>
                </p14:cNvPr>
                <p14:cNvContentPartPr/>
                <p14:nvPr/>
              </p14:nvContentPartPr>
              <p14:xfrm>
                <a:off x="11245973" y="227958"/>
                <a:ext cx="236880" cy="246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991188F-6598-4112-A898-2AC7382A049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28333" y="209958"/>
                  <a:ext cx="272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9E58EA-BEA9-4BD7-8EE1-B4B15335CFB4}"/>
                    </a:ext>
                  </a:extLst>
                </p14:cNvPr>
                <p14:cNvContentPartPr/>
                <p14:nvPr/>
              </p14:nvContentPartPr>
              <p14:xfrm>
                <a:off x="11531093" y="209958"/>
                <a:ext cx="219600" cy="253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B9E58EA-BEA9-4BD7-8EE1-B4B15335CF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13093" y="192318"/>
                  <a:ext cx="255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CC2D40-0A9B-473C-B3A8-C89689C55872}"/>
                    </a:ext>
                  </a:extLst>
                </p14:cNvPr>
                <p14:cNvContentPartPr/>
                <p14:nvPr/>
              </p14:nvContentPartPr>
              <p14:xfrm>
                <a:off x="11805053" y="221478"/>
                <a:ext cx="131400" cy="257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CC2D40-0A9B-473C-B3A8-C89689C5587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787053" y="203838"/>
                  <a:ext cx="167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50FD21-E0CA-4B5A-90CF-FEF335D3CA22}"/>
                    </a:ext>
                  </a:extLst>
                </p14:cNvPr>
                <p14:cNvContentPartPr/>
                <p14:nvPr/>
              </p14:nvContentPartPr>
              <p14:xfrm>
                <a:off x="11979653" y="217158"/>
                <a:ext cx="99360" cy="244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50FD21-E0CA-4B5A-90CF-FEF335D3CA2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961653" y="199518"/>
                  <a:ext cx="135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E6D3F2-7F4B-45E0-AA50-19F9D8E25A85}"/>
                    </a:ext>
                  </a:extLst>
                </p14:cNvPr>
                <p14:cNvContentPartPr/>
                <p14:nvPr/>
              </p14:nvContentPartPr>
              <p14:xfrm>
                <a:off x="11997293" y="336318"/>
                <a:ext cx="93600" cy="12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E6D3F2-7F4B-45E0-AA50-19F9D8E25A8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79293" y="318318"/>
                  <a:ext cx="1292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0F84A7-CC64-4D31-A0E1-981999A17E6B}"/>
              </a:ext>
            </a:extLst>
          </p:cNvPr>
          <p:cNvGrpSpPr/>
          <p:nvPr/>
        </p:nvGrpSpPr>
        <p:grpSpPr>
          <a:xfrm>
            <a:off x="678173" y="1090878"/>
            <a:ext cx="1236240" cy="318960"/>
            <a:chOff x="678173" y="1090878"/>
            <a:chExt cx="123624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5EAA195-4581-448B-B05D-E9866EC66A35}"/>
                    </a:ext>
                  </a:extLst>
                </p14:cNvPr>
                <p14:cNvContentPartPr/>
                <p14:nvPr/>
              </p14:nvContentPartPr>
              <p14:xfrm>
                <a:off x="678173" y="1090878"/>
                <a:ext cx="175680" cy="318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5EAA195-4581-448B-B05D-E9866EC66A3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0533" y="1072878"/>
                  <a:ext cx="211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7B6656-3789-4349-9C28-66E1FD2DADF8}"/>
                    </a:ext>
                  </a:extLst>
                </p14:cNvPr>
                <p14:cNvContentPartPr/>
                <p14:nvPr/>
              </p14:nvContentPartPr>
              <p14:xfrm>
                <a:off x="943853" y="1182318"/>
                <a:ext cx="11880" cy="210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7B6656-3789-4349-9C28-66E1FD2DAD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213" y="1164318"/>
                  <a:ext cx="47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90ECDF-E6FE-4D6A-83DE-BBFF0C6CAFA3}"/>
                    </a:ext>
                  </a:extLst>
                </p14:cNvPr>
                <p14:cNvContentPartPr/>
                <p14:nvPr/>
              </p14:nvContentPartPr>
              <p14:xfrm>
                <a:off x="1047173" y="1164678"/>
                <a:ext cx="57240" cy="231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90ECDF-E6FE-4D6A-83DE-BBFF0C6CAF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9533" y="1147038"/>
                  <a:ext cx="92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8A409E-B672-461C-86D1-3D593ED7BD00}"/>
                    </a:ext>
                  </a:extLst>
                </p14:cNvPr>
                <p14:cNvContentPartPr/>
                <p14:nvPr/>
              </p14:nvContentPartPr>
              <p14:xfrm>
                <a:off x="939533" y="1200318"/>
                <a:ext cx="233640" cy="57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8A409E-B672-461C-86D1-3D593ED7BD0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1533" y="1182318"/>
                  <a:ext cx="269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06ABF94-F4B8-4E56-82FB-E82BCA9F8562}"/>
                    </a:ext>
                  </a:extLst>
                </p14:cNvPr>
                <p14:cNvContentPartPr/>
                <p14:nvPr/>
              </p14:nvContentPartPr>
              <p14:xfrm>
                <a:off x="1258853" y="1180158"/>
                <a:ext cx="119160" cy="192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06ABF94-F4B8-4E56-82FB-E82BCA9F85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41213" y="1162158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120BE1A-4F56-4F57-87A9-52436D52C565}"/>
                    </a:ext>
                  </a:extLst>
                </p14:cNvPr>
                <p14:cNvContentPartPr/>
                <p14:nvPr/>
              </p14:nvContentPartPr>
              <p14:xfrm>
                <a:off x="1469453" y="1151358"/>
                <a:ext cx="444960" cy="247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120BE1A-4F56-4F57-87A9-52436D52C5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51453" y="1133718"/>
                  <a:ext cx="48060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8C94D59-0A1B-46EE-9C38-AB7C0C343F04}"/>
                  </a:ext>
                </a:extLst>
              </p14:cNvPr>
              <p14:cNvContentPartPr/>
              <p14:nvPr/>
            </p14:nvContentPartPr>
            <p14:xfrm>
              <a:off x="2424893" y="1186998"/>
              <a:ext cx="278640" cy="147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8C94D59-0A1B-46EE-9C38-AB7C0C343F0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406893" y="1168998"/>
                <a:ext cx="3142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FC883FB5-BAF8-471E-98E9-7D1D5203F14E}"/>
              </a:ext>
            </a:extLst>
          </p:cNvPr>
          <p:cNvGrpSpPr/>
          <p:nvPr/>
        </p:nvGrpSpPr>
        <p:grpSpPr>
          <a:xfrm>
            <a:off x="2948693" y="1194198"/>
            <a:ext cx="239040" cy="326160"/>
            <a:chOff x="2948693" y="1194198"/>
            <a:chExt cx="23904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D0A56C-9291-411E-9C74-94BB6959FCB5}"/>
                    </a:ext>
                  </a:extLst>
                </p14:cNvPr>
                <p14:cNvContentPartPr/>
                <p14:nvPr/>
              </p14:nvContentPartPr>
              <p14:xfrm>
                <a:off x="2948693" y="1194198"/>
                <a:ext cx="54000" cy="326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D0A56C-9291-411E-9C74-94BB6959FC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30693" y="1176558"/>
                  <a:ext cx="89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FE61C4E-239D-4036-AE27-F2758602885D}"/>
                    </a:ext>
                  </a:extLst>
                </p14:cNvPr>
                <p14:cNvContentPartPr/>
                <p14:nvPr/>
              </p14:nvContentPartPr>
              <p14:xfrm>
                <a:off x="2956973" y="1230558"/>
                <a:ext cx="230760" cy="149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FE61C4E-239D-4036-AE27-F275860288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39333" y="1212558"/>
                  <a:ext cx="266400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5E2D8A3-46BF-42CD-A141-DCE38E1FB8A9}"/>
                  </a:ext>
                </a:extLst>
              </p14:cNvPr>
              <p14:cNvContentPartPr/>
              <p14:nvPr/>
            </p14:nvContentPartPr>
            <p14:xfrm>
              <a:off x="3396173" y="1197798"/>
              <a:ext cx="241560" cy="183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5E2D8A3-46BF-42CD-A141-DCE38E1FB8A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78173" y="1179798"/>
                <a:ext cx="27720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BD1226AB-7138-4133-B63A-C219C94859CA}"/>
              </a:ext>
            </a:extLst>
          </p:cNvPr>
          <p:cNvGrpSpPr/>
          <p:nvPr/>
        </p:nvGrpSpPr>
        <p:grpSpPr>
          <a:xfrm>
            <a:off x="3839333" y="1135158"/>
            <a:ext cx="1845360" cy="481680"/>
            <a:chOff x="3839333" y="1135158"/>
            <a:chExt cx="184536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C7FBB3-13D8-4E3D-A2B2-F7365325CE67}"/>
                    </a:ext>
                  </a:extLst>
                </p14:cNvPr>
                <p14:cNvContentPartPr/>
                <p14:nvPr/>
              </p14:nvContentPartPr>
              <p14:xfrm>
                <a:off x="3839333" y="1135158"/>
                <a:ext cx="92880" cy="347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C7FBB3-13D8-4E3D-A2B2-F7365325CE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21333" y="1117158"/>
                  <a:ext cx="128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14E58C-9280-4BA0-AE5D-5A0A68EED19F}"/>
                    </a:ext>
                  </a:extLst>
                </p14:cNvPr>
                <p14:cNvContentPartPr/>
                <p14:nvPr/>
              </p14:nvContentPartPr>
              <p14:xfrm>
                <a:off x="4096373" y="1237398"/>
                <a:ext cx="223200" cy="176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14E58C-9280-4BA0-AE5D-5A0A68EED1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78733" y="1219398"/>
                  <a:ext cx="258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385447-CCFB-41BC-A0AE-F1E3FAC65969}"/>
                    </a:ext>
                  </a:extLst>
                </p14:cNvPr>
                <p14:cNvContentPartPr/>
                <p14:nvPr/>
              </p14:nvContentPartPr>
              <p14:xfrm>
                <a:off x="4484813" y="1294638"/>
                <a:ext cx="52560" cy="258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385447-CCFB-41BC-A0AE-F1E3FAC6596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67173" y="1276638"/>
                  <a:ext cx="88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6077C3-C4A9-40F1-AEAD-84DF89B9DF6E}"/>
                    </a:ext>
                  </a:extLst>
                </p14:cNvPr>
                <p14:cNvContentPartPr/>
                <p14:nvPr/>
              </p14:nvContentPartPr>
              <p14:xfrm>
                <a:off x="4517213" y="1251078"/>
                <a:ext cx="155160" cy="196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6077C3-C4A9-40F1-AEAD-84DF89B9DF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99213" y="1233078"/>
                  <a:ext cx="190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4ADA9E-78E1-463D-8203-569D80F7EBFB}"/>
                    </a:ext>
                  </a:extLst>
                </p14:cNvPr>
                <p14:cNvContentPartPr/>
                <p14:nvPr/>
              </p14:nvContentPartPr>
              <p14:xfrm>
                <a:off x="4849133" y="1231278"/>
                <a:ext cx="219960" cy="23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4ADA9E-78E1-463D-8203-569D80F7EBF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31493" y="1213638"/>
                  <a:ext cx="255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65AD2A-EE27-4273-9797-BB340324AB22}"/>
                    </a:ext>
                  </a:extLst>
                </p14:cNvPr>
                <p14:cNvContentPartPr/>
                <p14:nvPr/>
              </p14:nvContentPartPr>
              <p14:xfrm>
                <a:off x="5203733" y="1331718"/>
                <a:ext cx="251280" cy="285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65AD2A-EE27-4273-9797-BB340324AB2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185733" y="1314078"/>
                  <a:ext cx="286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87428D-8DFD-4D56-8E80-FA30E6953D91}"/>
                    </a:ext>
                  </a:extLst>
                </p14:cNvPr>
                <p14:cNvContentPartPr/>
                <p14:nvPr/>
              </p14:nvContentPartPr>
              <p14:xfrm>
                <a:off x="5515133" y="1154238"/>
                <a:ext cx="169560" cy="401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87428D-8DFD-4D56-8E80-FA30E6953D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97133" y="1136598"/>
                  <a:ext cx="20520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9DC9A5D-B69F-4D0F-B713-B0C6016D25E6}"/>
              </a:ext>
            </a:extLst>
          </p:cNvPr>
          <p:cNvGrpSpPr/>
          <p:nvPr/>
        </p:nvGrpSpPr>
        <p:grpSpPr>
          <a:xfrm>
            <a:off x="5936333" y="1232358"/>
            <a:ext cx="235800" cy="218880"/>
            <a:chOff x="5936333" y="1232358"/>
            <a:chExt cx="2358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35FD20-6AB6-4114-A8A1-0B868270102F}"/>
                    </a:ext>
                  </a:extLst>
                </p14:cNvPr>
                <p14:cNvContentPartPr/>
                <p14:nvPr/>
              </p14:nvContentPartPr>
              <p14:xfrm>
                <a:off x="5936333" y="1232358"/>
                <a:ext cx="207360" cy="2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35FD20-6AB6-4114-A8A1-0B868270102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18333" y="1214358"/>
                  <a:ext cx="243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61AB901-7699-4B20-878F-7E76B196A3DD}"/>
                    </a:ext>
                  </a:extLst>
                </p14:cNvPr>
                <p14:cNvContentPartPr/>
                <p14:nvPr/>
              </p14:nvContentPartPr>
              <p14:xfrm>
                <a:off x="5986733" y="1314798"/>
                <a:ext cx="161640" cy="23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61AB901-7699-4B20-878F-7E76B196A3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69093" y="1297158"/>
                  <a:ext cx="197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2C68A68-7538-4510-A2BC-28DD11A794FA}"/>
                    </a:ext>
                  </a:extLst>
                </p14:cNvPr>
                <p14:cNvContentPartPr/>
                <p14:nvPr/>
              </p14:nvContentPartPr>
              <p14:xfrm>
                <a:off x="5966573" y="1429638"/>
                <a:ext cx="205560" cy="2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2C68A68-7538-4510-A2BC-28DD11A794F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48933" y="1411998"/>
                  <a:ext cx="2412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B8398F9-2B68-4831-9A7F-DF73ACFE7089}"/>
              </a:ext>
            </a:extLst>
          </p:cNvPr>
          <p:cNvGrpSpPr/>
          <p:nvPr/>
        </p:nvGrpSpPr>
        <p:grpSpPr>
          <a:xfrm>
            <a:off x="6502613" y="1334598"/>
            <a:ext cx="628200" cy="292680"/>
            <a:chOff x="6502613" y="1334598"/>
            <a:chExt cx="62820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413AF10-3B79-4C58-9138-CF9BBBCC8C8F}"/>
                    </a:ext>
                  </a:extLst>
                </p14:cNvPr>
                <p14:cNvContentPartPr/>
                <p14:nvPr/>
              </p14:nvContentPartPr>
              <p14:xfrm>
                <a:off x="6502613" y="1334598"/>
                <a:ext cx="250560" cy="123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413AF10-3B79-4C58-9138-CF9BBBCC8C8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84613" y="1316958"/>
                  <a:ext cx="286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44A9B5C-F5A0-4918-AC3B-A0478442F156}"/>
                    </a:ext>
                  </a:extLst>
                </p14:cNvPr>
                <p14:cNvContentPartPr/>
                <p14:nvPr/>
              </p14:nvContentPartPr>
              <p14:xfrm>
                <a:off x="6892493" y="1355118"/>
                <a:ext cx="238320" cy="272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44A9B5C-F5A0-4918-AC3B-A0478442F15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74853" y="1337478"/>
                  <a:ext cx="27396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3B86DA-6999-40E2-9942-19E6D915F729}"/>
              </a:ext>
            </a:extLst>
          </p:cNvPr>
          <p:cNvGrpSpPr/>
          <p:nvPr/>
        </p:nvGrpSpPr>
        <p:grpSpPr>
          <a:xfrm>
            <a:off x="7318013" y="1229838"/>
            <a:ext cx="1124280" cy="387720"/>
            <a:chOff x="7318013" y="1229838"/>
            <a:chExt cx="112428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0F6A765-A619-47C6-A773-0A74C8C7D754}"/>
                    </a:ext>
                  </a:extLst>
                </p14:cNvPr>
                <p14:cNvContentPartPr/>
                <p14:nvPr/>
              </p14:nvContentPartPr>
              <p14:xfrm>
                <a:off x="7318013" y="1229838"/>
                <a:ext cx="253080" cy="27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0F6A765-A619-47C6-A773-0A74C8C7D75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00013" y="1211838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8569F8-BEEA-440B-B555-5DBB6A9277D3}"/>
                    </a:ext>
                  </a:extLst>
                </p14:cNvPr>
                <p14:cNvContentPartPr/>
                <p14:nvPr/>
              </p14:nvContentPartPr>
              <p14:xfrm>
                <a:off x="7755413" y="1359078"/>
                <a:ext cx="205560" cy="99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8569F8-BEEA-440B-B555-5DBB6A9277D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7413" y="1341078"/>
                  <a:ext cx="241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E312ADB-21B2-40C0-8DCB-3280F6708AEA}"/>
                    </a:ext>
                  </a:extLst>
                </p14:cNvPr>
                <p14:cNvContentPartPr/>
                <p14:nvPr/>
              </p14:nvContentPartPr>
              <p14:xfrm>
                <a:off x="8151053" y="1372398"/>
                <a:ext cx="291240" cy="245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E312ADB-21B2-40C0-8DCB-3280F6708AE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133413" y="1354758"/>
                  <a:ext cx="326880" cy="2808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04" name="Table 104">
            <a:extLst>
              <a:ext uri="{FF2B5EF4-FFF2-40B4-BE49-F238E27FC236}">
                <a16:creationId xmlns:a16="http://schemas.microsoft.com/office/drawing/2014/main" id="{4444E8F5-44A8-4002-8562-CC583407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211796"/>
              </p:ext>
            </p:extLst>
          </p:nvPr>
        </p:nvGraphicFramePr>
        <p:xfrm>
          <a:off x="493133" y="2265558"/>
          <a:ext cx="11257560" cy="407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95">
                  <a:extLst>
                    <a:ext uri="{9D8B030D-6E8A-4147-A177-3AD203B41FA5}">
                      <a16:colId xmlns:a16="http://schemas.microsoft.com/office/drawing/2014/main" val="165538849"/>
                    </a:ext>
                  </a:extLst>
                </a:gridCol>
                <a:gridCol w="1407195">
                  <a:extLst>
                    <a:ext uri="{9D8B030D-6E8A-4147-A177-3AD203B41FA5}">
                      <a16:colId xmlns:a16="http://schemas.microsoft.com/office/drawing/2014/main" val="2513573048"/>
                    </a:ext>
                  </a:extLst>
                </a:gridCol>
                <a:gridCol w="1407195">
                  <a:extLst>
                    <a:ext uri="{9D8B030D-6E8A-4147-A177-3AD203B41FA5}">
                      <a16:colId xmlns:a16="http://schemas.microsoft.com/office/drawing/2014/main" val="2598853640"/>
                    </a:ext>
                  </a:extLst>
                </a:gridCol>
                <a:gridCol w="1407195">
                  <a:extLst>
                    <a:ext uri="{9D8B030D-6E8A-4147-A177-3AD203B41FA5}">
                      <a16:colId xmlns:a16="http://schemas.microsoft.com/office/drawing/2014/main" val="806823000"/>
                    </a:ext>
                  </a:extLst>
                </a:gridCol>
                <a:gridCol w="1407195">
                  <a:extLst>
                    <a:ext uri="{9D8B030D-6E8A-4147-A177-3AD203B41FA5}">
                      <a16:colId xmlns:a16="http://schemas.microsoft.com/office/drawing/2014/main" val="702821380"/>
                    </a:ext>
                  </a:extLst>
                </a:gridCol>
                <a:gridCol w="1407195">
                  <a:extLst>
                    <a:ext uri="{9D8B030D-6E8A-4147-A177-3AD203B41FA5}">
                      <a16:colId xmlns:a16="http://schemas.microsoft.com/office/drawing/2014/main" val="337740930"/>
                    </a:ext>
                  </a:extLst>
                </a:gridCol>
                <a:gridCol w="1407195">
                  <a:extLst>
                    <a:ext uri="{9D8B030D-6E8A-4147-A177-3AD203B41FA5}">
                      <a16:colId xmlns:a16="http://schemas.microsoft.com/office/drawing/2014/main" val="3128502670"/>
                    </a:ext>
                  </a:extLst>
                </a:gridCol>
                <a:gridCol w="1407195">
                  <a:extLst>
                    <a:ext uri="{9D8B030D-6E8A-4147-A177-3AD203B41FA5}">
                      <a16:colId xmlns:a16="http://schemas.microsoft.com/office/drawing/2014/main" val="1968875294"/>
                    </a:ext>
                  </a:extLst>
                </a:gridCol>
              </a:tblGrid>
              <a:tr h="815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23764"/>
                  </a:ext>
                </a:extLst>
              </a:tr>
              <a:tr h="8156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4915"/>
                  </a:ext>
                </a:extLst>
              </a:tr>
              <a:tr h="8156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35373"/>
                  </a:ext>
                </a:extLst>
              </a:tr>
              <a:tr h="8156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43159"/>
                  </a:ext>
                </a:extLst>
              </a:tr>
              <a:tr h="8156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8264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A9E3D33-2B9D-474F-BB88-CA025BBD90A5}"/>
                  </a:ext>
                </a:extLst>
              </p14:cNvPr>
              <p14:cNvContentPartPr/>
              <p14:nvPr/>
            </p14:nvContentPartPr>
            <p14:xfrm>
              <a:off x="2831623" y="984497"/>
              <a:ext cx="131400" cy="539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A9E3D33-2B9D-474F-BB88-CA025BBD90A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813983" y="966857"/>
                <a:ext cx="1670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B7EA992-487D-4C0F-BC2F-D49DF2E85D6B}"/>
                  </a:ext>
                </a:extLst>
              </p14:cNvPr>
              <p14:cNvContentPartPr/>
              <p14:nvPr/>
            </p14:nvContentPartPr>
            <p14:xfrm>
              <a:off x="5624503" y="1126697"/>
              <a:ext cx="168840" cy="471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B7EA992-487D-4C0F-BC2F-D49DF2E85D6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606503" y="1108697"/>
                <a:ext cx="204480" cy="50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5D539DF-F1F8-4080-8272-F750C2B60099}"/>
              </a:ext>
            </a:extLst>
          </p:cNvPr>
          <p:cNvGrpSpPr/>
          <p:nvPr/>
        </p:nvGrpSpPr>
        <p:grpSpPr>
          <a:xfrm>
            <a:off x="1068053" y="2543118"/>
            <a:ext cx="190080" cy="302040"/>
            <a:chOff x="1068053" y="2543118"/>
            <a:chExt cx="19008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13A34A-41A0-443A-958D-5E1274072243}"/>
                    </a:ext>
                  </a:extLst>
                </p14:cNvPr>
                <p14:cNvContentPartPr/>
                <p14:nvPr/>
              </p14:nvContentPartPr>
              <p14:xfrm>
                <a:off x="1070573" y="2560758"/>
                <a:ext cx="23400" cy="284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13A34A-41A0-443A-958D-5E12740722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2573" y="2542758"/>
                  <a:ext cx="590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B9A60E2-8CDE-4317-BFB5-9DDA5519C502}"/>
                    </a:ext>
                  </a:extLst>
                </p14:cNvPr>
                <p14:cNvContentPartPr/>
                <p14:nvPr/>
              </p14:nvContentPartPr>
              <p14:xfrm>
                <a:off x="1068053" y="2543118"/>
                <a:ext cx="190080" cy="134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B9A60E2-8CDE-4317-BFB5-9DDA5519C5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50413" y="2525478"/>
                  <a:ext cx="22572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EBEF1C2-A3D1-438D-A70D-238B9F019E54}"/>
                  </a:ext>
                </a:extLst>
              </p14:cNvPr>
              <p14:cNvContentPartPr/>
              <p14:nvPr/>
            </p14:nvContentPartPr>
            <p14:xfrm>
              <a:off x="2451173" y="2535198"/>
              <a:ext cx="238680" cy="302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EBEF1C2-A3D1-438D-A70D-238B9F019E5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433173" y="2517198"/>
                <a:ext cx="274320" cy="33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D2E44D-0A80-4332-B498-733B1BBAB16A}"/>
              </a:ext>
            </a:extLst>
          </p:cNvPr>
          <p:cNvGrpSpPr/>
          <p:nvPr/>
        </p:nvGrpSpPr>
        <p:grpSpPr>
          <a:xfrm>
            <a:off x="3634853" y="2567958"/>
            <a:ext cx="520920" cy="252720"/>
            <a:chOff x="3634853" y="2567958"/>
            <a:chExt cx="5209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E25023E-F059-4DA2-B062-3BEC7A9A7396}"/>
                    </a:ext>
                  </a:extLst>
                </p14:cNvPr>
                <p14:cNvContentPartPr/>
                <p14:nvPr/>
              </p14:nvContentPartPr>
              <p14:xfrm>
                <a:off x="3634853" y="2598198"/>
                <a:ext cx="209520" cy="121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E25023E-F059-4DA2-B062-3BEC7A9A739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17213" y="2580198"/>
                  <a:ext cx="245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B27725E-8AED-4A0E-9BE7-74895B127A74}"/>
                    </a:ext>
                  </a:extLst>
                </p14:cNvPr>
                <p14:cNvContentPartPr/>
                <p14:nvPr/>
              </p14:nvContentPartPr>
              <p14:xfrm>
                <a:off x="3999173" y="2617638"/>
                <a:ext cx="24840" cy="20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B27725E-8AED-4A0E-9BE7-74895B127A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81533" y="2599638"/>
                  <a:ext cx="6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E3C0D8-E618-40D5-83C7-571B5DEF0922}"/>
                    </a:ext>
                  </a:extLst>
                </p14:cNvPr>
                <p14:cNvContentPartPr/>
                <p14:nvPr/>
              </p14:nvContentPartPr>
              <p14:xfrm>
                <a:off x="3999173" y="2567958"/>
                <a:ext cx="156600" cy="108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E3C0D8-E618-40D5-83C7-571B5DEF092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81533" y="2550318"/>
                  <a:ext cx="1922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657E1-6ED7-4466-AECA-B50C3A106E57}"/>
              </a:ext>
            </a:extLst>
          </p:cNvPr>
          <p:cNvGrpSpPr/>
          <p:nvPr/>
        </p:nvGrpSpPr>
        <p:grpSpPr>
          <a:xfrm>
            <a:off x="4977293" y="2564358"/>
            <a:ext cx="571320" cy="301680"/>
            <a:chOff x="4977293" y="2564358"/>
            <a:chExt cx="57132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BB140D-E1F8-43C0-956E-43A6BDA58921}"/>
                    </a:ext>
                  </a:extLst>
                </p14:cNvPr>
                <p14:cNvContentPartPr/>
                <p14:nvPr/>
              </p14:nvContentPartPr>
              <p14:xfrm>
                <a:off x="4977293" y="2578398"/>
                <a:ext cx="226440" cy="150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BB140D-E1F8-43C0-956E-43A6BDA589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59293" y="2560758"/>
                  <a:ext cx="262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44BC01-9A1A-4908-ACE4-F1106B07FEF0}"/>
                    </a:ext>
                  </a:extLst>
                </p14:cNvPr>
                <p14:cNvContentPartPr/>
                <p14:nvPr/>
              </p14:nvContentPartPr>
              <p14:xfrm>
                <a:off x="5312453" y="2564358"/>
                <a:ext cx="236160" cy="301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44BC01-9A1A-4908-ACE4-F1106B07FEF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94813" y="2546718"/>
                  <a:ext cx="27180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324A15-E66F-4A96-9541-78AA4FD43435}"/>
              </a:ext>
            </a:extLst>
          </p:cNvPr>
          <p:cNvGrpSpPr/>
          <p:nvPr/>
        </p:nvGrpSpPr>
        <p:grpSpPr>
          <a:xfrm>
            <a:off x="1103333" y="3321078"/>
            <a:ext cx="303480" cy="309240"/>
            <a:chOff x="1103333" y="3321078"/>
            <a:chExt cx="3034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8509FD4-6E9D-462F-A0C3-83DA873A093C}"/>
                    </a:ext>
                  </a:extLst>
                </p14:cNvPr>
                <p14:cNvContentPartPr/>
                <p14:nvPr/>
              </p14:nvContentPartPr>
              <p14:xfrm>
                <a:off x="1243373" y="3367878"/>
                <a:ext cx="15480" cy="262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8509FD4-6E9D-462F-A0C3-83DA873A093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25733" y="3349878"/>
                  <a:ext cx="51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FDE190F-586F-43BB-963F-80C4355CBDEB}"/>
                    </a:ext>
                  </a:extLst>
                </p14:cNvPr>
                <p14:cNvContentPartPr/>
                <p14:nvPr/>
              </p14:nvContentPartPr>
              <p14:xfrm>
                <a:off x="1103333" y="3321078"/>
                <a:ext cx="303480" cy="32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FDE190F-586F-43BB-963F-80C4355CBDE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5693" y="3303078"/>
                  <a:ext cx="3391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39B0B8A-96B6-40FF-9C6F-728BAB5252D1}"/>
              </a:ext>
            </a:extLst>
          </p:cNvPr>
          <p:cNvGrpSpPr/>
          <p:nvPr/>
        </p:nvGrpSpPr>
        <p:grpSpPr>
          <a:xfrm>
            <a:off x="1100093" y="4141518"/>
            <a:ext cx="309240" cy="298080"/>
            <a:chOff x="1100093" y="4141518"/>
            <a:chExt cx="3092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9C994F3-A8B5-4A58-8E23-745F23F38081}"/>
                    </a:ext>
                  </a:extLst>
                </p14:cNvPr>
                <p14:cNvContentPartPr/>
                <p14:nvPr/>
              </p14:nvContentPartPr>
              <p14:xfrm>
                <a:off x="1225013" y="4183638"/>
                <a:ext cx="9000" cy="255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9C994F3-A8B5-4A58-8E23-745F23F380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07013" y="4165998"/>
                  <a:ext cx="44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18D512E-CABB-4372-BAF4-5EC68B0D0E39}"/>
                    </a:ext>
                  </a:extLst>
                </p14:cNvPr>
                <p14:cNvContentPartPr/>
                <p14:nvPr/>
              </p14:nvContentPartPr>
              <p14:xfrm>
                <a:off x="1100093" y="4141518"/>
                <a:ext cx="309240" cy="55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18D512E-CABB-4372-BAF4-5EC68B0D0E3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2093" y="4123518"/>
                  <a:ext cx="34488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F8F86BB-FA2F-4124-A4D5-9AFBA5F78BCF}"/>
              </a:ext>
            </a:extLst>
          </p:cNvPr>
          <p:cNvGrpSpPr/>
          <p:nvPr/>
        </p:nvGrpSpPr>
        <p:grpSpPr>
          <a:xfrm>
            <a:off x="1225733" y="4963758"/>
            <a:ext cx="156600" cy="290520"/>
            <a:chOff x="1225733" y="4963758"/>
            <a:chExt cx="1566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D733AEA-7DBB-4E92-B507-947E1B6567ED}"/>
                    </a:ext>
                  </a:extLst>
                </p14:cNvPr>
                <p14:cNvContentPartPr/>
                <p14:nvPr/>
              </p14:nvContentPartPr>
              <p14:xfrm>
                <a:off x="1225733" y="4994718"/>
                <a:ext cx="12240" cy="2595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D733AEA-7DBB-4E92-B507-947E1B6567E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07733" y="4976718"/>
                  <a:ext cx="478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04B7A8-9D74-410E-9309-B86A160FEFED}"/>
                    </a:ext>
                  </a:extLst>
                </p14:cNvPr>
                <p14:cNvContentPartPr/>
                <p14:nvPr/>
              </p14:nvContentPartPr>
              <p14:xfrm>
                <a:off x="1228253" y="4963758"/>
                <a:ext cx="154080" cy="23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04B7A8-9D74-410E-9309-B86A160FEFE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10253" y="4946118"/>
                  <a:ext cx="189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9727DAE-D633-47C3-9B27-B3EF04578F27}"/>
                    </a:ext>
                  </a:extLst>
                </p14:cNvPr>
                <p14:cNvContentPartPr/>
                <p14:nvPr/>
              </p14:nvContentPartPr>
              <p14:xfrm>
                <a:off x="1257773" y="5095158"/>
                <a:ext cx="120960" cy="1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9727DAE-D633-47C3-9B27-B3EF04578F2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40133" y="5077158"/>
                  <a:ext cx="1566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1D8D797-D2FA-4359-BBCA-F2070D91B7B1}"/>
              </a:ext>
            </a:extLst>
          </p:cNvPr>
          <p:cNvGrpSpPr/>
          <p:nvPr/>
        </p:nvGrpSpPr>
        <p:grpSpPr>
          <a:xfrm>
            <a:off x="1158053" y="5620758"/>
            <a:ext cx="191880" cy="314280"/>
            <a:chOff x="1158053" y="5620758"/>
            <a:chExt cx="1918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7A0B65B-6399-4F68-AB50-C1BCA2478202}"/>
                    </a:ext>
                  </a:extLst>
                </p14:cNvPr>
                <p14:cNvContentPartPr/>
                <p14:nvPr/>
              </p14:nvContentPartPr>
              <p14:xfrm>
                <a:off x="1164173" y="5645958"/>
                <a:ext cx="12600" cy="289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7A0B65B-6399-4F68-AB50-C1BCA247820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46533" y="5628318"/>
                  <a:ext cx="482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51B8461-5EA4-4140-9C65-A8830B0A4B27}"/>
                    </a:ext>
                  </a:extLst>
                </p14:cNvPr>
                <p14:cNvContentPartPr/>
                <p14:nvPr/>
              </p14:nvContentPartPr>
              <p14:xfrm>
                <a:off x="1158053" y="5620758"/>
                <a:ext cx="191880" cy="27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51B8461-5EA4-4140-9C65-A8830B0A4B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40413" y="5602758"/>
                  <a:ext cx="22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2F0CF9B-A815-4350-BCF4-56CBC133D50C}"/>
                    </a:ext>
                  </a:extLst>
                </p14:cNvPr>
                <p14:cNvContentPartPr/>
                <p14:nvPr/>
              </p14:nvContentPartPr>
              <p14:xfrm>
                <a:off x="1186133" y="5771238"/>
                <a:ext cx="149400" cy="29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2F0CF9B-A815-4350-BCF4-56CBC133D5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68133" y="5753238"/>
                  <a:ext cx="1850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88E5C4B-9133-4B59-A689-160DC71FD466}"/>
              </a:ext>
            </a:extLst>
          </p:cNvPr>
          <p:cNvGrpSpPr/>
          <p:nvPr/>
        </p:nvGrpSpPr>
        <p:grpSpPr>
          <a:xfrm>
            <a:off x="2497973" y="3300198"/>
            <a:ext cx="268920" cy="279720"/>
            <a:chOff x="2497973" y="3300198"/>
            <a:chExt cx="26892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18FDAA3-93C1-454C-8CBC-BF08668EDC1B}"/>
                    </a:ext>
                  </a:extLst>
                </p14:cNvPr>
                <p14:cNvContentPartPr/>
                <p14:nvPr/>
              </p14:nvContentPartPr>
              <p14:xfrm>
                <a:off x="2593373" y="3361398"/>
                <a:ext cx="7200" cy="218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18FDAA3-93C1-454C-8CBC-BF08668EDC1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575733" y="3343398"/>
                  <a:ext cx="42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4211A38-1AD7-4C55-9668-652E1AB5150F}"/>
                    </a:ext>
                  </a:extLst>
                </p14:cNvPr>
                <p14:cNvContentPartPr/>
                <p14:nvPr/>
              </p14:nvContentPartPr>
              <p14:xfrm>
                <a:off x="2497973" y="3300198"/>
                <a:ext cx="268920" cy="44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4211A38-1AD7-4C55-9668-652E1AB5150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79973" y="3282558"/>
                  <a:ext cx="30456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60CC20E-1D40-440A-BE02-50754458AFC5}"/>
              </a:ext>
            </a:extLst>
          </p:cNvPr>
          <p:cNvGrpSpPr/>
          <p:nvPr/>
        </p:nvGrpSpPr>
        <p:grpSpPr>
          <a:xfrm>
            <a:off x="2493293" y="4160958"/>
            <a:ext cx="181080" cy="310320"/>
            <a:chOff x="2493293" y="4160958"/>
            <a:chExt cx="18108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5C12FC7-060E-446F-881F-4905095C59A1}"/>
                    </a:ext>
                  </a:extLst>
                </p14:cNvPr>
                <p14:cNvContentPartPr/>
                <p14:nvPr/>
              </p14:nvContentPartPr>
              <p14:xfrm>
                <a:off x="2493293" y="4160958"/>
                <a:ext cx="181080" cy="310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5C12FC7-060E-446F-881F-4905095C59A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75293" y="4142958"/>
                  <a:ext cx="2167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B355FFD-A740-4437-925B-60304F5AD81E}"/>
                    </a:ext>
                  </a:extLst>
                </p14:cNvPr>
                <p14:cNvContentPartPr/>
                <p14:nvPr/>
              </p14:nvContentPartPr>
              <p14:xfrm>
                <a:off x="2520293" y="4325478"/>
                <a:ext cx="141120" cy="24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B355FFD-A740-4437-925B-60304F5AD8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02653" y="4307838"/>
                  <a:ext cx="1767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46BF1A2-8723-46BD-89F4-E12758C4A48F}"/>
              </a:ext>
            </a:extLst>
          </p:cNvPr>
          <p:cNvGrpSpPr/>
          <p:nvPr/>
        </p:nvGrpSpPr>
        <p:grpSpPr>
          <a:xfrm>
            <a:off x="2480333" y="4956198"/>
            <a:ext cx="231120" cy="265680"/>
            <a:chOff x="2480333" y="4956198"/>
            <a:chExt cx="23112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95588F4-5780-4788-9303-BB092F160F14}"/>
                    </a:ext>
                  </a:extLst>
                </p14:cNvPr>
                <p14:cNvContentPartPr/>
                <p14:nvPr/>
              </p14:nvContentPartPr>
              <p14:xfrm>
                <a:off x="2606333" y="4985718"/>
                <a:ext cx="6840" cy="236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95588F4-5780-4788-9303-BB092F160F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88693" y="4968078"/>
                  <a:ext cx="42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BEA4F32-753E-4CFB-B185-2AED715045C7}"/>
                    </a:ext>
                  </a:extLst>
                </p14:cNvPr>
                <p14:cNvContentPartPr/>
                <p14:nvPr/>
              </p14:nvContentPartPr>
              <p14:xfrm>
                <a:off x="2480333" y="4956198"/>
                <a:ext cx="231120" cy="40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BEA4F32-753E-4CFB-B185-2AED715045C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62333" y="4938198"/>
                  <a:ext cx="26676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96DA390-FE38-454C-B25E-9BCB5A4F7336}"/>
              </a:ext>
            </a:extLst>
          </p:cNvPr>
          <p:cNvGrpSpPr/>
          <p:nvPr/>
        </p:nvGrpSpPr>
        <p:grpSpPr>
          <a:xfrm>
            <a:off x="2524253" y="5789598"/>
            <a:ext cx="180360" cy="301320"/>
            <a:chOff x="2524253" y="5789598"/>
            <a:chExt cx="18036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6C2F646-49DF-4550-81D7-5E4E7CE28C99}"/>
                    </a:ext>
                  </a:extLst>
                </p14:cNvPr>
                <p14:cNvContentPartPr/>
                <p14:nvPr/>
              </p14:nvContentPartPr>
              <p14:xfrm>
                <a:off x="2524253" y="5789598"/>
                <a:ext cx="161280" cy="301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6C2F646-49DF-4550-81D7-5E4E7CE28C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06253" y="5771958"/>
                  <a:ext cx="196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C210B2B-98F7-459C-B4DC-D26CCCD36C3C}"/>
                    </a:ext>
                  </a:extLst>
                </p14:cNvPr>
                <p14:cNvContentPartPr/>
                <p14:nvPr/>
              </p14:nvContentPartPr>
              <p14:xfrm>
                <a:off x="2575733" y="5935038"/>
                <a:ext cx="128880" cy="46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C210B2B-98F7-459C-B4DC-D26CCCD36C3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58093" y="5917038"/>
                  <a:ext cx="1645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F6C68D09-F252-46AA-8FDD-CA88C90CCB42}"/>
              </a:ext>
            </a:extLst>
          </p:cNvPr>
          <p:cNvGrpSpPr/>
          <p:nvPr/>
        </p:nvGrpSpPr>
        <p:grpSpPr>
          <a:xfrm>
            <a:off x="3966053" y="3291558"/>
            <a:ext cx="148320" cy="310680"/>
            <a:chOff x="3966053" y="3291558"/>
            <a:chExt cx="1483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84590AE-2ABB-4E41-B366-317B71DD242C}"/>
                    </a:ext>
                  </a:extLst>
                </p14:cNvPr>
                <p14:cNvContentPartPr/>
                <p14:nvPr/>
              </p14:nvContentPartPr>
              <p14:xfrm>
                <a:off x="3966053" y="3291558"/>
                <a:ext cx="148320" cy="310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84590AE-2ABB-4E41-B366-317B71DD242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48413" y="3273558"/>
                  <a:ext cx="1839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6332C41-7C80-4C45-88E8-6BC808D05EE8}"/>
                    </a:ext>
                  </a:extLst>
                </p14:cNvPr>
                <p14:cNvContentPartPr/>
                <p14:nvPr/>
              </p14:nvContentPartPr>
              <p14:xfrm>
                <a:off x="3967133" y="3444918"/>
                <a:ext cx="129960" cy="18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6332C41-7C80-4C45-88E8-6BC808D05E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49133" y="3426918"/>
                  <a:ext cx="1656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27903FA-9D05-4C6F-813E-FEBE72332619}"/>
              </a:ext>
            </a:extLst>
          </p:cNvPr>
          <p:cNvGrpSpPr/>
          <p:nvPr/>
        </p:nvGrpSpPr>
        <p:grpSpPr>
          <a:xfrm>
            <a:off x="3914213" y="4184358"/>
            <a:ext cx="185040" cy="277920"/>
            <a:chOff x="3914213" y="4184358"/>
            <a:chExt cx="18504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CDD31A1-29FF-40B3-AAB0-099E4917F6EF}"/>
                    </a:ext>
                  </a:extLst>
                </p14:cNvPr>
                <p14:cNvContentPartPr/>
                <p14:nvPr/>
              </p14:nvContentPartPr>
              <p14:xfrm>
                <a:off x="3914213" y="4184358"/>
                <a:ext cx="185040" cy="277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CDD31A1-29FF-40B3-AAB0-099E4917F6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96213" y="4166718"/>
                  <a:ext cx="2206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921B3FA-98B0-4BAC-99C7-91AC7B2EE29E}"/>
                    </a:ext>
                  </a:extLst>
                </p14:cNvPr>
                <p14:cNvContentPartPr/>
                <p14:nvPr/>
              </p14:nvContentPartPr>
              <p14:xfrm>
                <a:off x="3967133" y="4312878"/>
                <a:ext cx="109080" cy="23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921B3FA-98B0-4BAC-99C7-91AC7B2EE29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49133" y="4294878"/>
                  <a:ext cx="1447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A26AABF-3689-4D9B-AC7F-CC05C2D4553C}"/>
              </a:ext>
            </a:extLst>
          </p:cNvPr>
          <p:cNvGrpSpPr/>
          <p:nvPr/>
        </p:nvGrpSpPr>
        <p:grpSpPr>
          <a:xfrm>
            <a:off x="3905933" y="4965918"/>
            <a:ext cx="232920" cy="289080"/>
            <a:chOff x="3905933" y="4965918"/>
            <a:chExt cx="2329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4529B9B-185D-448B-867B-0C14FA519D1A}"/>
                    </a:ext>
                  </a:extLst>
                </p14:cNvPr>
                <p14:cNvContentPartPr/>
                <p14:nvPr/>
              </p14:nvContentPartPr>
              <p14:xfrm>
                <a:off x="4016813" y="5023518"/>
                <a:ext cx="6840" cy="2314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4529B9B-185D-448B-867B-0C14FA519D1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999173" y="5005878"/>
                  <a:ext cx="42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4E92F2C-77F7-45F4-8305-09DE10CE4A89}"/>
                    </a:ext>
                  </a:extLst>
                </p14:cNvPr>
                <p14:cNvContentPartPr/>
                <p14:nvPr/>
              </p14:nvContentPartPr>
              <p14:xfrm>
                <a:off x="3905933" y="4965918"/>
                <a:ext cx="232920" cy="33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4E92F2C-77F7-45F4-8305-09DE10CE4A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87933" y="4947918"/>
                  <a:ext cx="2685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453E23-3A76-413C-BECE-789A988B1AB9}"/>
              </a:ext>
            </a:extLst>
          </p:cNvPr>
          <p:cNvGrpSpPr/>
          <p:nvPr/>
        </p:nvGrpSpPr>
        <p:grpSpPr>
          <a:xfrm>
            <a:off x="3883253" y="5747838"/>
            <a:ext cx="227160" cy="270720"/>
            <a:chOff x="3883253" y="5747838"/>
            <a:chExt cx="22716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AA7A18C-094F-4B3E-9324-C87599CA4256}"/>
                    </a:ext>
                  </a:extLst>
                </p14:cNvPr>
                <p14:cNvContentPartPr/>
                <p14:nvPr/>
              </p14:nvContentPartPr>
              <p14:xfrm>
                <a:off x="3967133" y="5807238"/>
                <a:ext cx="17640" cy="211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AA7A18C-094F-4B3E-9324-C87599CA425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49133" y="5789598"/>
                  <a:ext cx="53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EA5F186-C4FE-48A2-A216-9E9BE4198B37}"/>
                    </a:ext>
                  </a:extLst>
                </p14:cNvPr>
                <p14:cNvContentPartPr/>
                <p14:nvPr/>
              </p14:nvContentPartPr>
              <p14:xfrm>
                <a:off x="3883253" y="5747838"/>
                <a:ext cx="227160" cy="65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EA5F186-C4FE-48A2-A216-9E9BE4198B3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65613" y="5730198"/>
                  <a:ext cx="2628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BD447B7-DBC1-4F41-83D8-07498357BC28}"/>
              </a:ext>
            </a:extLst>
          </p:cNvPr>
          <p:cNvGrpSpPr/>
          <p:nvPr/>
        </p:nvGrpSpPr>
        <p:grpSpPr>
          <a:xfrm>
            <a:off x="5323973" y="3304518"/>
            <a:ext cx="192240" cy="270720"/>
            <a:chOff x="5323973" y="3304518"/>
            <a:chExt cx="1922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AA0C0FB-B57C-4911-B257-765603F9CE2B}"/>
                    </a:ext>
                  </a:extLst>
                </p14:cNvPr>
                <p14:cNvContentPartPr/>
                <p14:nvPr/>
              </p14:nvContentPartPr>
              <p14:xfrm>
                <a:off x="5323973" y="3304518"/>
                <a:ext cx="161640" cy="2707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AA0C0FB-B57C-4911-B257-765603F9CE2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05973" y="3286518"/>
                  <a:ext cx="197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E880DC1-0929-4953-9EA5-13026E6302D4}"/>
                    </a:ext>
                  </a:extLst>
                </p14:cNvPr>
                <p14:cNvContentPartPr/>
                <p14:nvPr/>
              </p14:nvContentPartPr>
              <p14:xfrm>
                <a:off x="5360693" y="3415038"/>
                <a:ext cx="155520" cy="43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E880DC1-0929-4953-9EA5-13026E6302D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42693" y="3397398"/>
                  <a:ext cx="1911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8138C44-7922-4F28-B861-A55E5946AF43}"/>
              </a:ext>
            </a:extLst>
          </p:cNvPr>
          <p:cNvGrpSpPr/>
          <p:nvPr/>
        </p:nvGrpSpPr>
        <p:grpSpPr>
          <a:xfrm>
            <a:off x="5254133" y="4173558"/>
            <a:ext cx="254520" cy="258480"/>
            <a:chOff x="5254133" y="4173558"/>
            <a:chExt cx="25452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719E0BE-71F6-4DCD-91AC-CC3554060FDF}"/>
                    </a:ext>
                  </a:extLst>
                </p14:cNvPr>
                <p14:cNvContentPartPr/>
                <p14:nvPr/>
              </p14:nvContentPartPr>
              <p14:xfrm>
                <a:off x="5351693" y="4246998"/>
                <a:ext cx="17280" cy="185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719E0BE-71F6-4DCD-91AC-CC3554060FD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34053" y="4228998"/>
                  <a:ext cx="52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959D1CA-C22D-4489-BAA4-CF77E38ABA68}"/>
                    </a:ext>
                  </a:extLst>
                </p14:cNvPr>
                <p14:cNvContentPartPr/>
                <p14:nvPr/>
              </p14:nvContentPartPr>
              <p14:xfrm>
                <a:off x="5254133" y="4173558"/>
                <a:ext cx="254520" cy="62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959D1CA-C22D-4489-BAA4-CF77E38ABA6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236493" y="4155918"/>
                  <a:ext cx="29016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AEA1E42-8464-465E-B58F-4BD5C5C1EF58}"/>
              </a:ext>
            </a:extLst>
          </p:cNvPr>
          <p:cNvGrpSpPr/>
          <p:nvPr/>
        </p:nvGrpSpPr>
        <p:grpSpPr>
          <a:xfrm>
            <a:off x="5319653" y="4959078"/>
            <a:ext cx="207000" cy="311400"/>
            <a:chOff x="5319653" y="4959078"/>
            <a:chExt cx="20700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386E5D5-783F-4EA8-9E88-DFB5936C51A8}"/>
                    </a:ext>
                  </a:extLst>
                </p14:cNvPr>
                <p14:cNvContentPartPr/>
                <p14:nvPr/>
              </p14:nvContentPartPr>
              <p14:xfrm>
                <a:off x="5319653" y="4959078"/>
                <a:ext cx="165240" cy="311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386E5D5-783F-4EA8-9E88-DFB5936C51A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301653" y="4941078"/>
                  <a:ext cx="200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D48558-13D6-4386-A7B6-9D88CBF8238B}"/>
                    </a:ext>
                  </a:extLst>
                </p14:cNvPr>
                <p14:cNvContentPartPr/>
                <p14:nvPr/>
              </p14:nvContentPartPr>
              <p14:xfrm>
                <a:off x="5327213" y="5087598"/>
                <a:ext cx="199440" cy="54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D48558-13D6-4386-A7B6-9D88CBF8238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309573" y="5069958"/>
                  <a:ext cx="2350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4ADD988-64BA-4B60-B2FC-CF2D09BFA751}"/>
              </a:ext>
            </a:extLst>
          </p:cNvPr>
          <p:cNvGrpSpPr/>
          <p:nvPr/>
        </p:nvGrpSpPr>
        <p:grpSpPr>
          <a:xfrm>
            <a:off x="5284373" y="5762598"/>
            <a:ext cx="255240" cy="306360"/>
            <a:chOff x="5284373" y="5762598"/>
            <a:chExt cx="25524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B3BA59-0F3F-4F95-BB02-D02A9023E850}"/>
                    </a:ext>
                  </a:extLst>
                </p14:cNvPr>
                <p14:cNvContentPartPr/>
                <p14:nvPr/>
              </p14:nvContentPartPr>
              <p14:xfrm>
                <a:off x="5392013" y="5828838"/>
                <a:ext cx="18000" cy="240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B3BA59-0F3F-4F95-BB02-D02A9023E85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74013" y="5811198"/>
                  <a:ext cx="53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C4D4EA0-9066-46E4-A9BE-8657CB57381E}"/>
                    </a:ext>
                  </a:extLst>
                </p14:cNvPr>
                <p14:cNvContentPartPr/>
                <p14:nvPr/>
              </p14:nvContentPartPr>
              <p14:xfrm>
                <a:off x="5284373" y="5762598"/>
                <a:ext cx="255240" cy="98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C4D4EA0-9066-46E4-A9BE-8657CB57381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66373" y="5744598"/>
                  <a:ext cx="29088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F54D3FE-B318-43C7-A987-522ECAC05739}"/>
              </a:ext>
            </a:extLst>
          </p:cNvPr>
          <p:cNvGrpSpPr/>
          <p:nvPr/>
        </p:nvGrpSpPr>
        <p:grpSpPr>
          <a:xfrm>
            <a:off x="6260467" y="2610440"/>
            <a:ext cx="971280" cy="240480"/>
            <a:chOff x="6260467" y="2610440"/>
            <a:chExt cx="9712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884935E-F111-4240-9519-65418B2FF608}"/>
                    </a:ext>
                  </a:extLst>
                </p14:cNvPr>
                <p14:cNvContentPartPr/>
                <p14:nvPr/>
              </p14:nvContentPartPr>
              <p14:xfrm>
                <a:off x="6260467" y="2641400"/>
                <a:ext cx="136080" cy="907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884935E-F111-4240-9519-65418B2FF60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42827" y="2623760"/>
                  <a:ext cx="171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44835D0-3CC2-44C7-9956-ED754C7F524E}"/>
                    </a:ext>
                  </a:extLst>
                </p14:cNvPr>
                <p14:cNvContentPartPr/>
                <p14:nvPr/>
              </p14:nvContentPartPr>
              <p14:xfrm>
                <a:off x="6505987" y="2635280"/>
                <a:ext cx="10800" cy="19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44835D0-3CC2-44C7-9956-ED754C7F524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87987" y="2617280"/>
                  <a:ext cx="46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ED1AB30-AE11-4BA7-9DE6-9035DF5715B7}"/>
                    </a:ext>
                  </a:extLst>
                </p14:cNvPr>
                <p14:cNvContentPartPr/>
                <p14:nvPr/>
              </p14:nvContentPartPr>
              <p14:xfrm>
                <a:off x="6510667" y="2649320"/>
                <a:ext cx="113040" cy="83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ED1AB30-AE11-4BA7-9DE6-9035DF5715B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93027" y="2631320"/>
                  <a:ext cx="148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E1F3C87-0F52-4668-B99C-A9E69C66C810}"/>
                    </a:ext>
                  </a:extLst>
                </p14:cNvPr>
                <p14:cNvContentPartPr/>
                <p14:nvPr/>
              </p14:nvContentPartPr>
              <p14:xfrm>
                <a:off x="6796867" y="2610440"/>
                <a:ext cx="150120" cy="1299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E1F3C87-0F52-4668-B99C-A9E69C66C81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78867" y="2592800"/>
                  <a:ext cx="185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0DF9171-7338-4242-AE81-18B7144A29AF}"/>
                    </a:ext>
                  </a:extLst>
                </p14:cNvPr>
                <p14:cNvContentPartPr/>
                <p14:nvPr/>
              </p14:nvContentPartPr>
              <p14:xfrm>
                <a:off x="7056787" y="2636000"/>
                <a:ext cx="174960" cy="214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0DF9171-7338-4242-AE81-18B7144A29A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39147" y="2618000"/>
                  <a:ext cx="2106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8F5E7E9-DA16-43FE-9A72-E29A212FA6FA}"/>
              </a:ext>
            </a:extLst>
          </p:cNvPr>
          <p:cNvGrpSpPr/>
          <p:nvPr/>
        </p:nvGrpSpPr>
        <p:grpSpPr>
          <a:xfrm>
            <a:off x="7708027" y="2529080"/>
            <a:ext cx="1090440" cy="341280"/>
            <a:chOff x="7708027" y="2529080"/>
            <a:chExt cx="109044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9AA7741-70DB-418E-90A2-086959D35809}"/>
                    </a:ext>
                  </a:extLst>
                </p14:cNvPr>
                <p14:cNvContentPartPr/>
                <p14:nvPr/>
              </p14:nvContentPartPr>
              <p14:xfrm>
                <a:off x="7708027" y="2692880"/>
                <a:ext cx="24480" cy="1774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9AA7741-70DB-418E-90A2-086959D3580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90027" y="2674880"/>
                  <a:ext cx="60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5B72CAC-05E5-436F-A4D1-813CD936B78A}"/>
                    </a:ext>
                  </a:extLst>
                </p14:cNvPr>
                <p14:cNvContentPartPr/>
                <p14:nvPr/>
              </p14:nvContentPartPr>
              <p14:xfrm>
                <a:off x="7724227" y="2671640"/>
                <a:ext cx="89280" cy="878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5B72CAC-05E5-436F-A4D1-813CD936B78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06227" y="2653640"/>
                  <a:ext cx="124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D115FDB-2D06-4C2B-BDEC-8E3B0372EF4A}"/>
                    </a:ext>
                  </a:extLst>
                </p14:cNvPr>
                <p14:cNvContentPartPr/>
                <p14:nvPr/>
              </p14:nvContentPartPr>
              <p14:xfrm>
                <a:off x="7908907" y="2647880"/>
                <a:ext cx="117720" cy="94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D115FDB-2D06-4C2B-BDEC-8E3B0372EF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891267" y="2629880"/>
                  <a:ext cx="153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BA5D111-039E-47F3-82CD-87915417B56F}"/>
                    </a:ext>
                  </a:extLst>
                </p14:cNvPr>
                <p14:cNvContentPartPr/>
                <p14:nvPr/>
              </p14:nvContentPartPr>
              <p14:xfrm>
                <a:off x="8098267" y="2567600"/>
                <a:ext cx="80640" cy="242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BA5D111-039E-47F3-82CD-87915417B56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80627" y="2549960"/>
                  <a:ext cx="116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4679658-02E3-45E5-A05D-B55F7CDAD31A}"/>
                    </a:ext>
                  </a:extLst>
                </p14:cNvPr>
                <p14:cNvContentPartPr/>
                <p14:nvPr/>
              </p14:nvContentPartPr>
              <p14:xfrm>
                <a:off x="8229667" y="2652560"/>
                <a:ext cx="77040" cy="72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4679658-02E3-45E5-A05D-B55F7CDAD31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12027" y="2634560"/>
                  <a:ext cx="112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3A85681-14E7-4DE2-9FCE-B5C0A2BEE407}"/>
                    </a:ext>
                  </a:extLst>
                </p14:cNvPr>
                <p14:cNvContentPartPr/>
                <p14:nvPr/>
              </p14:nvContentPartPr>
              <p14:xfrm>
                <a:off x="8348107" y="2670560"/>
                <a:ext cx="75960" cy="1692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3A85681-14E7-4DE2-9FCE-B5C0A2BEE40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330467" y="2652560"/>
                  <a:ext cx="111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3B6F45B-C88F-4B61-A4A3-1E1BFFE01FAC}"/>
                    </a:ext>
                  </a:extLst>
                </p14:cNvPr>
                <p14:cNvContentPartPr/>
                <p14:nvPr/>
              </p14:nvContentPartPr>
              <p14:xfrm>
                <a:off x="8507227" y="2636720"/>
                <a:ext cx="77400" cy="88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3B6F45B-C88F-4B61-A4A3-1E1BFFE01FA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489227" y="2619080"/>
                  <a:ext cx="113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8EF953A-F090-423B-B6C7-C5A66AC2F21E}"/>
                    </a:ext>
                  </a:extLst>
                </p14:cNvPr>
                <p14:cNvContentPartPr/>
                <p14:nvPr/>
              </p14:nvContentPartPr>
              <p14:xfrm>
                <a:off x="8612347" y="2662280"/>
                <a:ext cx="91080" cy="178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8EF953A-F090-423B-B6C7-C5A66AC2F21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594347" y="2644640"/>
                  <a:ext cx="1267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FB7922B-9541-4A71-A40D-F87C416B386B}"/>
                    </a:ext>
                  </a:extLst>
                </p14:cNvPr>
                <p14:cNvContentPartPr/>
                <p14:nvPr/>
              </p14:nvContentPartPr>
              <p14:xfrm>
                <a:off x="8755627" y="2529080"/>
                <a:ext cx="42840" cy="211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FB7922B-9541-4A71-A40D-F87C416B386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737627" y="2511080"/>
                  <a:ext cx="784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7FAB22A0-93F7-4010-815B-BB2073833865}"/>
              </a:ext>
            </a:extLst>
          </p:cNvPr>
          <p:cNvGrpSpPr/>
          <p:nvPr/>
        </p:nvGrpSpPr>
        <p:grpSpPr>
          <a:xfrm>
            <a:off x="8969827" y="2562560"/>
            <a:ext cx="1334520" cy="311760"/>
            <a:chOff x="8969827" y="2562560"/>
            <a:chExt cx="133452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4B3C949-3D0B-4BA7-A1DD-700DFF9F86BF}"/>
                    </a:ext>
                  </a:extLst>
                </p14:cNvPr>
                <p14:cNvContentPartPr/>
                <p14:nvPr/>
              </p14:nvContentPartPr>
              <p14:xfrm>
                <a:off x="8969827" y="2669840"/>
                <a:ext cx="74160" cy="687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4B3C949-3D0B-4BA7-A1DD-700DFF9F86B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52187" y="2651840"/>
                  <a:ext cx="109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0D43B7A4-12D2-429C-BCA6-B6C2C8B559C8}"/>
                    </a:ext>
                  </a:extLst>
                </p14:cNvPr>
                <p14:cNvContentPartPr/>
                <p14:nvPr/>
              </p14:nvContentPartPr>
              <p14:xfrm>
                <a:off x="9120307" y="2562560"/>
                <a:ext cx="66960" cy="3117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0D43B7A4-12D2-429C-BCA6-B6C2C8B559C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102307" y="2544560"/>
                  <a:ext cx="102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0E1ABB3-DB42-45E4-96C4-ED715AA86474}"/>
                    </a:ext>
                  </a:extLst>
                </p14:cNvPr>
                <p14:cNvContentPartPr/>
                <p14:nvPr/>
              </p14:nvContentPartPr>
              <p14:xfrm>
                <a:off x="9206707" y="2669120"/>
                <a:ext cx="50040" cy="1584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0E1ABB3-DB42-45E4-96C4-ED715AA8647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189067" y="2651120"/>
                  <a:ext cx="8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150082B-BA48-4ECA-8921-046111AFEAF3}"/>
                    </a:ext>
                  </a:extLst>
                </p14:cNvPr>
                <p14:cNvContentPartPr/>
                <p14:nvPr/>
              </p14:nvContentPartPr>
              <p14:xfrm>
                <a:off x="9324067" y="2660480"/>
                <a:ext cx="78480" cy="63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150082B-BA48-4ECA-8921-046111AFEAF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306427" y="2642480"/>
                  <a:ext cx="1141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68FDF89-E90D-4C39-A574-E0E8C789AC78}"/>
                    </a:ext>
                  </a:extLst>
                </p14:cNvPr>
                <p14:cNvContentPartPr/>
                <p14:nvPr/>
              </p14:nvContentPartPr>
              <p14:xfrm>
                <a:off x="9488587" y="2572280"/>
                <a:ext cx="42480" cy="162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68FDF89-E90D-4C39-A574-E0E8C789AC7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470947" y="2554280"/>
                  <a:ext cx="78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D11C4FA-42C8-4F3F-AE3F-7BD5306CAA57}"/>
                    </a:ext>
                  </a:extLst>
                </p14:cNvPr>
                <p14:cNvContentPartPr/>
                <p14:nvPr/>
              </p14:nvContentPartPr>
              <p14:xfrm>
                <a:off x="9566707" y="2646080"/>
                <a:ext cx="69120" cy="56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D11C4FA-42C8-4F3F-AE3F-7BD5306CAA5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49067" y="2628080"/>
                  <a:ext cx="104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99C68A2-9C74-4ECA-B4A2-408F6986F5A5}"/>
                    </a:ext>
                  </a:extLst>
                </p14:cNvPr>
                <p14:cNvContentPartPr/>
                <p14:nvPr/>
              </p14:nvContentPartPr>
              <p14:xfrm>
                <a:off x="9707107" y="2663360"/>
                <a:ext cx="57240" cy="144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99C68A2-9C74-4ECA-B4A2-408F6986F5A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689107" y="2645360"/>
                  <a:ext cx="92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8C1C80E-E899-4BAA-9643-3042313096DE}"/>
                    </a:ext>
                  </a:extLst>
                </p14:cNvPr>
                <p14:cNvContentPartPr/>
                <p14:nvPr/>
              </p14:nvContentPartPr>
              <p14:xfrm>
                <a:off x="9859027" y="2638520"/>
                <a:ext cx="93240" cy="921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8C1C80E-E899-4BAA-9643-3042313096D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841387" y="2620520"/>
                  <a:ext cx="128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AED46652-3931-41F2-AC14-EDB09EFF153D}"/>
                    </a:ext>
                  </a:extLst>
                </p14:cNvPr>
                <p14:cNvContentPartPr/>
                <p14:nvPr/>
              </p14:nvContentPartPr>
              <p14:xfrm>
                <a:off x="10009147" y="2678480"/>
                <a:ext cx="121320" cy="180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AED46652-3931-41F2-AC14-EDB09EFF153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991147" y="2660840"/>
                  <a:ext cx="156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B3C1E4F6-3921-417E-9FB5-EC6CDF77993A}"/>
                    </a:ext>
                  </a:extLst>
                </p14:cNvPr>
                <p14:cNvContentPartPr/>
                <p14:nvPr/>
              </p14:nvContentPartPr>
              <p14:xfrm>
                <a:off x="10114627" y="2586680"/>
                <a:ext cx="73080" cy="1846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B3C1E4F6-3921-417E-9FB5-EC6CDF77993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096627" y="2569040"/>
                  <a:ext cx="108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A9E54EC-1EFE-487D-98B7-77391C5FAEFC}"/>
                    </a:ext>
                  </a:extLst>
                </p14:cNvPr>
                <p14:cNvContentPartPr/>
                <p14:nvPr/>
              </p14:nvContentPartPr>
              <p14:xfrm>
                <a:off x="10240987" y="2595320"/>
                <a:ext cx="63360" cy="2498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A9E54EC-1EFE-487D-98B7-77391C5FAEF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223347" y="2577680"/>
                  <a:ext cx="9900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B2DF4B58-6591-486F-8B9B-6C1BC17C31EE}"/>
              </a:ext>
            </a:extLst>
          </p:cNvPr>
          <p:cNvGrpSpPr/>
          <p:nvPr/>
        </p:nvGrpSpPr>
        <p:grpSpPr>
          <a:xfrm>
            <a:off x="10493707" y="2627360"/>
            <a:ext cx="1056600" cy="243720"/>
            <a:chOff x="10493707" y="2627360"/>
            <a:chExt cx="105660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75FD26C-2D48-4766-83AE-17C5183535F1}"/>
                    </a:ext>
                  </a:extLst>
                </p14:cNvPr>
                <p14:cNvContentPartPr/>
                <p14:nvPr/>
              </p14:nvContentPartPr>
              <p14:xfrm>
                <a:off x="10493707" y="2627360"/>
                <a:ext cx="96840" cy="892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75FD26C-2D48-4766-83AE-17C5183535F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476067" y="2609720"/>
                  <a:ext cx="132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701116B-FF4F-433A-B149-1E9416F95A4E}"/>
                    </a:ext>
                  </a:extLst>
                </p14:cNvPr>
                <p14:cNvContentPartPr/>
                <p14:nvPr/>
              </p14:nvContentPartPr>
              <p14:xfrm>
                <a:off x="10712587" y="2666960"/>
                <a:ext cx="20160" cy="142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701116B-FF4F-433A-B149-1E9416F95A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694587" y="2648960"/>
                  <a:ext cx="55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2178937-EF0B-4E12-9EB6-7CC689CB95B5}"/>
                    </a:ext>
                  </a:extLst>
                </p14:cNvPr>
                <p14:cNvContentPartPr/>
                <p14:nvPr/>
              </p14:nvContentPartPr>
              <p14:xfrm>
                <a:off x="10734547" y="2663720"/>
                <a:ext cx="77400" cy="78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2178937-EF0B-4E12-9EB6-7CC689CB95B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716547" y="2645720"/>
                  <a:ext cx="113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A003255-DB34-430D-9AD8-422131BF47FF}"/>
                    </a:ext>
                  </a:extLst>
                </p14:cNvPr>
                <p14:cNvContentPartPr/>
                <p14:nvPr/>
              </p14:nvContentPartPr>
              <p14:xfrm>
                <a:off x="10942627" y="2643200"/>
                <a:ext cx="141840" cy="114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A003255-DB34-430D-9AD8-422131BF47F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924627" y="2625200"/>
                  <a:ext cx="177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6B1E457-1899-45BE-B62F-C8CD7F48EBEF}"/>
                    </a:ext>
                  </a:extLst>
                </p14:cNvPr>
                <p14:cNvContentPartPr/>
                <p14:nvPr/>
              </p14:nvContentPartPr>
              <p14:xfrm>
                <a:off x="11161507" y="2654000"/>
                <a:ext cx="117000" cy="864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6B1E457-1899-45BE-B62F-C8CD7F48EBE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143507" y="2636000"/>
                  <a:ext cx="152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26F48E3-476F-44A0-B67B-7ECDFF1AA643}"/>
                    </a:ext>
                  </a:extLst>
                </p14:cNvPr>
                <p14:cNvContentPartPr/>
                <p14:nvPr/>
              </p14:nvContentPartPr>
              <p14:xfrm>
                <a:off x="11401987" y="2678480"/>
                <a:ext cx="148320" cy="192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26F48E3-476F-44A0-B67B-7ECDFF1AA64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383987" y="2660480"/>
                  <a:ext cx="18396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19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1EAA64D-7FDD-4B58-9D8A-0C6975737A0D}"/>
              </a:ext>
            </a:extLst>
          </p:cNvPr>
          <p:cNvGrpSpPr/>
          <p:nvPr/>
        </p:nvGrpSpPr>
        <p:grpSpPr>
          <a:xfrm>
            <a:off x="417533" y="240918"/>
            <a:ext cx="3426480" cy="392400"/>
            <a:chOff x="417533" y="240918"/>
            <a:chExt cx="342648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BEC9EED-1500-4573-8A2A-A3494C9F3E17}"/>
                    </a:ext>
                  </a:extLst>
                </p14:cNvPr>
                <p14:cNvContentPartPr/>
                <p14:nvPr/>
              </p14:nvContentPartPr>
              <p14:xfrm>
                <a:off x="417533" y="240918"/>
                <a:ext cx="187920" cy="346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BEC9EED-1500-4573-8A2A-A3494C9F3E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533" y="222918"/>
                  <a:ext cx="223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27086B-4B76-478C-9AB4-7D211DB8BB7F}"/>
                    </a:ext>
                  </a:extLst>
                </p14:cNvPr>
                <p14:cNvContentPartPr/>
                <p14:nvPr/>
              </p14:nvContentPartPr>
              <p14:xfrm>
                <a:off x="700133" y="318678"/>
                <a:ext cx="147960" cy="19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27086B-4B76-478C-9AB4-7D211DB8BB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2133" y="301038"/>
                  <a:ext cx="183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41D4DB-B93A-45DD-AD37-AE53C9A70484}"/>
                    </a:ext>
                  </a:extLst>
                </p14:cNvPr>
                <p14:cNvContentPartPr/>
                <p14:nvPr/>
              </p14:nvContentPartPr>
              <p14:xfrm>
                <a:off x="931253" y="337758"/>
                <a:ext cx="27000" cy="173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41D4DB-B93A-45DD-AD37-AE53C9A704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3253" y="320118"/>
                  <a:ext cx="62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2516AC-4CEC-4035-823A-83779A8FB453}"/>
                    </a:ext>
                  </a:extLst>
                </p14:cNvPr>
                <p14:cNvContentPartPr/>
                <p14:nvPr/>
              </p14:nvContentPartPr>
              <p14:xfrm>
                <a:off x="955373" y="321558"/>
                <a:ext cx="159120" cy="211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2516AC-4CEC-4035-823A-83779A8FB4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7733" y="303558"/>
                  <a:ext cx="194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A04EE5-EA10-41BE-8061-6C1BA6AF6D01}"/>
                    </a:ext>
                  </a:extLst>
                </p14:cNvPr>
                <p14:cNvContentPartPr/>
                <p14:nvPr/>
              </p14:nvContentPartPr>
              <p14:xfrm>
                <a:off x="1080293" y="318318"/>
                <a:ext cx="64800" cy="219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A04EE5-EA10-41BE-8061-6C1BA6AF6D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2293" y="300678"/>
                  <a:ext cx="100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F01AB6A-0BF7-4BA4-8B89-E1B614C234EE}"/>
                    </a:ext>
                  </a:extLst>
                </p14:cNvPr>
                <p14:cNvContentPartPr/>
                <p14:nvPr/>
              </p14:nvContentPartPr>
              <p14:xfrm>
                <a:off x="1238333" y="312918"/>
                <a:ext cx="211680" cy="265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F01AB6A-0BF7-4BA4-8B89-E1B614C234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0693" y="295278"/>
                  <a:ext cx="247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12737C-2688-481F-939F-C2DA07C66B92}"/>
                    </a:ext>
                  </a:extLst>
                </p14:cNvPr>
                <p14:cNvContentPartPr/>
                <p14:nvPr/>
              </p14:nvContentPartPr>
              <p14:xfrm>
                <a:off x="1597973" y="274038"/>
                <a:ext cx="17280" cy="24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12737C-2688-481F-939F-C2DA07C66B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80333" y="256398"/>
                  <a:ext cx="52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C339F9-FE69-4047-8A5C-9C25811FEAD8}"/>
                    </a:ext>
                  </a:extLst>
                </p14:cNvPr>
                <p14:cNvContentPartPr/>
                <p14:nvPr/>
              </p14:nvContentPartPr>
              <p14:xfrm>
                <a:off x="1491773" y="279078"/>
                <a:ext cx="244080" cy="5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C339F9-FE69-4047-8A5C-9C25811FEA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74133" y="261438"/>
                  <a:ext cx="279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F8E0A7-EF41-45D0-8E4C-6910EC5EE37E}"/>
                    </a:ext>
                  </a:extLst>
                </p14:cNvPr>
                <p14:cNvContentPartPr/>
                <p14:nvPr/>
              </p14:nvContentPartPr>
              <p14:xfrm>
                <a:off x="1763573" y="257838"/>
                <a:ext cx="263520" cy="29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F8E0A7-EF41-45D0-8E4C-6910EC5EE3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5933" y="239838"/>
                  <a:ext cx="299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3AFBAF-9FE7-4CB0-8A40-CE8752CEE70E}"/>
                    </a:ext>
                  </a:extLst>
                </p14:cNvPr>
                <p14:cNvContentPartPr/>
                <p14:nvPr/>
              </p14:nvContentPartPr>
              <p14:xfrm>
                <a:off x="2112773" y="344238"/>
                <a:ext cx="235080" cy="240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3AFBAF-9FE7-4CB0-8A40-CE8752CEE7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94773" y="326238"/>
                  <a:ext cx="270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A7FEE97-62A0-48AB-8F2F-D6E37150992A}"/>
                    </a:ext>
                  </a:extLst>
                </p14:cNvPr>
                <p14:cNvContentPartPr/>
                <p14:nvPr/>
              </p14:nvContentPartPr>
              <p14:xfrm>
                <a:off x="2455493" y="297798"/>
                <a:ext cx="222120" cy="24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A7FEE97-62A0-48AB-8F2F-D6E3715099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37493" y="279798"/>
                  <a:ext cx="257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4ECED0-F3BA-4BAC-8420-27CF9A2E0110}"/>
                    </a:ext>
                  </a:extLst>
                </p14:cNvPr>
                <p14:cNvContentPartPr/>
                <p14:nvPr/>
              </p14:nvContentPartPr>
              <p14:xfrm>
                <a:off x="2763293" y="292038"/>
                <a:ext cx="60840" cy="24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4ECED0-F3BA-4BAC-8420-27CF9A2E01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45293" y="274038"/>
                  <a:ext cx="96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836A09-B4D0-4915-B3E0-3D2D322D397C}"/>
                    </a:ext>
                  </a:extLst>
                </p14:cNvPr>
                <p14:cNvContentPartPr/>
                <p14:nvPr/>
              </p14:nvContentPartPr>
              <p14:xfrm>
                <a:off x="2649893" y="289518"/>
                <a:ext cx="302040" cy="59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836A09-B4D0-4915-B3E0-3D2D322D39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31893" y="271518"/>
                  <a:ext cx="337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EEA683-60DD-4B22-A9CA-B0C79BD03164}"/>
                    </a:ext>
                  </a:extLst>
                </p14:cNvPr>
                <p14:cNvContentPartPr/>
                <p14:nvPr/>
              </p14:nvContentPartPr>
              <p14:xfrm>
                <a:off x="3025373" y="258198"/>
                <a:ext cx="80640" cy="28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EEA683-60DD-4B22-A9CA-B0C79BD031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07733" y="240558"/>
                  <a:ext cx="116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61B938-BB9E-4099-9835-FF518A97F31D}"/>
                    </a:ext>
                  </a:extLst>
                </p14:cNvPr>
                <p14:cNvContentPartPr/>
                <p14:nvPr/>
              </p14:nvContentPartPr>
              <p14:xfrm>
                <a:off x="3221573" y="342798"/>
                <a:ext cx="220320" cy="212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61B938-BB9E-4099-9835-FF518A97F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3933" y="324798"/>
                  <a:ext cx="255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7D23E2-08B7-4D5B-96F1-E371529ED5AF}"/>
                    </a:ext>
                  </a:extLst>
                </p14:cNvPr>
                <p14:cNvContentPartPr/>
                <p14:nvPr/>
              </p14:nvContentPartPr>
              <p14:xfrm>
                <a:off x="3563573" y="288798"/>
                <a:ext cx="196200" cy="30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7D23E2-08B7-4D5B-96F1-E371529ED5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5933" y="270798"/>
                  <a:ext cx="2318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061415-C19E-4181-A3CB-71F4D073B45A}"/>
                    </a:ext>
                  </a:extLst>
                </p14:cNvPr>
                <p14:cNvContentPartPr/>
                <p14:nvPr/>
              </p14:nvContentPartPr>
              <p14:xfrm>
                <a:off x="3664013" y="421638"/>
                <a:ext cx="180000" cy="211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061415-C19E-4181-A3CB-71F4D073B4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6013" y="403998"/>
                  <a:ext cx="2156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BCA20F-464B-4531-A874-EBF893D2316A}"/>
              </a:ext>
            </a:extLst>
          </p:cNvPr>
          <p:cNvGrpSpPr/>
          <p:nvPr/>
        </p:nvGrpSpPr>
        <p:grpSpPr>
          <a:xfrm>
            <a:off x="4154693" y="282318"/>
            <a:ext cx="1041840" cy="336960"/>
            <a:chOff x="4154693" y="282318"/>
            <a:chExt cx="104184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D46A35-28F4-4741-AE01-7E9C19BFB4C1}"/>
                    </a:ext>
                  </a:extLst>
                </p14:cNvPr>
                <p14:cNvContentPartPr/>
                <p14:nvPr/>
              </p14:nvContentPartPr>
              <p14:xfrm>
                <a:off x="4154693" y="344238"/>
                <a:ext cx="214920" cy="27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D46A35-28F4-4741-AE01-7E9C19BFB4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36693" y="326238"/>
                  <a:ext cx="250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124827-FAAC-4838-B16B-341CED3EC6A2}"/>
                    </a:ext>
                  </a:extLst>
                </p14:cNvPr>
                <p14:cNvContentPartPr/>
                <p14:nvPr/>
              </p14:nvContentPartPr>
              <p14:xfrm>
                <a:off x="4494893" y="282318"/>
                <a:ext cx="182520" cy="281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124827-FAAC-4838-B16B-341CED3EC6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77253" y="264678"/>
                  <a:ext cx="2181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B431C88-4876-42F5-A094-D880CA4C05B3}"/>
                    </a:ext>
                  </a:extLst>
                </p14:cNvPr>
                <p14:cNvContentPartPr/>
                <p14:nvPr/>
              </p14:nvContentPartPr>
              <p14:xfrm>
                <a:off x="4476173" y="452598"/>
                <a:ext cx="177120" cy="29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B431C88-4876-42F5-A094-D880CA4C05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8533" y="434598"/>
                  <a:ext cx="212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8C01B7-364C-4FAE-82D8-4C866DCC1DFD}"/>
                    </a:ext>
                  </a:extLst>
                </p14:cNvPr>
                <p14:cNvContentPartPr/>
                <p14:nvPr/>
              </p14:nvContentPartPr>
              <p14:xfrm>
                <a:off x="4783973" y="332718"/>
                <a:ext cx="412560" cy="224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8C01B7-364C-4FAE-82D8-4C866DCC1D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66333" y="314718"/>
                  <a:ext cx="4482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5E1109-91E0-4888-AF00-561894B6A9D5}"/>
              </a:ext>
            </a:extLst>
          </p:cNvPr>
          <p:cNvGrpSpPr/>
          <p:nvPr/>
        </p:nvGrpSpPr>
        <p:grpSpPr>
          <a:xfrm>
            <a:off x="5516213" y="265758"/>
            <a:ext cx="2197440" cy="288720"/>
            <a:chOff x="5516213" y="265758"/>
            <a:chExt cx="219744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7F0FA5-9535-4EA4-B34F-452C8C600623}"/>
                    </a:ext>
                  </a:extLst>
                </p14:cNvPr>
                <p14:cNvContentPartPr/>
                <p14:nvPr/>
              </p14:nvContentPartPr>
              <p14:xfrm>
                <a:off x="5516213" y="275838"/>
                <a:ext cx="194040" cy="26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7F0FA5-9535-4EA4-B34F-452C8C6006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98213" y="258198"/>
                  <a:ext cx="2296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4DAA15-5668-4271-A4C2-291961F4F096}"/>
                    </a:ext>
                  </a:extLst>
                </p14:cNvPr>
                <p14:cNvContentPartPr/>
                <p14:nvPr/>
              </p14:nvContentPartPr>
              <p14:xfrm>
                <a:off x="5748053" y="298878"/>
                <a:ext cx="288360" cy="242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4DAA15-5668-4271-A4C2-291961F4F0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30053" y="281238"/>
                  <a:ext cx="324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C53E8F-274E-4EC5-9001-B6E295F46DCA}"/>
                    </a:ext>
                  </a:extLst>
                </p14:cNvPr>
                <p14:cNvContentPartPr/>
                <p14:nvPr/>
              </p14:nvContentPartPr>
              <p14:xfrm>
                <a:off x="6099773" y="265758"/>
                <a:ext cx="265320" cy="288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C53E8F-274E-4EC5-9001-B6E295F46D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82133" y="248118"/>
                  <a:ext cx="3009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FEFB790-7E6A-4F0C-B398-D459F3FBE386}"/>
                    </a:ext>
                  </a:extLst>
                </p14:cNvPr>
                <p14:cNvContentPartPr/>
                <p14:nvPr/>
              </p14:nvContentPartPr>
              <p14:xfrm>
                <a:off x="6506573" y="299958"/>
                <a:ext cx="80640" cy="232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FEFB790-7E6A-4F0C-B398-D459F3FBE3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88573" y="282318"/>
                  <a:ext cx="116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04DAAF-29B6-4643-83FE-E89239217E0B}"/>
                    </a:ext>
                  </a:extLst>
                </p14:cNvPr>
                <p14:cNvContentPartPr/>
                <p14:nvPr/>
              </p14:nvContentPartPr>
              <p14:xfrm>
                <a:off x="6691973" y="339918"/>
                <a:ext cx="227160" cy="20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04DAAF-29B6-4643-83FE-E89239217E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74333" y="321918"/>
                  <a:ext cx="262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149B13-B3D2-4B34-9670-F25E1989EDC2}"/>
                    </a:ext>
                  </a:extLst>
                </p14:cNvPr>
                <p14:cNvContentPartPr/>
                <p14:nvPr/>
              </p14:nvContentPartPr>
              <p14:xfrm>
                <a:off x="7022813" y="280158"/>
                <a:ext cx="260280" cy="25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149B13-B3D2-4B34-9670-F25E1989ED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4813" y="262158"/>
                  <a:ext cx="2959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0850EE-ACAC-46AC-9675-B1833A6581C7}"/>
                    </a:ext>
                  </a:extLst>
                </p14:cNvPr>
                <p14:cNvContentPartPr/>
                <p14:nvPr/>
              </p14:nvContentPartPr>
              <p14:xfrm>
                <a:off x="7055573" y="382038"/>
                <a:ext cx="222480" cy="57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0850EE-ACAC-46AC-9675-B1833A6581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37933" y="364038"/>
                  <a:ext cx="258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CCBC4E-E5BA-418E-8645-F531CEE7822A}"/>
                    </a:ext>
                  </a:extLst>
                </p14:cNvPr>
                <p14:cNvContentPartPr/>
                <p14:nvPr/>
              </p14:nvContentPartPr>
              <p14:xfrm>
                <a:off x="7430333" y="296358"/>
                <a:ext cx="283320" cy="22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CCBC4E-E5BA-418E-8645-F531CEE782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12693" y="278358"/>
                  <a:ext cx="3189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B320AC-82D5-4782-AB4E-347FEA2C7457}"/>
              </a:ext>
            </a:extLst>
          </p:cNvPr>
          <p:cNvGrpSpPr/>
          <p:nvPr/>
        </p:nvGrpSpPr>
        <p:grpSpPr>
          <a:xfrm>
            <a:off x="8018213" y="203838"/>
            <a:ext cx="3648600" cy="342720"/>
            <a:chOff x="8018213" y="203838"/>
            <a:chExt cx="364860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0FDB1C-EB7C-46EF-85AF-566F2497A106}"/>
                    </a:ext>
                  </a:extLst>
                </p14:cNvPr>
                <p14:cNvContentPartPr/>
                <p14:nvPr/>
              </p14:nvContentPartPr>
              <p14:xfrm>
                <a:off x="8018213" y="203838"/>
                <a:ext cx="195480" cy="334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0FDB1C-EB7C-46EF-85AF-566F2497A1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0213" y="186198"/>
                  <a:ext cx="2311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77F66B-547C-46DB-8838-A5A5F27EC3FE}"/>
                    </a:ext>
                  </a:extLst>
                </p14:cNvPr>
                <p14:cNvContentPartPr/>
                <p14:nvPr/>
              </p14:nvContentPartPr>
              <p14:xfrm>
                <a:off x="8074373" y="377718"/>
                <a:ext cx="204840" cy="33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77F66B-547C-46DB-8838-A5A5F27EC3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56373" y="360078"/>
                  <a:ext cx="240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E0DCD41-1DA0-41CF-8191-E18092881924}"/>
                    </a:ext>
                  </a:extLst>
                </p14:cNvPr>
                <p14:cNvContentPartPr/>
                <p14:nvPr/>
              </p14:nvContentPartPr>
              <p14:xfrm>
                <a:off x="8266253" y="269718"/>
                <a:ext cx="321840" cy="246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E0DCD41-1DA0-41CF-8191-E180928819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48613" y="251718"/>
                  <a:ext cx="357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3BA07F-7C3A-4F29-AF73-BBF8DAA097C3}"/>
                    </a:ext>
                  </a:extLst>
                </p14:cNvPr>
                <p14:cNvContentPartPr/>
                <p14:nvPr/>
              </p14:nvContentPartPr>
              <p14:xfrm>
                <a:off x="8642453" y="313638"/>
                <a:ext cx="242280" cy="163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3BA07F-7C3A-4F29-AF73-BBF8DAA097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24453" y="295998"/>
                  <a:ext cx="277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6C7924-F690-42D3-B6E4-DF341EB0FBA0}"/>
                    </a:ext>
                  </a:extLst>
                </p14:cNvPr>
                <p14:cNvContentPartPr/>
                <p14:nvPr/>
              </p14:nvContentPartPr>
              <p14:xfrm>
                <a:off x="8957453" y="298518"/>
                <a:ext cx="86760" cy="18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6C7924-F690-42D3-B6E4-DF341EB0FB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9813" y="280518"/>
                  <a:ext cx="122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08F76C-0DEF-4423-8E02-076C6A369CC9}"/>
                    </a:ext>
                  </a:extLst>
                </p14:cNvPr>
                <p14:cNvContentPartPr/>
                <p14:nvPr/>
              </p14:nvContentPartPr>
              <p14:xfrm>
                <a:off x="9154733" y="331278"/>
                <a:ext cx="261720" cy="15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08F76C-0DEF-4423-8E02-076C6A369C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36733" y="313638"/>
                  <a:ext cx="297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1388809-0EAB-4109-ABF6-183EE9EB244F}"/>
                    </a:ext>
                  </a:extLst>
                </p14:cNvPr>
                <p14:cNvContentPartPr/>
                <p14:nvPr/>
              </p14:nvContentPartPr>
              <p14:xfrm>
                <a:off x="9524453" y="273678"/>
                <a:ext cx="275760" cy="231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1388809-0EAB-4109-ABF6-183EE9EB24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06813" y="255678"/>
                  <a:ext cx="311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B7C6A8-D355-4BD2-8E0C-8E0D04FBEE14}"/>
                    </a:ext>
                  </a:extLst>
                </p14:cNvPr>
                <p14:cNvContentPartPr/>
                <p14:nvPr/>
              </p14:nvContentPartPr>
              <p14:xfrm>
                <a:off x="9534893" y="382038"/>
                <a:ext cx="255960" cy="43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B7C6A8-D355-4BD2-8E0C-8E0D04FBEE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17253" y="364038"/>
                  <a:ext cx="291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5A14AF-9F1B-49AE-BC85-14AED6DF73FD}"/>
                    </a:ext>
                  </a:extLst>
                </p14:cNvPr>
                <p14:cNvContentPartPr/>
                <p14:nvPr/>
              </p14:nvContentPartPr>
              <p14:xfrm>
                <a:off x="9875093" y="276558"/>
                <a:ext cx="244800" cy="244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5A14AF-9F1B-49AE-BC85-14AED6DF73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57093" y="258918"/>
                  <a:ext cx="280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3CA4D8-780C-44DF-A373-632D402FFF68}"/>
                    </a:ext>
                  </a:extLst>
                </p14:cNvPr>
                <p14:cNvContentPartPr/>
                <p14:nvPr/>
              </p14:nvContentPartPr>
              <p14:xfrm>
                <a:off x="10175333" y="259998"/>
                <a:ext cx="140760" cy="251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3CA4D8-780C-44DF-A373-632D402FFF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57333" y="242358"/>
                  <a:ext cx="176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C5944E-1C5C-45B9-88B9-0033313FB4C4}"/>
                    </a:ext>
                  </a:extLst>
                </p14:cNvPr>
                <p14:cNvContentPartPr/>
                <p14:nvPr/>
              </p14:nvContentPartPr>
              <p14:xfrm>
                <a:off x="10199813" y="385998"/>
                <a:ext cx="149760" cy="1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C5944E-1C5C-45B9-88B9-0033313FB4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82173" y="367998"/>
                  <a:ext cx="185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59D7AF-33A6-40CF-BEC2-9BCB77C47958}"/>
                    </a:ext>
                  </a:extLst>
                </p14:cNvPr>
                <p14:cNvContentPartPr/>
                <p14:nvPr/>
              </p14:nvContentPartPr>
              <p14:xfrm>
                <a:off x="10448573" y="271878"/>
                <a:ext cx="264960" cy="237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59D7AF-33A6-40CF-BEC2-9BCB77C479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30573" y="254238"/>
                  <a:ext cx="300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448B05-B1FE-485A-A165-E6CED0061287}"/>
                    </a:ext>
                  </a:extLst>
                </p14:cNvPr>
                <p14:cNvContentPartPr/>
                <p14:nvPr/>
              </p14:nvContentPartPr>
              <p14:xfrm>
                <a:off x="10839173" y="211758"/>
                <a:ext cx="178200" cy="295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448B05-B1FE-485A-A165-E6CED00612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21173" y="193758"/>
                  <a:ext cx="213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FCAAE6-04DC-4681-91FD-170F115AE047}"/>
                    </a:ext>
                  </a:extLst>
                </p14:cNvPr>
                <p14:cNvContentPartPr/>
                <p14:nvPr/>
              </p14:nvContentPartPr>
              <p14:xfrm>
                <a:off x="11160653" y="220758"/>
                <a:ext cx="125280" cy="314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FCAAE6-04DC-4681-91FD-170F115AE0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43013" y="202758"/>
                  <a:ext cx="160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289107-6FE3-4BD6-9D86-123FF9D50B5B}"/>
                    </a:ext>
                  </a:extLst>
                </p14:cNvPr>
                <p14:cNvContentPartPr/>
                <p14:nvPr/>
              </p14:nvContentPartPr>
              <p14:xfrm>
                <a:off x="11168933" y="370518"/>
                <a:ext cx="178920" cy="9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289107-6FE3-4BD6-9D86-123FF9D50B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51293" y="352878"/>
                  <a:ext cx="214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CDA48D-B88A-4643-8CE4-898BECA348C1}"/>
                    </a:ext>
                  </a:extLst>
                </p14:cNvPr>
                <p14:cNvContentPartPr/>
                <p14:nvPr/>
              </p14:nvContentPartPr>
              <p14:xfrm>
                <a:off x="11459093" y="213558"/>
                <a:ext cx="207720" cy="33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CDA48D-B88A-4643-8CE4-898BECA348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441453" y="195918"/>
                  <a:ext cx="24336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8B119E2-A9FA-472C-900E-9B17C031EE2A}"/>
                  </a:ext>
                </a:extLst>
              </p14:cNvPr>
              <p14:cNvContentPartPr/>
              <p14:nvPr/>
            </p14:nvContentPartPr>
            <p14:xfrm>
              <a:off x="2025223" y="1145417"/>
              <a:ext cx="278640" cy="147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8B119E2-A9FA-472C-900E-9B17C031EE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007223" y="1127461"/>
                <a:ext cx="314280" cy="18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D9E8FD-F226-4CC0-9572-9A8874E68FD4}"/>
                  </a:ext>
                </a:extLst>
              </p14:cNvPr>
              <p14:cNvContentPartPr/>
              <p14:nvPr/>
            </p14:nvContentPartPr>
            <p14:xfrm>
              <a:off x="2549023" y="1152617"/>
              <a:ext cx="54000" cy="326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D9E8FD-F226-4CC0-9572-9A8874E68FD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531142" y="1134617"/>
                <a:ext cx="89404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BC9F101-91DE-4BEB-849C-4A215075FE9B}"/>
                  </a:ext>
                </a:extLst>
              </p14:cNvPr>
              <p14:cNvContentPartPr/>
              <p14:nvPr/>
            </p14:nvContentPartPr>
            <p14:xfrm>
              <a:off x="2557303" y="1188977"/>
              <a:ext cx="230760" cy="149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BC9F101-91DE-4BEB-849C-4A215075FE9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39303" y="1170977"/>
                <a:ext cx="2664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49AA566-AD45-42D9-B1E0-ADF529BCB1DA}"/>
                  </a:ext>
                </a:extLst>
              </p14:cNvPr>
              <p14:cNvContentPartPr/>
              <p14:nvPr/>
            </p14:nvContentPartPr>
            <p14:xfrm>
              <a:off x="2996503" y="1156217"/>
              <a:ext cx="241560" cy="183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49AA566-AD45-42D9-B1E0-ADF529BCB1D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78503" y="1138217"/>
                <a:ext cx="2772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CA6CD11-8544-4ABA-9E04-0DAEDD568ACB}"/>
                  </a:ext>
                </a:extLst>
              </p14:cNvPr>
              <p14:cNvContentPartPr/>
              <p14:nvPr/>
            </p14:nvContentPartPr>
            <p14:xfrm>
              <a:off x="3439663" y="1093577"/>
              <a:ext cx="92880" cy="347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CA6CD11-8544-4ABA-9E04-0DAEDD568AC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21663" y="1075577"/>
                <a:ext cx="1285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17026FA-136B-49E1-AEEC-D8B9353C7892}"/>
                  </a:ext>
                </a:extLst>
              </p14:cNvPr>
              <p14:cNvContentPartPr/>
              <p14:nvPr/>
            </p14:nvContentPartPr>
            <p14:xfrm>
              <a:off x="3696703" y="1195817"/>
              <a:ext cx="223200" cy="176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17026FA-136B-49E1-AEEC-D8B9353C789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678703" y="1177854"/>
                <a:ext cx="258840" cy="211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C16B47E-7B63-4449-A8EA-CD30729B5983}"/>
                  </a:ext>
                </a:extLst>
              </p14:cNvPr>
              <p14:cNvContentPartPr/>
              <p14:nvPr/>
            </p14:nvContentPartPr>
            <p14:xfrm>
              <a:off x="4085143" y="1253057"/>
              <a:ext cx="52560" cy="258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C16B47E-7B63-4449-A8EA-CD30729B598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67143" y="1235082"/>
                <a:ext cx="88200" cy="294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1E53628-19F4-49D8-A9DD-349187235D2D}"/>
                  </a:ext>
                </a:extLst>
              </p14:cNvPr>
              <p14:cNvContentPartPr/>
              <p14:nvPr/>
            </p14:nvContentPartPr>
            <p14:xfrm>
              <a:off x="4117543" y="1209497"/>
              <a:ext cx="155160" cy="196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1E53628-19F4-49D8-A9DD-349187235D2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99543" y="1191497"/>
                <a:ext cx="190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8DB7EC2-7EC1-4FF8-8ED8-9790684928EF}"/>
                  </a:ext>
                </a:extLst>
              </p14:cNvPr>
              <p14:cNvContentPartPr/>
              <p14:nvPr/>
            </p14:nvContentPartPr>
            <p14:xfrm>
              <a:off x="4449463" y="1189697"/>
              <a:ext cx="219960" cy="238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8DB7EC2-7EC1-4FF8-8ED8-9790684928E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431433" y="1171697"/>
                <a:ext cx="255658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BD65F81-7DE8-48C0-85F3-D4D9AF735009}"/>
                  </a:ext>
                </a:extLst>
              </p14:cNvPr>
              <p14:cNvContentPartPr/>
              <p14:nvPr/>
            </p14:nvContentPartPr>
            <p14:xfrm>
              <a:off x="4804063" y="1290137"/>
              <a:ext cx="251280" cy="285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BD65F81-7DE8-48C0-85F3-D4D9AF73500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86089" y="1272137"/>
                <a:ext cx="286869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57951E4-7CFB-4AC3-B27C-2E0E6074704B}"/>
                  </a:ext>
                </a:extLst>
              </p14:cNvPr>
              <p14:cNvContentPartPr/>
              <p14:nvPr/>
            </p14:nvContentPartPr>
            <p14:xfrm>
              <a:off x="5115463" y="1112657"/>
              <a:ext cx="169560" cy="401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57951E4-7CFB-4AC3-B27C-2E0E6074704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097463" y="1094657"/>
                <a:ext cx="2052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D33E5BD-DD9A-4394-8DEF-C00A8A8A4EEA}"/>
                  </a:ext>
                </a:extLst>
              </p14:cNvPr>
              <p14:cNvContentPartPr/>
              <p14:nvPr/>
            </p14:nvContentPartPr>
            <p14:xfrm>
              <a:off x="5536663" y="1190777"/>
              <a:ext cx="207360" cy="27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33E5BD-DD9A-4394-8DEF-C00A8A8A4E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18663" y="1172777"/>
                <a:ext cx="243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114484-D587-4B00-94F8-CC4D0B86ED80}"/>
                  </a:ext>
                </a:extLst>
              </p14:cNvPr>
              <p14:cNvContentPartPr/>
              <p14:nvPr/>
            </p14:nvContentPartPr>
            <p14:xfrm>
              <a:off x="5587063" y="1273217"/>
              <a:ext cx="161640" cy="23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114484-D587-4B00-94F8-CC4D0B86ED8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69023" y="1254931"/>
                <a:ext cx="197360" cy="59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CC8D6A6-B41A-4996-8F51-0BCA68F5A221}"/>
                  </a:ext>
                </a:extLst>
              </p14:cNvPr>
              <p14:cNvContentPartPr/>
              <p14:nvPr/>
            </p14:nvContentPartPr>
            <p14:xfrm>
              <a:off x="5566903" y="1388057"/>
              <a:ext cx="205560" cy="21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CC8D6A6-B41A-4996-8F51-0BCA68F5A2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548903" y="1370057"/>
                <a:ext cx="241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414FE7F-E7C0-4550-B83A-FE5F29B50E02}"/>
                  </a:ext>
                </a:extLst>
              </p14:cNvPr>
              <p14:cNvContentPartPr/>
              <p14:nvPr/>
            </p14:nvContentPartPr>
            <p14:xfrm>
              <a:off x="6102943" y="1293017"/>
              <a:ext cx="250560" cy="123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414FE7F-E7C0-4550-B83A-FE5F29B50E0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084943" y="1274964"/>
                <a:ext cx="286200" cy="159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EC5528-41C9-4745-9CFC-189314B15E51}"/>
                  </a:ext>
                </a:extLst>
              </p14:cNvPr>
              <p14:cNvContentPartPr/>
              <p14:nvPr/>
            </p14:nvContentPartPr>
            <p14:xfrm>
              <a:off x="6492823" y="1313537"/>
              <a:ext cx="238320" cy="272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EC5528-41C9-4745-9CFC-189314B15E5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74796" y="1295537"/>
                <a:ext cx="274014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177140E-36BD-493F-A291-A613D4CAF2DC}"/>
                  </a:ext>
                </a:extLst>
              </p14:cNvPr>
              <p14:cNvContentPartPr/>
              <p14:nvPr/>
            </p14:nvContentPartPr>
            <p14:xfrm>
              <a:off x="6918343" y="1188257"/>
              <a:ext cx="253080" cy="277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177140E-36BD-493F-A291-A613D4CAF2D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00343" y="1170257"/>
                <a:ext cx="2887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7C66B83-79E9-48E9-896C-38034535A403}"/>
                  </a:ext>
                </a:extLst>
              </p14:cNvPr>
              <p14:cNvContentPartPr/>
              <p14:nvPr/>
            </p14:nvContentPartPr>
            <p14:xfrm>
              <a:off x="7355743" y="1317497"/>
              <a:ext cx="205560" cy="99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7C66B83-79E9-48E9-896C-38034535A40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337743" y="1299562"/>
                <a:ext cx="241200" cy="13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E652757-1ECC-4BFC-82D5-0FFE3AB3AFCF}"/>
                  </a:ext>
                </a:extLst>
              </p14:cNvPr>
              <p14:cNvContentPartPr/>
              <p14:nvPr/>
            </p14:nvContentPartPr>
            <p14:xfrm>
              <a:off x="7751383" y="1330817"/>
              <a:ext cx="291240" cy="245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E652757-1ECC-4BFC-82D5-0FFE3AB3AFC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33383" y="1312817"/>
                <a:ext cx="3268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1B4E884-E1B0-4A6C-B660-74AF4968D6FB}"/>
                  </a:ext>
                </a:extLst>
              </p14:cNvPr>
              <p14:cNvContentPartPr/>
              <p14:nvPr/>
            </p14:nvContentPartPr>
            <p14:xfrm>
              <a:off x="2431953" y="942916"/>
              <a:ext cx="131400" cy="539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1B4E884-E1B0-4A6C-B660-74AF4968D6F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414313" y="925276"/>
                <a:ext cx="16704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BC03AEA-FBBD-4041-98AE-2AF46793CAD5}"/>
                  </a:ext>
                </a:extLst>
              </p14:cNvPr>
              <p14:cNvContentPartPr/>
              <p14:nvPr/>
            </p14:nvContentPartPr>
            <p14:xfrm>
              <a:off x="5224833" y="1085116"/>
              <a:ext cx="168840" cy="471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BC03AEA-FBBD-4041-98AE-2AF46793CA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6833" y="1067116"/>
                <a:ext cx="204480" cy="50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7A8C2726-B9E5-4608-B1BB-E9BC819280FC}"/>
              </a:ext>
            </a:extLst>
          </p:cNvPr>
          <p:cNvGrpSpPr/>
          <p:nvPr/>
        </p:nvGrpSpPr>
        <p:grpSpPr>
          <a:xfrm>
            <a:off x="582343" y="1145417"/>
            <a:ext cx="1100880" cy="282600"/>
            <a:chOff x="582343" y="1145417"/>
            <a:chExt cx="110088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693AB7-A06F-4F97-8DD0-880D500D8243}"/>
                    </a:ext>
                  </a:extLst>
                </p14:cNvPr>
                <p14:cNvContentPartPr/>
                <p14:nvPr/>
              </p14:nvContentPartPr>
              <p14:xfrm>
                <a:off x="582343" y="1146857"/>
                <a:ext cx="167760" cy="248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693AB7-A06F-4F97-8DD0-880D500D824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4343" y="1129217"/>
                  <a:ext cx="203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4CDB14-9240-463C-9B40-49BF1A771FAA}"/>
                    </a:ext>
                  </a:extLst>
                </p14:cNvPr>
                <p14:cNvContentPartPr/>
                <p14:nvPr/>
              </p14:nvContentPartPr>
              <p14:xfrm>
                <a:off x="805543" y="1146137"/>
                <a:ext cx="36720" cy="248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4CDB14-9240-463C-9B40-49BF1A771FA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7543" y="1128497"/>
                  <a:ext cx="72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D3C412-7159-487C-88B0-ACAB9FE77C7E}"/>
                    </a:ext>
                  </a:extLst>
                </p14:cNvPr>
                <p14:cNvContentPartPr/>
                <p14:nvPr/>
              </p14:nvContentPartPr>
              <p14:xfrm>
                <a:off x="910303" y="1145417"/>
                <a:ext cx="70920" cy="282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D3C412-7159-487C-88B0-ACAB9FE77C7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2303" y="1127417"/>
                  <a:ext cx="106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AE5FA9-D1CC-4EF6-B86A-039E4F727300}"/>
                    </a:ext>
                  </a:extLst>
                </p14:cNvPr>
                <p14:cNvContentPartPr/>
                <p14:nvPr/>
              </p14:nvContentPartPr>
              <p14:xfrm>
                <a:off x="809863" y="1211297"/>
                <a:ext cx="191160" cy="50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AE5FA9-D1CC-4EF6-B86A-039E4F72730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2223" y="1193657"/>
                  <a:ext cx="226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E67E156-B962-4F89-82CD-617A64C05699}"/>
                    </a:ext>
                  </a:extLst>
                </p14:cNvPr>
                <p14:cNvContentPartPr/>
                <p14:nvPr/>
              </p14:nvContentPartPr>
              <p14:xfrm>
                <a:off x="1116583" y="1187897"/>
                <a:ext cx="145080" cy="197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E67E156-B962-4F89-82CD-617A64C0569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98943" y="1169897"/>
                  <a:ext cx="180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BC5E44-F921-44D7-A863-EDCAF78613CC}"/>
                    </a:ext>
                  </a:extLst>
                </p14:cNvPr>
                <p14:cNvContentPartPr/>
                <p14:nvPr/>
              </p14:nvContentPartPr>
              <p14:xfrm>
                <a:off x="1323223" y="1168457"/>
                <a:ext cx="360000" cy="199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BC5E44-F921-44D7-A863-EDCAF78613C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305583" y="1150457"/>
                  <a:ext cx="39564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3368E26-BDC4-4186-B2FD-6E4A605EB95F}"/>
              </a:ext>
            </a:extLst>
          </p:cNvPr>
          <p:cNvGrpSpPr/>
          <p:nvPr/>
        </p:nvGrpSpPr>
        <p:grpSpPr>
          <a:xfrm>
            <a:off x="8301463" y="1152257"/>
            <a:ext cx="378000" cy="223560"/>
            <a:chOff x="8301463" y="1152257"/>
            <a:chExt cx="37800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0CF28EF-D5B9-4EAB-AF73-4684405C2142}"/>
                    </a:ext>
                  </a:extLst>
                </p14:cNvPr>
                <p14:cNvContentPartPr/>
                <p14:nvPr/>
              </p14:nvContentPartPr>
              <p14:xfrm>
                <a:off x="8301463" y="1152257"/>
                <a:ext cx="186840" cy="223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0CF28EF-D5B9-4EAB-AF73-4684405C214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83463" y="1134257"/>
                  <a:ext cx="222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80EDF4B-EA79-4F50-8773-E65CA77BC90D}"/>
                    </a:ext>
                  </a:extLst>
                </p14:cNvPr>
                <p14:cNvContentPartPr/>
                <p14:nvPr/>
              </p14:nvContentPartPr>
              <p14:xfrm>
                <a:off x="8566423" y="1154417"/>
                <a:ext cx="82800" cy="79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80EDF4B-EA79-4F50-8773-E65CA77BC90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548423" y="1136417"/>
                  <a:ext cx="118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2A405D-86D7-4B6E-AFCD-25C1031E0379}"/>
                    </a:ext>
                  </a:extLst>
                </p14:cNvPr>
                <p14:cNvContentPartPr/>
                <p14:nvPr/>
              </p14:nvContentPartPr>
              <p14:xfrm>
                <a:off x="8655343" y="1198697"/>
                <a:ext cx="24120" cy="136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2A405D-86D7-4B6E-AFCD-25C1031E037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37703" y="1181057"/>
                  <a:ext cx="597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CC2B7BE-F327-4BF3-AC2E-D5AA5CEC21CF}"/>
              </a:ext>
            </a:extLst>
          </p:cNvPr>
          <p:cNvGrpSpPr/>
          <p:nvPr/>
        </p:nvGrpSpPr>
        <p:grpSpPr>
          <a:xfrm>
            <a:off x="9064303" y="1102577"/>
            <a:ext cx="2243520" cy="247680"/>
            <a:chOff x="9064303" y="1102577"/>
            <a:chExt cx="22435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F7DAE40-4557-4520-BBA7-65240B47C0A4}"/>
                    </a:ext>
                  </a:extLst>
                </p14:cNvPr>
                <p14:cNvContentPartPr/>
                <p14:nvPr/>
              </p14:nvContentPartPr>
              <p14:xfrm>
                <a:off x="9064303" y="1111577"/>
                <a:ext cx="168840" cy="238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F7DAE40-4557-4520-BBA7-65240B47C0A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46303" y="1093937"/>
                  <a:ext cx="204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D612C15-898A-4C9A-BDF7-B4B2CF9DADF3}"/>
                    </a:ext>
                  </a:extLst>
                </p14:cNvPr>
                <p14:cNvContentPartPr/>
                <p14:nvPr/>
              </p14:nvContentPartPr>
              <p14:xfrm>
                <a:off x="9356263" y="1109057"/>
                <a:ext cx="130680" cy="226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D612C15-898A-4C9A-BDF7-B4B2CF9DADF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338263" y="1091417"/>
                  <a:ext cx="166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799AC6-59D9-46A9-B03A-4C6A453FB311}"/>
                    </a:ext>
                  </a:extLst>
                </p14:cNvPr>
                <p14:cNvContentPartPr/>
                <p14:nvPr/>
              </p14:nvContentPartPr>
              <p14:xfrm>
                <a:off x="9327103" y="1186097"/>
                <a:ext cx="113400" cy="36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799AC6-59D9-46A9-B03A-4C6A453FB31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309103" y="1168457"/>
                  <a:ext cx="149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787A52F-47BC-401E-9E42-93840A13B7B5}"/>
                    </a:ext>
                  </a:extLst>
                </p14:cNvPr>
                <p14:cNvContentPartPr/>
                <p14:nvPr/>
              </p14:nvContentPartPr>
              <p14:xfrm>
                <a:off x="9578743" y="1146137"/>
                <a:ext cx="167400" cy="199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787A52F-47BC-401E-9E42-93840A13B7B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561103" y="1128497"/>
                  <a:ext cx="203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DEB2589-A1FF-491A-B762-16EB413F7F0E}"/>
                    </a:ext>
                  </a:extLst>
                </p14:cNvPr>
                <p14:cNvContentPartPr/>
                <p14:nvPr/>
              </p14:nvContentPartPr>
              <p14:xfrm>
                <a:off x="9835783" y="1102577"/>
                <a:ext cx="124200" cy="195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DEB2589-A1FF-491A-B762-16EB413F7F0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18143" y="1084577"/>
                  <a:ext cx="159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014AB6-5647-4133-9459-0AAC35CD4568}"/>
                    </a:ext>
                  </a:extLst>
                </p14:cNvPr>
                <p14:cNvContentPartPr/>
                <p14:nvPr/>
              </p14:nvContentPartPr>
              <p14:xfrm>
                <a:off x="10096783" y="1127057"/>
                <a:ext cx="98280" cy="19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014AB6-5647-4133-9459-0AAC35CD456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78783" y="1109057"/>
                  <a:ext cx="133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6852AD7-7808-4F57-9D48-6BDA7D884A38}"/>
                    </a:ext>
                  </a:extLst>
                </p14:cNvPr>
                <p14:cNvContentPartPr/>
                <p14:nvPr/>
              </p14:nvContentPartPr>
              <p14:xfrm>
                <a:off x="10333303" y="1133537"/>
                <a:ext cx="223560" cy="17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6852AD7-7808-4F57-9D48-6BDA7D884A3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315303" y="1115897"/>
                  <a:ext cx="259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77E22B8-99E8-4AAC-B6E3-ABF01FCCD78E}"/>
                    </a:ext>
                  </a:extLst>
                </p14:cNvPr>
                <p14:cNvContentPartPr/>
                <p14:nvPr/>
              </p14:nvContentPartPr>
              <p14:xfrm>
                <a:off x="10653703" y="1132457"/>
                <a:ext cx="18000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77E22B8-99E8-4AAC-B6E3-ABF01FCCD78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36063" y="1114817"/>
                  <a:ext cx="215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280BCC-30AA-4AAB-AA6B-92563A888B99}"/>
                    </a:ext>
                  </a:extLst>
                </p14:cNvPr>
                <p14:cNvContentPartPr/>
                <p14:nvPr/>
              </p14:nvContentPartPr>
              <p14:xfrm>
                <a:off x="10978423" y="1152257"/>
                <a:ext cx="13680" cy="161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280BCC-30AA-4AAB-AA6B-92563A888B9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960423" y="1134257"/>
                  <a:ext cx="49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0C21121-0D57-4B70-9D8B-9A23C03348E8}"/>
                    </a:ext>
                  </a:extLst>
                </p14:cNvPr>
                <p14:cNvContentPartPr/>
                <p14:nvPr/>
              </p14:nvContentPartPr>
              <p14:xfrm>
                <a:off x="11070583" y="1152257"/>
                <a:ext cx="23724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C21121-0D57-4B70-9D8B-9A23C03348E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52583" y="1134257"/>
                  <a:ext cx="2728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18D36D3-1AAD-4A78-A9CA-FFA109D2E82E}"/>
              </a:ext>
            </a:extLst>
          </p:cNvPr>
          <p:cNvGrpSpPr/>
          <p:nvPr/>
        </p:nvGrpSpPr>
        <p:grpSpPr>
          <a:xfrm>
            <a:off x="11491423" y="1112657"/>
            <a:ext cx="233640" cy="224280"/>
            <a:chOff x="11491423" y="1112657"/>
            <a:chExt cx="2336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91DE2D-69B6-49C6-84C4-42F2C056F65E}"/>
                    </a:ext>
                  </a:extLst>
                </p14:cNvPr>
                <p14:cNvContentPartPr/>
                <p14:nvPr/>
              </p14:nvContentPartPr>
              <p14:xfrm>
                <a:off x="11491423" y="1112657"/>
                <a:ext cx="157680" cy="199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491DE2D-69B6-49C6-84C4-42F2C056F65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473783" y="1094657"/>
                  <a:ext cx="193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5CF073-45C4-47E4-965C-3A0DC237DD68}"/>
                    </a:ext>
                  </a:extLst>
                </p14:cNvPr>
                <p14:cNvContentPartPr/>
                <p14:nvPr/>
              </p14:nvContentPartPr>
              <p14:xfrm>
                <a:off x="11567383" y="1182857"/>
                <a:ext cx="157680" cy="154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5CF073-45C4-47E4-965C-3A0DC237DD6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549743" y="1164857"/>
                  <a:ext cx="19332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F0EAAA-47F8-404F-9A0C-891C5E79442E}"/>
              </a:ext>
            </a:extLst>
          </p:cNvPr>
          <p:cNvGrpSpPr/>
          <p:nvPr/>
        </p:nvGrpSpPr>
        <p:grpSpPr>
          <a:xfrm>
            <a:off x="600343" y="1818977"/>
            <a:ext cx="223920" cy="255960"/>
            <a:chOff x="600343" y="1818977"/>
            <a:chExt cx="22392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E03511-1BA8-48F6-98CC-835A2F9F219F}"/>
                    </a:ext>
                  </a:extLst>
                </p14:cNvPr>
                <p14:cNvContentPartPr/>
                <p14:nvPr/>
              </p14:nvContentPartPr>
              <p14:xfrm>
                <a:off x="620143" y="1818977"/>
                <a:ext cx="204120" cy="255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E03511-1BA8-48F6-98CC-835A2F9F219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2503" y="1801337"/>
                  <a:ext cx="239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74930B-4F4E-42F4-A0FB-50A6A4FA95BF}"/>
                    </a:ext>
                  </a:extLst>
                </p14:cNvPr>
                <p14:cNvContentPartPr/>
                <p14:nvPr/>
              </p14:nvContentPartPr>
              <p14:xfrm>
                <a:off x="600343" y="1914737"/>
                <a:ext cx="181800" cy="42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74930B-4F4E-42F4-A0FB-50A6A4FA95B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82703" y="1896737"/>
                  <a:ext cx="21744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B75AF8B-7938-4400-95D5-7492CA5956B6}"/>
              </a:ext>
            </a:extLst>
          </p:cNvPr>
          <p:cNvGrpSpPr/>
          <p:nvPr/>
        </p:nvGrpSpPr>
        <p:grpSpPr>
          <a:xfrm>
            <a:off x="1099303" y="1792337"/>
            <a:ext cx="1288440" cy="292320"/>
            <a:chOff x="1099303" y="1792337"/>
            <a:chExt cx="128844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4DA489-2584-4750-A4F9-199F045A050D}"/>
                    </a:ext>
                  </a:extLst>
                </p14:cNvPr>
                <p14:cNvContentPartPr/>
                <p14:nvPr/>
              </p14:nvContentPartPr>
              <p14:xfrm>
                <a:off x="1099303" y="1813217"/>
                <a:ext cx="119520" cy="270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4DA489-2584-4750-A4F9-199F045A050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1303" y="1795217"/>
                  <a:ext cx="155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996D841-0095-46DF-AE4A-EE937C080C73}"/>
                    </a:ext>
                  </a:extLst>
                </p14:cNvPr>
                <p14:cNvContentPartPr/>
                <p14:nvPr/>
              </p14:nvContentPartPr>
              <p14:xfrm>
                <a:off x="1320703" y="1820417"/>
                <a:ext cx="135000" cy="256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996D841-0095-46DF-AE4A-EE937C080C7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03063" y="1802417"/>
                  <a:ext cx="170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03A27A2-E10A-485E-A7B7-EFA47D80F3CA}"/>
                    </a:ext>
                  </a:extLst>
                </p14:cNvPr>
                <p14:cNvContentPartPr/>
                <p14:nvPr/>
              </p14:nvContentPartPr>
              <p14:xfrm>
                <a:off x="1320343" y="1954697"/>
                <a:ext cx="102960" cy="19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03A27A2-E10A-485E-A7B7-EFA47D80F3C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02343" y="1936697"/>
                  <a:ext cx="138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62ADC94-C681-4278-9FEF-2F10DF20B464}"/>
                    </a:ext>
                  </a:extLst>
                </p14:cNvPr>
                <p14:cNvContentPartPr/>
                <p14:nvPr/>
              </p14:nvContentPartPr>
              <p14:xfrm>
                <a:off x="1561543" y="1828697"/>
                <a:ext cx="177840" cy="242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62ADC94-C681-4278-9FEF-2F10DF20B46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543903" y="1810697"/>
                  <a:ext cx="2134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7F3F549-5C08-4ED0-BE39-8CC4E60808D5}"/>
                    </a:ext>
                  </a:extLst>
                </p14:cNvPr>
                <p14:cNvContentPartPr/>
                <p14:nvPr/>
              </p14:nvContentPartPr>
              <p14:xfrm>
                <a:off x="1882663" y="1825097"/>
                <a:ext cx="11520" cy="232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7F3F549-5C08-4ED0-BE39-8CC4E60808D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864663" y="1807097"/>
                  <a:ext cx="47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7D259F-98A9-4942-8A6C-792C00637B47}"/>
                    </a:ext>
                  </a:extLst>
                </p14:cNvPr>
                <p14:cNvContentPartPr/>
                <p14:nvPr/>
              </p14:nvContentPartPr>
              <p14:xfrm>
                <a:off x="2010463" y="1792337"/>
                <a:ext cx="198720" cy="292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7D259F-98A9-4942-8A6C-792C00637B4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992463" y="1774697"/>
                  <a:ext cx="2343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E3227A9-A8B2-48D0-973A-99F22C462FFB}"/>
                    </a:ext>
                  </a:extLst>
                </p14:cNvPr>
                <p14:cNvContentPartPr/>
                <p14:nvPr/>
              </p14:nvContentPartPr>
              <p14:xfrm>
                <a:off x="2037103" y="1875497"/>
                <a:ext cx="165960" cy="38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E3227A9-A8B2-48D0-973A-99F22C462FF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19463" y="1857497"/>
                  <a:ext cx="201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5360E9A-256E-4CFA-B5A4-A5B754C4AE65}"/>
                    </a:ext>
                  </a:extLst>
                </p14:cNvPr>
                <p14:cNvContentPartPr/>
                <p14:nvPr/>
              </p14:nvContentPartPr>
              <p14:xfrm>
                <a:off x="2228983" y="1806737"/>
                <a:ext cx="158760" cy="223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5360E9A-256E-4CFA-B5A4-A5B754C4AE6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210983" y="1789097"/>
                  <a:ext cx="1944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B4270F4-D491-498E-8B0A-4BECF7FC1051}"/>
              </a:ext>
            </a:extLst>
          </p:cNvPr>
          <p:cNvGrpSpPr/>
          <p:nvPr/>
        </p:nvGrpSpPr>
        <p:grpSpPr>
          <a:xfrm>
            <a:off x="2684383" y="1786577"/>
            <a:ext cx="474120" cy="281160"/>
            <a:chOff x="2684383" y="1786577"/>
            <a:chExt cx="47412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7C5A48-DD21-44E4-805A-64BBB8D5AD5E}"/>
                    </a:ext>
                  </a:extLst>
                </p14:cNvPr>
                <p14:cNvContentPartPr/>
                <p14:nvPr/>
              </p14:nvContentPartPr>
              <p14:xfrm>
                <a:off x="2684383" y="1824377"/>
                <a:ext cx="171360" cy="213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7C5A48-DD21-44E4-805A-64BBB8D5AD5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666743" y="1806377"/>
                  <a:ext cx="207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30258E3-547F-4F5C-8FE3-57408849D93F}"/>
                    </a:ext>
                  </a:extLst>
                </p14:cNvPr>
                <p14:cNvContentPartPr/>
                <p14:nvPr/>
              </p14:nvContentPartPr>
              <p14:xfrm>
                <a:off x="2987143" y="1808537"/>
                <a:ext cx="12240" cy="259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30258E3-547F-4F5C-8FE3-57408849D93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969503" y="1790897"/>
                  <a:ext cx="47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7FC38E-2FA8-4922-80EE-DC6B55D2F86E}"/>
                    </a:ext>
                  </a:extLst>
                </p14:cNvPr>
                <p14:cNvContentPartPr/>
                <p14:nvPr/>
              </p14:nvContentPartPr>
              <p14:xfrm>
                <a:off x="2979223" y="1786577"/>
                <a:ext cx="179280" cy="109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7FC38E-2FA8-4922-80EE-DC6B55D2F86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61223" y="1768937"/>
                  <a:ext cx="2149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BCE3011-4897-49E3-A09C-C4857BD032B4}"/>
              </a:ext>
            </a:extLst>
          </p:cNvPr>
          <p:cNvGrpSpPr/>
          <p:nvPr/>
        </p:nvGrpSpPr>
        <p:grpSpPr>
          <a:xfrm>
            <a:off x="3559903" y="1771817"/>
            <a:ext cx="1633320" cy="345600"/>
            <a:chOff x="3559903" y="1771817"/>
            <a:chExt cx="163332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1DA49A7-323A-4469-A439-01665828966E}"/>
                    </a:ext>
                  </a:extLst>
                </p14:cNvPr>
                <p14:cNvContentPartPr/>
                <p14:nvPr/>
              </p14:nvContentPartPr>
              <p14:xfrm>
                <a:off x="3559903" y="1771817"/>
                <a:ext cx="141480" cy="292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1DA49A7-323A-4469-A439-01665828966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542263" y="1753817"/>
                  <a:ext cx="177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1422BB4-7294-4034-828B-F1922ADE04BE}"/>
                    </a:ext>
                  </a:extLst>
                </p14:cNvPr>
                <p14:cNvContentPartPr/>
                <p14:nvPr/>
              </p14:nvContentPartPr>
              <p14:xfrm>
                <a:off x="3787783" y="1812497"/>
                <a:ext cx="204120" cy="246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1422BB4-7294-4034-828B-F1922ADE04B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70143" y="1794497"/>
                  <a:ext cx="239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3D25B1E-FED9-4B17-BC2D-31A4B95CAFCA}"/>
                    </a:ext>
                  </a:extLst>
                </p14:cNvPr>
                <p14:cNvContentPartPr/>
                <p14:nvPr/>
              </p14:nvContentPartPr>
              <p14:xfrm>
                <a:off x="4066783" y="1841297"/>
                <a:ext cx="155880" cy="236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3D25B1E-FED9-4B17-BC2D-31A4B95CAFC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048783" y="1823657"/>
                  <a:ext cx="191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1CA394-853A-4710-A350-6B3CC41D0B29}"/>
                    </a:ext>
                  </a:extLst>
                </p14:cNvPr>
                <p14:cNvContentPartPr/>
                <p14:nvPr/>
              </p14:nvContentPartPr>
              <p14:xfrm>
                <a:off x="4316983" y="1857497"/>
                <a:ext cx="33120" cy="207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1CA394-853A-4710-A350-6B3CC41D0B2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99343" y="1839857"/>
                  <a:ext cx="68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DA4B7F0-33D9-45A3-9701-5A91D8897302}"/>
                    </a:ext>
                  </a:extLst>
                </p14:cNvPr>
                <p14:cNvContentPartPr/>
                <p14:nvPr/>
              </p14:nvContentPartPr>
              <p14:xfrm>
                <a:off x="4481143" y="1892417"/>
                <a:ext cx="153720" cy="225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DA4B7F0-33D9-45A3-9701-5A91D889730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463143" y="1874777"/>
                  <a:ext cx="189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D8EDCB0-E51C-4E57-BADA-B29F00EF42A6}"/>
                    </a:ext>
                  </a:extLst>
                </p14:cNvPr>
                <p14:cNvContentPartPr/>
                <p14:nvPr/>
              </p14:nvContentPartPr>
              <p14:xfrm>
                <a:off x="4719823" y="1867937"/>
                <a:ext cx="236520" cy="229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D8EDCB0-E51C-4E57-BADA-B29F00EF42A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01823" y="1849937"/>
                  <a:ext cx="272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5149C05-F357-4B3B-B462-234668396B4F}"/>
                    </a:ext>
                  </a:extLst>
                </p14:cNvPr>
                <p14:cNvContentPartPr/>
                <p14:nvPr/>
              </p14:nvContentPartPr>
              <p14:xfrm>
                <a:off x="4808743" y="1954697"/>
                <a:ext cx="145080" cy="30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5149C05-F357-4B3B-B462-234668396B4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91103" y="1936697"/>
                  <a:ext cx="180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8187EC-E536-4261-93B1-192C4CBDAE5C}"/>
                    </a:ext>
                  </a:extLst>
                </p14:cNvPr>
                <p14:cNvContentPartPr/>
                <p14:nvPr/>
              </p14:nvContentPartPr>
              <p14:xfrm>
                <a:off x="5081983" y="1888097"/>
                <a:ext cx="111240" cy="210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8187EC-E536-4261-93B1-192C4CBDAE5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63983" y="1870097"/>
                  <a:ext cx="1468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640203D-A3D5-4A02-8949-A4308549EF4D}"/>
              </a:ext>
            </a:extLst>
          </p:cNvPr>
          <p:cNvGrpSpPr/>
          <p:nvPr/>
        </p:nvGrpSpPr>
        <p:grpSpPr>
          <a:xfrm>
            <a:off x="5531623" y="1836617"/>
            <a:ext cx="3388680" cy="292680"/>
            <a:chOff x="5531623" y="1836617"/>
            <a:chExt cx="33886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8BC5719-BA5A-43CE-9F4B-B40AE4952014}"/>
                    </a:ext>
                  </a:extLst>
                </p14:cNvPr>
                <p14:cNvContentPartPr/>
                <p14:nvPr/>
              </p14:nvContentPartPr>
              <p14:xfrm>
                <a:off x="5532343" y="1840577"/>
                <a:ext cx="163080" cy="277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8BC5719-BA5A-43CE-9F4B-B40AE495201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14343" y="1822577"/>
                  <a:ext cx="1987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E592EF-CA10-4F97-B781-433F2FBD4272}"/>
                    </a:ext>
                  </a:extLst>
                </p14:cNvPr>
                <p14:cNvContentPartPr/>
                <p14:nvPr/>
              </p14:nvContentPartPr>
              <p14:xfrm>
                <a:off x="5531623" y="1996817"/>
                <a:ext cx="141480" cy="8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E592EF-CA10-4F97-B781-433F2FBD427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13983" y="1979177"/>
                  <a:ext cx="177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FDE913A-4585-4322-B20D-333247E45BD7}"/>
                    </a:ext>
                  </a:extLst>
                </p14:cNvPr>
                <p14:cNvContentPartPr/>
                <p14:nvPr/>
              </p14:nvContentPartPr>
              <p14:xfrm>
                <a:off x="5815303" y="1917617"/>
                <a:ext cx="267480" cy="211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FDE913A-4585-4322-B20D-333247E45BD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797663" y="1899977"/>
                  <a:ext cx="303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F58E234-DB29-4C8E-99A7-505BEB713505}"/>
                    </a:ext>
                  </a:extLst>
                </p14:cNvPr>
                <p14:cNvContentPartPr/>
                <p14:nvPr/>
              </p14:nvContentPartPr>
              <p14:xfrm>
                <a:off x="6032383" y="2063057"/>
                <a:ext cx="30240" cy="59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F58E234-DB29-4C8E-99A7-505BEB71350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14383" y="2045057"/>
                  <a:ext cx="65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C8E14A-D05F-4988-9230-6C2909695140}"/>
                    </a:ext>
                  </a:extLst>
                </p14:cNvPr>
                <p14:cNvContentPartPr/>
                <p14:nvPr/>
              </p14:nvContentPartPr>
              <p14:xfrm>
                <a:off x="6200863" y="1914737"/>
                <a:ext cx="184320" cy="14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C8E14A-D05F-4988-9230-6C290969514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182863" y="1896737"/>
                  <a:ext cx="21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912109C-F876-4E71-949D-572A8A18F570}"/>
                    </a:ext>
                  </a:extLst>
                </p14:cNvPr>
                <p14:cNvContentPartPr/>
                <p14:nvPr/>
              </p14:nvContentPartPr>
              <p14:xfrm>
                <a:off x="6525583" y="1899977"/>
                <a:ext cx="30240" cy="203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912109C-F876-4E71-949D-572A8A18F57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507943" y="1881977"/>
                  <a:ext cx="65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BEA925D-C03D-49D2-BA38-BB29F9CAFC0A}"/>
                    </a:ext>
                  </a:extLst>
                </p14:cNvPr>
                <p14:cNvContentPartPr/>
                <p14:nvPr/>
              </p14:nvContentPartPr>
              <p14:xfrm>
                <a:off x="6678583" y="1934537"/>
                <a:ext cx="161640" cy="169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BEA925D-C03D-49D2-BA38-BB29F9CAFC0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660943" y="1916897"/>
                  <a:ext cx="197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1390EE6-32B1-4897-B90B-F753A445EA21}"/>
                    </a:ext>
                  </a:extLst>
                </p14:cNvPr>
                <p14:cNvContentPartPr/>
                <p14:nvPr/>
              </p14:nvContentPartPr>
              <p14:xfrm>
                <a:off x="6960823" y="1862177"/>
                <a:ext cx="221400" cy="219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1390EE6-32B1-4897-B90B-F753A445EA2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943183" y="1844177"/>
                  <a:ext cx="257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8111D0-1B2B-4E72-BD5E-8573E03F6D09}"/>
                    </a:ext>
                  </a:extLst>
                </p14:cNvPr>
                <p14:cNvContentPartPr/>
                <p14:nvPr/>
              </p14:nvContentPartPr>
              <p14:xfrm>
                <a:off x="6989263" y="1983497"/>
                <a:ext cx="168120" cy="42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8111D0-1B2B-4E72-BD5E-8573E03F6D0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971263" y="1965857"/>
                  <a:ext cx="203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7A60E92-3D62-426D-9ECD-98EE45A29610}"/>
                    </a:ext>
                  </a:extLst>
                </p14:cNvPr>
                <p14:cNvContentPartPr/>
                <p14:nvPr/>
              </p14:nvContentPartPr>
              <p14:xfrm>
                <a:off x="7333063" y="1891697"/>
                <a:ext cx="144360" cy="231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7A60E92-3D62-426D-9ECD-98EE45A2961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315423" y="1874057"/>
                  <a:ext cx="180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F4BAA8D-49C2-49F1-AF81-9EE6CB2EB5A9}"/>
                    </a:ext>
                  </a:extLst>
                </p14:cNvPr>
                <p14:cNvContentPartPr/>
                <p14:nvPr/>
              </p14:nvContentPartPr>
              <p14:xfrm>
                <a:off x="7573543" y="1912577"/>
                <a:ext cx="168480" cy="199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F4BAA8D-49C2-49F1-AF81-9EE6CB2EB5A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555903" y="1894577"/>
                  <a:ext cx="204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45A3F58-99C4-4FAA-80E8-579507C7AF07}"/>
                    </a:ext>
                  </a:extLst>
                </p14:cNvPr>
                <p14:cNvContentPartPr/>
                <p14:nvPr/>
              </p14:nvContentPartPr>
              <p14:xfrm>
                <a:off x="7544023" y="2023097"/>
                <a:ext cx="205560" cy="15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45A3F58-99C4-4FAA-80E8-579507C7AF0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526383" y="2005097"/>
                  <a:ext cx="241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C0169DC-D05E-44DF-9934-2E7206BD8D12}"/>
                    </a:ext>
                  </a:extLst>
                </p14:cNvPr>
                <p14:cNvContentPartPr/>
                <p14:nvPr/>
              </p14:nvContentPartPr>
              <p14:xfrm>
                <a:off x="7797463" y="1954697"/>
                <a:ext cx="262800" cy="144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C0169DC-D05E-44DF-9934-2E7206BD8D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779463" y="1936697"/>
                  <a:ext cx="298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EB29B3-D211-4B5F-BA8A-3FAB918C5659}"/>
                    </a:ext>
                  </a:extLst>
                </p14:cNvPr>
                <p14:cNvContentPartPr/>
                <p14:nvPr/>
              </p14:nvContentPartPr>
              <p14:xfrm>
                <a:off x="8141623" y="1919777"/>
                <a:ext cx="175320" cy="182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EB29B3-D211-4B5F-BA8A-3FAB918C56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123983" y="1901777"/>
                  <a:ext cx="210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3BACC05-37C8-4904-9018-0861AAEE7CD8}"/>
                    </a:ext>
                  </a:extLst>
                </p14:cNvPr>
                <p14:cNvContentPartPr/>
                <p14:nvPr/>
              </p14:nvContentPartPr>
              <p14:xfrm>
                <a:off x="8374183" y="1887377"/>
                <a:ext cx="187200" cy="212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3BACC05-37C8-4904-9018-0861AAEE7CD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356183" y="1869737"/>
                  <a:ext cx="2228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07D0010-C475-41D8-85A7-D11A299C916F}"/>
                    </a:ext>
                  </a:extLst>
                </p14:cNvPr>
                <p14:cNvContentPartPr/>
                <p14:nvPr/>
              </p14:nvContentPartPr>
              <p14:xfrm>
                <a:off x="8421343" y="1956857"/>
                <a:ext cx="197280" cy="48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07D0010-C475-41D8-85A7-D11A299C916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403703" y="1939217"/>
                  <a:ext cx="232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8144A0C-58C1-4931-BC70-B8E7E183EF87}"/>
                    </a:ext>
                  </a:extLst>
                </p14:cNvPr>
                <p14:cNvContentPartPr/>
                <p14:nvPr/>
              </p14:nvContentPartPr>
              <p14:xfrm>
                <a:off x="8662543" y="1836617"/>
                <a:ext cx="158040" cy="218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8144A0C-58C1-4931-BC70-B8E7E183EF8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644543" y="1818617"/>
                  <a:ext cx="193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589A09D-17BD-47FB-A595-1C64FEA68B23}"/>
                    </a:ext>
                  </a:extLst>
                </p14:cNvPr>
                <p14:cNvContentPartPr/>
                <p14:nvPr/>
              </p14:nvContentPartPr>
              <p14:xfrm>
                <a:off x="8887183" y="2028137"/>
                <a:ext cx="33120" cy="10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589A09D-17BD-47FB-A595-1C64FEA68B2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869543" y="2010137"/>
                  <a:ext cx="6876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F5BD2F7-AC33-4291-9DE5-12D60EA15961}"/>
                  </a:ext>
                </a:extLst>
              </p14:cNvPr>
              <p14:cNvContentPartPr/>
              <p14:nvPr/>
            </p14:nvContentPartPr>
            <p14:xfrm>
              <a:off x="1676743" y="2609023"/>
              <a:ext cx="205560" cy="180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F5BD2F7-AC33-4291-9DE5-12D60EA1596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659103" y="2591383"/>
                <a:ext cx="24120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256CD84-8E02-4BDB-8AD8-735B17F79835}"/>
              </a:ext>
            </a:extLst>
          </p:cNvPr>
          <p:cNvGrpSpPr/>
          <p:nvPr/>
        </p:nvGrpSpPr>
        <p:grpSpPr>
          <a:xfrm>
            <a:off x="4710103" y="2632783"/>
            <a:ext cx="564120" cy="275400"/>
            <a:chOff x="4710103" y="2632783"/>
            <a:chExt cx="56412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80253A-375F-40C7-8B12-8B4DEC8F2661}"/>
                    </a:ext>
                  </a:extLst>
                </p14:cNvPr>
                <p14:cNvContentPartPr/>
                <p14:nvPr/>
              </p14:nvContentPartPr>
              <p14:xfrm>
                <a:off x="4710103" y="2632783"/>
                <a:ext cx="231480" cy="155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80253A-375F-40C7-8B12-8B4DEC8F266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692103" y="2614783"/>
                  <a:ext cx="267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98319AD-AA85-438A-B2F1-3FC43C463CEE}"/>
                    </a:ext>
                  </a:extLst>
                </p14:cNvPr>
                <p14:cNvContentPartPr/>
                <p14:nvPr/>
              </p14:nvContentPartPr>
              <p14:xfrm>
                <a:off x="5102503" y="2657263"/>
                <a:ext cx="24120" cy="250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98319AD-AA85-438A-B2F1-3FC43C463CE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084863" y="2639263"/>
                  <a:ext cx="59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9011485-70BC-4703-8A2F-EC53C72CAA4B}"/>
                    </a:ext>
                  </a:extLst>
                </p14:cNvPr>
                <p14:cNvContentPartPr/>
                <p14:nvPr/>
              </p14:nvContentPartPr>
              <p14:xfrm>
                <a:off x="5105383" y="2659423"/>
                <a:ext cx="168840" cy="161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9011485-70BC-4703-8A2F-EC53C72CAA4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087383" y="2641783"/>
                  <a:ext cx="2044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9465AF0-D13C-413D-87D0-5F9159239EC2}"/>
              </a:ext>
            </a:extLst>
          </p:cNvPr>
          <p:cNvGrpSpPr/>
          <p:nvPr/>
        </p:nvGrpSpPr>
        <p:grpSpPr>
          <a:xfrm>
            <a:off x="2105143" y="2466823"/>
            <a:ext cx="2223360" cy="507240"/>
            <a:chOff x="2105143" y="2466823"/>
            <a:chExt cx="222336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2F35D91-7B14-4D5C-85ED-5365F0B8D7B4}"/>
                    </a:ext>
                  </a:extLst>
                </p14:cNvPr>
                <p14:cNvContentPartPr/>
                <p14:nvPr/>
              </p14:nvContentPartPr>
              <p14:xfrm>
                <a:off x="2105143" y="2517223"/>
                <a:ext cx="135360" cy="326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2F35D91-7B14-4D5C-85ED-5365F0B8D7B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087143" y="2499223"/>
                  <a:ext cx="171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C2E1D3-ACDC-4423-8747-C59DBBAFFFA4}"/>
                    </a:ext>
                  </a:extLst>
                </p14:cNvPr>
                <p14:cNvContentPartPr/>
                <p14:nvPr/>
              </p14:nvContentPartPr>
              <p14:xfrm>
                <a:off x="2369383" y="2610463"/>
                <a:ext cx="159480" cy="137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C2E1D3-ACDC-4423-8747-C59DBBAFFFA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351383" y="2592823"/>
                  <a:ext cx="195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A7A44E9-52E2-48E8-B379-072AB317A7F5}"/>
                    </a:ext>
                  </a:extLst>
                </p14:cNvPr>
                <p14:cNvContentPartPr/>
                <p14:nvPr/>
              </p14:nvContentPartPr>
              <p14:xfrm>
                <a:off x="2654143" y="2669863"/>
                <a:ext cx="21960" cy="205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A7A44E9-52E2-48E8-B379-072AB317A7F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636503" y="2651863"/>
                  <a:ext cx="576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56F2A14-A93B-4CB6-8A59-4563BF952320}"/>
                    </a:ext>
                  </a:extLst>
                </p14:cNvPr>
                <p14:cNvContentPartPr/>
                <p14:nvPr/>
              </p14:nvContentPartPr>
              <p14:xfrm>
                <a:off x="2683303" y="2680663"/>
                <a:ext cx="115920" cy="105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56F2A14-A93B-4CB6-8A59-4563BF95232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665663" y="2662663"/>
                  <a:ext cx="151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C565468-F713-4F0D-8CC0-5E309D9A45C0}"/>
                    </a:ext>
                  </a:extLst>
                </p14:cNvPr>
                <p14:cNvContentPartPr/>
                <p14:nvPr/>
              </p14:nvContentPartPr>
              <p14:xfrm>
                <a:off x="2979223" y="2610103"/>
                <a:ext cx="234360" cy="221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C565468-F713-4F0D-8CC0-5E309D9A45C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961223" y="2592463"/>
                  <a:ext cx="270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22713A7-19C1-4340-867A-36EF7F193CDA}"/>
                    </a:ext>
                  </a:extLst>
                </p14:cNvPr>
                <p14:cNvContentPartPr/>
                <p14:nvPr/>
              </p14:nvContentPartPr>
              <p14:xfrm>
                <a:off x="3363703" y="2730343"/>
                <a:ext cx="207720" cy="243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22713A7-19C1-4340-867A-36EF7F193CD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345703" y="2712343"/>
                  <a:ext cx="243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ADA0BF2-AF94-41D6-9FD1-DA6465209B71}"/>
                    </a:ext>
                  </a:extLst>
                </p14:cNvPr>
                <p14:cNvContentPartPr/>
                <p14:nvPr/>
              </p14:nvContentPartPr>
              <p14:xfrm>
                <a:off x="3658903" y="2507863"/>
                <a:ext cx="123480" cy="359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ADA0BF2-AF94-41D6-9FD1-DA6465209B7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640903" y="2489863"/>
                  <a:ext cx="1591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888A7E-E0AA-4FFB-A517-A1CAD0696A8D}"/>
                    </a:ext>
                  </a:extLst>
                </p14:cNvPr>
                <p14:cNvContentPartPr/>
                <p14:nvPr/>
              </p14:nvContentPartPr>
              <p14:xfrm>
                <a:off x="4083703" y="2647543"/>
                <a:ext cx="208440" cy="2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888A7E-E0AA-4FFB-A517-A1CAD0696A8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066063" y="2629543"/>
                  <a:ext cx="244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E884677-224C-4BD3-8A54-8FECC03014AE}"/>
                    </a:ext>
                  </a:extLst>
                </p14:cNvPr>
                <p14:cNvContentPartPr/>
                <p14:nvPr/>
              </p14:nvContentPartPr>
              <p14:xfrm>
                <a:off x="4083703" y="2754823"/>
                <a:ext cx="244800" cy="20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E884677-224C-4BD3-8A54-8FECC03014A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066063" y="2737183"/>
                  <a:ext cx="280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823EA7A-E8B7-4E9D-80E4-C9D431A17C2C}"/>
                    </a:ext>
                  </a:extLst>
                </p14:cNvPr>
                <p14:cNvContentPartPr/>
                <p14:nvPr/>
              </p14:nvContentPartPr>
              <p14:xfrm>
                <a:off x="4102423" y="2881903"/>
                <a:ext cx="207720" cy="6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823EA7A-E8B7-4E9D-80E4-C9D431A17C2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084423" y="2863903"/>
                  <a:ext cx="243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4D602B5-B4C8-45B2-A153-229466D4B06D}"/>
                    </a:ext>
                  </a:extLst>
                </p14:cNvPr>
                <p14:cNvContentPartPr/>
                <p14:nvPr/>
              </p14:nvContentPartPr>
              <p14:xfrm>
                <a:off x="3820903" y="2466823"/>
                <a:ext cx="88200" cy="412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4D602B5-B4C8-45B2-A153-229466D4B06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802903" y="2449183"/>
                  <a:ext cx="123840" cy="44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3522BA6-9D4A-4F80-9CB4-BE75A0C2414C}"/>
                  </a:ext>
                </a:extLst>
              </p14:cNvPr>
              <p14:cNvContentPartPr/>
              <p14:nvPr/>
            </p14:nvContentPartPr>
            <p14:xfrm>
              <a:off x="769183" y="2667703"/>
              <a:ext cx="169560" cy="138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3522BA6-9D4A-4F80-9CB4-BE75A0C2414C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51183" y="2649703"/>
                <a:ext cx="20520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622E9A-39DD-4A97-8255-79D154F00D55}"/>
              </a:ext>
            </a:extLst>
          </p:cNvPr>
          <p:cNvGrpSpPr/>
          <p:nvPr/>
        </p:nvGrpSpPr>
        <p:grpSpPr>
          <a:xfrm>
            <a:off x="1187503" y="2523703"/>
            <a:ext cx="294840" cy="382680"/>
            <a:chOff x="1187503" y="2523703"/>
            <a:chExt cx="2948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796D6E4-1B1A-4053-A0F1-826734125952}"/>
                    </a:ext>
                  </a:extLst>
                </p14:cNvPr>
                <p14:cNvContentPartPr/>
                <p14:nvPr/>
              </p14:nvContentPartPr>
              <p14:xfrm>
                <a:off x="1332223" y="2637823"/>
                <a:ext cx="46440" cy="232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796D6E4-1B1A-4053-A0F1-82673412595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314223" y="2620183"/>
                  <a:ext cx="82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A1EED14-7676-48AA-86F2-F39B9E5E9AE6}"/>
                    </a:ext>
                  </a:extLst>
                </p14:cNvPr>
                <p14:cNvContentPartPr/>
                <p14:nvPr/>
              </p14:nvContentPartPr>
              <p14:xfrm>
                <a:off x="1358863" y="2628823"/>
                <a:ext cx="123480" cy="105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A1EED14-7676-48AA-86F2-F39B9E5E9AE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341223" y="2611183"/>
                  <a:ext cx="159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EC89CC4-0F25-429D-A116-F8BCC7618A28}"/>
                    </a:ext>
                  </a:extLst>
                </p14:cNvPr>
                <p14:cNvContentPartPr/>
                <p14:nvPr/>
              </p14:nvContentPartPr>
              <p14:xfrm>
                <a:off x="1187503" y="2523703"/>
                <a:ext cx="103680" cy="382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EC89CC4-0F25-429D-A116-F8BCC7618A2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69503" y="2506063"/>
                  <a:ext cx="139320" cy="41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6450AD0-4089-4829-A01E-C6FB7E143E41}"/>
                  </a:ext>
                </a:extLst>
              </p14:cNvPr>
              <p14:cNvContentPartPr/>
              <p14:nvPr/>
            </p14:nvContentPartPr>
            <p14:xfrm>
              <a:off x="5516863" y="2590663"/>
              <a:ext cx="293040" cy="2340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6450AD0-4089-4829-A01E-C6FB7E143E41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498863" y="2573023"/>
                <a:ext cx="328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50F33B6-EFB6-42FB-95B5-5328817BCDC9}"/>
                  </a:ext>
                </a:extLst>
              </p14:cNvPr>
              <p14:cNvContentPartPr/>
              <p14:nvPr/>
            </p14:nvContentPartPr>
            <p14:xfrm>
              <a:off x="6050023" y="2637823"/>
              <a:ext cx="152280" cy="142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50F33B6-EFB6-42FB-95B5-5328817BCDC9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032383" y="2620183"/>
                <a:ext cx="18792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9263842-7249-46A5-919C-CE7A40217652}"/>
              </a:ext>
            </a:extLst>
          </p:cNvPr>
          <p:cNvGrpSpPr/>
          <p:nvPr/>
        </p:nvGrpSpPr>
        <p:grpSpPr>
          <a:xfrm>
            <a:off x="6412903" y="2466103"/>
            <a:ext cx="1475640" cy="465120"/>
            <a:chOff x="6412903" y="2466103"/>
            <a:chExt cx="147564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65C9C49-EB83-49F9-9FAF-7DFF32850965}"/>
                    </a:ext>
                  </a:extLst>
                </p14:cNvPr>
                <p14:cNvContentPartPr/>
                <p14:nvPr/>
              </p14:nvContentPartPr>
              <p14:xfrm>
                <a:off x="6412903" y="2543863"/>
                <a:ext cx="69480" cy="282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65C9C49-EB83-49F9-9FAF-7DFF3285096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394903" y="2525863"/>
                  <a:ext cx="105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3A5D1BE-52AC-4567-B95E-0ADB8AEA08C9}"/>
                    </a:ext>
                  </a:extLst>
                </p14:cNvPr>
                <p14:cNvContentPartPr/>
                <p14:nvPr/>
              </p14:nvContentPartPr>
              <p14:xfrm>
                <a:off x="6561943" y="2624503"/>
                <a:ext cx="136080" cy="169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3A5D1BE-52AC-4567-B95E-0ADB8AEA08C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544303" y="2606863"/>
                  <a:ext cx="171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F11E1AA-CF03-48FF-9591-1F23C55A78DC}"/>
                    </a:ext>
                  </a:extLst>
                </p14:cNvPr>
                <p14:cNvContentPartPr/>
                <p14:nvPr/>
              </p14:nvContentPartPr>
              <p14:xfrm>
                <a:off x="6839143" y="2638543"/>
                <a:ext cx="132840" cy="232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F11E1AA-CF03-48FF-9591-1F23C55A78D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821143" y="2620903"/>
                  <a:ext cx="1684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41BF8F7-BF31-4D9E-8506-21E54344DC75}"/>
                    </a:ext>
                  </a:extLst>
                </p14:cNvPr>
                <p14:cNvContentPartPr/>
                <p14:nvPr/>
              </p14:nvContentPartPr>
              <p14:xfrm>
                <a:off x="7119223" y="2599663"/>
                <a:ext cx="185760" cy="164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41BF8F7-BF31-4D9E-8506-21E54344DC7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101583" y="2581663"/>
                  <a:ext cx="221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498D677-F50D-4C17-98D3-F538A0099AC3}"/>
                    </a:ext>
                  </a:extLst>
                </p14:cNvPr>
                <p14:cNvContentPartPr/>
                <p14:nvPr/>
              </p14:nvContentPartPr>
              <p14:xfrm>
                <a:off x="7480303" y="2644663"/>
                <a:ext cx="214920" cy="286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498D677-F50D-4C17-98D3-F538A0099AC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462663" y="2626663"/>
                  <a:ext cx="2505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287EB2F-DE75-4DAC-9ADD-A478276C1FAE}"/>
                    </a:ext>
                  </a:extLst>
                </p14:cNvPr>
                <p14:cNvContentPartPr/>
                <p14:nvPr/>
              </p14:nvContentPartPr>
              <p14:xfrm>
                <a:off x="7798183" y="2466103"/>
                <a:ext cx="90360" cy="330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287EB2F-DE75-4DAC-9ADD-A478276C1FA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780183" y="2448103"/>
                  <a:ext cx="12600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2EE8383-8B07-476E-BBBD-B86693D0FAAD}"/>
              </a:ext>
            </a:extLst>
          </p:cNvPr>
          <p:cNvGrpSpPr/>
          <p:nvPr/>
        </p:nvGrpSpPr>
        <p:grpSpPr>
          <a:xfrm>
            <a:off x="4131943" y="3141103"/>
            <a:ext cx="128160" cy="118080"/>
            <a:chOff x="4131943" y="3141103"/>
            <a:chExt cx="12816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2DA0DA6-6A0B-4495-B592-90969EF3597A}"/>
                    </a:ext>
                  </a:extLst>
                </p14:cNvPr>
                <p14:cNvContentPartPr/>
                <p14:nvPr/>
              </p14:nvContentPartPr>
              <p14:xfrm>
                <a:off x="4150663" y="3141103"/>
                <a:ext cx="101520" cy="27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2DA0DA6-6A0B-4495-B592-90969EF3597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132663" y="3123463"/>
                  <a:ext cx="137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968CF17-1483-4364-9C2D-0E9047B8A36E}"/>
                    </a:ext>
                  </a:extLst>
                </p14:cNvPr>
                <p14:cNvContentPartPr/>
                <p14:nvPr/>
              </p14:nvContentPartPr>
              <p14:xfrm>
                <a:off x="4131943" y="3245503"/>
                <a:ext cx="128160" cy="13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968CF17-1483-4364-9C2D-0E9047B8A36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114303" y="3227863"/>
                  <a:ext cx="16380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35BC4F1-280D-47D2-A636-5B597921F792}"/>
                  </a:ext>
                </a:extLst>
              </p14:cNvPr>
              <p14:cNvContentPartPr/>
              <p14:nvPr/>
            </p14:nvContentPartPr>
            <p14:xfrm>
              <a:off x="4136623" y="3387343"/>
              <a:ext cx="145080" cy="140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35BC4F1-280D-47D2-A636-5B597921F792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118623" y="3369343"/>
                <a:ext cx="18072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62660A51-7027-4063-8AAB-4A36E7F43E4B}"/>
              </a:ext>
            </a:extLst>
          </p:cNvPr>
          <p:cNvGrpSpPr/>
          <p:nvPr/>
        </p:nvGrpSpPr>
        <p:grpSpPr>
          <a:xfrm>
            <a:off x="8393263" y="2542063"/>
            <a:ext cx="278280" cy="126360"/>
            <a:chOff x="8393263" y="2542063"/>
            <a:chExt cx="27828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E29D4A2-EC05-4AEA-B9C9-7F05269EE719}"/>
                    </a:ext>
                  </a:extLst>
                </p14:cNvPr>
                <p14:cNvContentPartPr/>
                <p14:nvPr/>
              </p14:nvContentPartPr>
              <p14:xfrm>
                <a:off x="8393263" y="2542063"/>
                <a:ext cx="171000" cy="126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E29D4A2-EC05-4AEA-B9C9-7F05269EE71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375263" y="2524423"/>
                  <a:ext cx="206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1DF3DD8-8B99-4379-994A-74AFAF57989F}"/>
                    </a:ext>
                  </a:extLst>
                </p14:cNvPr>
                <p14:cNvContentPartPr/>
                <p14:nvPr/>
              </p14:nvContentPartPr>
              <p14:xfrm>
                <a:off x="8584063" y="2543863"/>
                <a:ext cx="73440" cy="25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1DF3DD8-8B99-4379-994A-74AFAF57989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566423" y="2525863"/>
                  <a:ext cx="1090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6B16355-9D4B-4720-B998-0B0B9AA70F53}"/>
                    </a:ext>
                  </a:extLst>
                </p14:cNvPr>
                <p14:cNvContentPartPr/>
                <p14:nvPr/>
              </p14:nvContentPartPr>
              <p14:xfrm>
                <a:off x="8639143" y="2566183"/>
                <a:ext cx="32400" cy="89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6B16355-9D4B-4720-B998-0B0B9AA70F5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621143" y="2548183"/>
                  <a:ext cx="680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AB2375C-F179-49CA-8B82-ED92600607E4}"/>
              </a:ext>
            </a:extLst>
          </p:cNvPr>
          <p:cNvGrpSpPr/>
          <p:nvPr/>
        </p:nvGrpSpPr>
        <p:grpSpPr>
          <a:xfrm>
            <a:off x="8888623" y="2459983"/>
            <a:ext cx="1874520" cy="213840"/>
            <a:chOff x="8888623" y="2459983"/>
            <a:chExt cx="187452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C7C2966-1B6A-44F2-94C0-A8EFBABEC32D}"/>
                    </a:ext>
                  </a:extLst>
                </p14:cNvPr>
                <p14:cNvContentPartPr/>
                <p14:nvPr/>
              </p14:nvContentPartPr>
              <p14:xfrm>
                <a:off x="8888623" y="2494543"/>
                <a:ext cx="100800" cy="1792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C7C2966-1B6A-44F2-94C0-A8EFBABEC32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870983" y="2476903"/>
                  <a:ext cx="136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A9169F2-DA14-47F6-A1C5-BB124FB697CA}"/>
                    </a:ext>
                  </a:extLst>
                </p14:cNvPr>
                <p14:cNvContentPartPr/>
                <p14:nvPr/>
              </p14:nvContentPartPr>
              <p14:xfrm>
                <a:off x="9038023" y="2459983"/>
                <a:ext cx="189000" cy="788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A9169F2-DA14-47F6-A1C5-BB124FB697C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020023" y="2441983"/>
                  <a:ext cx="224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D5680E5-D102-49D6-AA7F-CCA1C17B12D9}"/>
                    </a:ext>
                  </a:extLst>
                </p14:cNvPr>
                <p14:cNvContentPartPr/>
                <p14:nvPr/>
              </p14:nvContentPartPr>
              <p14:xfrm>
                <a:off x="9401983" y="2494903"/>
                <a:ext cx="132840" cy="159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D5680E5-D102-49D6-AA7F-CCA1C17B12D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384343" y="2477263"/>
                  <a:ext cx="168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0A210B2-B715-439F-8E76-AE9B228551CA}"/>
                    </a:ext>
                  </a:extLst>
                </p14:cNvPr>
                <p14:cNvContentPartPr/>
                <p14:nvPr/>
              </p14:nvContentPartPr>
              <p14:xfrm>
                <a:off x="9571183" y="2520823"/>
                <a:ext cx="42120" cy="118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0A210B2-B715-439F-8E76-AE9B228551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553183" y="2503183"/>
                  <a:ext cx="77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BB36009-511B-465B-ABC3-E0012C794AD5}"/>
                    </a:ext>
                  </a:extLst>
                </p14:cNvPr>
                <p14:cNvContentPartPr/>
                <p14:nvPr/>
              </p14:nvContentPartPr>
              <p14:xfrm>
                <a:off x="9563263" y="2554303"/>
                <a:ext cx="86400" cy="241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BB36009-511B-465B-ABC3-E0012C794AD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545263" y="2536303"/>
                  <a:ext cx="122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3A08D5F-F405-4334-9B21-8B0DD7318D4A}"/>
                    </a:ext>
                  </a:extLst>
                </p14:cNvPr>
                <p14:cNvContentPartPr/>
                <p14:nvPr/>
              </p14:nvContentPartPr>
              <p14:xfrm>
                <a:off x="9769543" y="2491303"/>
                <a:ext cx="184680" cy="146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3A08D5F-F405-4334-9B21-8B0DD7318D4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751903" y="2473303"/>
                  <a:ext cx="220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99E514D-771C-4387-861F-E67D9A23EE0E}"/>
                    </a:ext>
                  </a:extLst>
                </p14:cNvPr>
                <p14:cNvContentPartPr/>
                <p14:nvPr/>
              </p14:nvContentPartPr>
              <p14:xfrm>
                <a:off x="10048543" y="2511103"/>
                <a:ext cx="222840" cy="1224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99E514D-771C-4387-861F-E67D9A23EE0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030903" y="2493463"/>
                  <a:ext cx="258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8B3801E-E751-48BC-B8B1-B2758773D27F}"/>
                    </a:ext>
                  </a:extLst>
                </p14:cNvPr>
                <p14:cNvContentPartPr/>
                <p14:nvPr/>
              </p14:nvContentPartPr>
              <p14:xfrm>
                <a:off x="10310623" y="2527303"/>
                <a:ext cx="92160" cy="116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8B3801E-E751-48BC-B8B1-B2758773D27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292623" y="2509663"/>
                  <a:ext cx="127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548FF9E-2C21-4FEA-BE7F-1A406E90F8E3}"/>
                    </a:ext>
                  </a:extLst>
                </p14:cNvPr>
                <p14:cNvContentPartPr/>
                <p14:nvPr/>
              </p14:nvContentPartPr>
              <p14:xfrm>
                <a:off x="10454623" y="2512903"/>
                <a:ext cx="112680" cy="1141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548FF9E-2C21-4FEA-BE7F-1A406E90F8E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436983" y="2495263"/>
                  <a:ext cx="148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7D11AE1-E36C-4C77-A7D1-D74300D51B54}"/>
                    </a:ext>
                  </a:extLst>
                </p14:cNvPr>
                <p14:cNvContentPartPr/>
                <p14:nvPr/>
              </p14:nvContentPartPr>
              <p14:xfrm>
                <a:off x="10446343" y="2575543"/>
                <a:ext cx="121320" cy="21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7D11AE1-E36C-4C77-A7D1-D74300D51B5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428703" y="2557903"/>
                  <a:ext cx="156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3A7A137-B61B-442F-B90F-9884238CA998}"/>
                    </a:ext>
                  </a:extLst>
                </p14:cNvPr>
                <p14:cNvContentPartPr/>
                <p14:nvPr/>
              </p14:nvContentPartPr>
              <p14:xfrm>
                <a:off x="10627063" y="2504623"/>
                <a:ext cx="136080" cy="1292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3A7A137-B61B-442F-B90F-9884238CA99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609063" y="2486623"/>
                  <a:ext cx="1717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03255266-2815-4DDC-8A76-72CD57F6F139}"/>
              </a:ext>
            </a:extLst>
          </p:cNvPr>
          <p:cNvGrpSpPr/>
          <p:nvPr/>
        </p:nvGrpSpPr>
        <p:grpSpPr>
          <a:xfrm>
            <a:off x="4692103" y="3214543"/>
            <a:ext cx="413640" cy="254520"/>
            <a:chOff x="4692103" y="3214543"/>
            <a:chExt cx="4136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4EFB71F-9146-45DC-8AF0-1EE6A2860574}"/>
                    </a:ext>
                  </a:extLst>
                </p14:cNvPr>
                <p14:cNvContentPartPr/>
                <p14:nvPr/>
              </p14:nvContentPartPr>
              <p14:xfrm>
                <a:off x="4692103" y="3214543"/>
                <a:ext cx="153000" cy="185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4EFB71F-9146-45DC-8AF0-1EE6A286057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674463" y="3196543"/>
                  <a:ext cx="188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808662C-AB25-4863-9014-246CEA8F51EA}"/>
                    </a:ext>
                  </a:extLst>
                </p14:cNvPr>
                <p14:cNvContentPartPr/>
                <p14:nvPr/>
              </p14:nvContentPartPr>
              <p14:xfrm>
                <a:off x="4983343" y="3226783"/>
                <a:ext cx="122400" cy="2422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808662C-AB25-4863-9014-246CEA8F51E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965703" y="3209143"/>
                  <a:ext cx="1580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E829C51-D9AE-484C-8886-921710148EBA}"/>
              </a:ext>
            </a:extLst>
          </p:cNvPr>
          <p:cNvGrpSpPr/>
          <p:nvPr/>
        </p:nvGrpSpPr>
        <p:grpSpPr>
          <a:xfrm>
            <a:off x="5310223" y="3107263"/>
            <a:ext cx="1052640" cy="333720"/>
            <a:chOff x="5310223" y="3107263"/>
            <a:chExt cx="105264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44CD6C8-62B7-4C54-B8CD-BD432C469510}"/>
                    </a:ext>
                  </a:extLst>
                </p14:cNvPr>
                <p14:cNvContentPartPr/>
                <p14:nvPr/>
              </p14:nvContentPartPr>
              <p14:xfrm>
                <a:off x="5310223" y="3192583"/>
                <a:ext cx="157320" cy="204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44CD6C8-62B7-4C54-B8CD-BD432C46951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292583" y="3174583"/>
                  <a:ext cx="192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E570B01-CD1C-4D7F-8EF7-DB6FB0EDD459}"/>
                    </a:ext>
                  </a:extLst>
                </p14:cNvPr>
                <p14:cNvContentPartPr/>
                <p14:nvPr/>
              </p14:nvContentPartPr>
              <p14:xfrm>
                <a:off x="5647543" y="3107263"/>
                <a:ext cx="59760" cy="331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E570B01-CD1C-4D7F-8EF7-DB6FB0EDD45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629903" y="3089263"/>
                  <a:ext cx="95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E90BC6D-5B10-45B7-9DC0-A028B8E89DEC}"/>
                    </a:ext>
                  </a:extLst>
                </p14:cNvPr>
                <p14:cNvContentPartPr/>
                <p14:nvPr/>
              </p14:nvContentPartPr>
              <p14:xfrm>
                <a:off x="5778223" y="3211303"/>
                <a:ext cx="142200" cy="158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E90BC6D-5B10-45B7-9DC0-A028B8E89DE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760583" y="3193303"/>
                  <a:ext cx="177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15917D7-C81F-462A-A7F0-B6285ABBD073}"/>
                    </a:ext>
                  </a:extLst>
                </p14:cNvPr>
                <p14:cNvContentPartPr/>
                <p14:nvPr/>
              </p14:nvContentPartPr>
              <p14:xfrm>
                <a:off x="5978023" y="3195823"/>
                <a:ext cx="118800" cy="1436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15917D7-C81F-462A-A7F0-B6285ABBD07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960383" y="3178183"/>
                  <a:ext cx="154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7D1999F-0AC3-4474-B9A2-29BBBE260AC7}"/>
                    </a:ext>
                  </a:extLst>
                </p14:cNvPr>
                <p14:cNvContentPartPr/>
                <p14:nvPr/>
              </p14:nvContentPartPr>
              <p14:xfrm>
                <a:off x="6239743" y="3231463"/>
                <a:ext cx="33120" cy="2095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7D1999F-0AC3-4474-B9A2-29BBBE260AC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221743" y="3213823"/>
                  <a:ext cx="68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A99AC34-02B9-4485-ADA5-007FF80BB9D9}"/>
                    </a:ext>
                  </a:extLst>
                </p14:cNvPr>
                <p14:cNvContentPartPr/>
                <p14:nvPr/>
              </p14:nvContentPartPr>
              <p14:xfrm>
                <a:off x="6263503" y="3193303"/>
                <a:ext cx="99360" cy="132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A99AC34-02B9-4485-ADA5-007FF80BB9D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245503" y="3175303"/>
                  <a:ext cx="1350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BB575D52-A964-4622-BFE0-63C034A66AFD}"/>
              </a:ext>
            </a:extLst>
          </p:cNvPr>
          <p:cNvGrpSpPr/>
          <p:nvPr/>
        </p:nvGrpSpPr>
        <p:grpSpPr>
          <a:xfrm>
            <a:off x="6570223" y="3108703"/>
            <a:ext cx="999360" cy="370800"/>
            <a:chOff x="6570223" y="3108703"/>
            <a:chExt cx="99936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EBBCE78-8F41-4674-A0D7-6CB26D31BCEE}"/>
                    </a:ext>
                  </a:extLst>
                </p14:cNvPr>
                <p14:cNvContentPartPr/>
                <p14:nvPr/>
              </p14:nvContentPartPr>
              <p14:xfrm>
                <a:off x="6570223" y="3180343"/>
                <a:ext cx="118800" cy="11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EBBCE78-8F41-4674-A0D7-6CB26D31BCE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552223" y="3162703"/>
                  <a:ext cx="154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2B34A61-D4A4-4726-860F-060A36735A80}"/>
                    </a:ext>
                  </a:extLst>
                </p14:cNvPr>
                <p14:cNvContentPartPr/>
                <p14:nvPr/>
              </p14:nvContentPartPr>
              <p14:xfrm>
                <a:off x="6867223" y="3163423"/>
                <a:ext cx="139320" cy="121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2B34A61-D4A4-4726-860F-060A36735A8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849583" y="3145423"/>
                  <a:ext cx="174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5F261AB-E933-4942-AB64-87AACCA3D650}"/>
                    </a:ext>
                  </a:extLst>
                </p14:cNvPr>
                <p14:cNvContentPartPr/>
                <p14:nvPr/>
              </p14:nvContentPartPr>
              <p14:xfrm>
                <a:off x="7181503" y="3231103"/>
                <a:ext cx="205560" cy="248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5F261AB-E933-4942-AB64-87AACCA3D65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163863" y="3213103"/>
                  <a:ext cx="241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F215E2C-6F01-45B4-9422-F24BAA498556}"/>
                    </a:ext>
                  </a:extLst>
                </p14:cNvPr>
                <p14:cNvContentPartPr/>
                <p14:nvPr/>
              </p14:nvContentPartPr>
              <p14:xfrm>
                <a:off x="7506223" y="3108703"/>
                <a:ext cx="63360" cy="3175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F215E2C-6F01-45B4-9422-F24BAA49855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488223" y="3090703"/>
                  <a:ext cx="990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7AE7219-6F9A-494E-A2F0-45DA1B22F7A6}"/>
              </a:ext>
            </a:extLst>
          </p:cNvPr>
          <p:cNvGrpSpPr/>
          <p:nvPr/>
        </p:nvGrpSpPr>
        <p:grpSpPr>
          <a:xfrm>
            <a:off x="8315143" y="3095023"/>
            <a:ext cx="266400" cy="138600"/>
            <a:chOff x="8315143" y="3095023"/>
            <a:chExt cx="26640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C33BD4A-F60A-4658-ACF4-3E6D2F8FD977}"/>
                    </a:ext>
                  </a:extLst>
                </p14:cNvPr>
                <p14:cNvContentPartPr/>
                <p14:nvPr/>
              </p14:nvContentPartPr>
              <p14:xfrm>
                <a:off x="8315143" y="3095023"/>
                <a:ext cx="117720" cy="1386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C33BD4A-F60A-4658-ACF4-3E6D2F8FD97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97503" y="3077023"/>
                  <a:ext cx="153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54C65BC-DBE8-4BDA-B39D-AB3C2A5E60A9}"/>
                    </a:ext>
                  </a:extLst>
                </p14:cNvPr>
                <p14:cNvContentPartPr/>
                <p14:nvPr/>
              </p14:nvContentPartPr>
              <p14:xfrm>
                <a:off x="8481463" y="3125623"/>
                <a:ext cx="100080" cy="446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54C65BC-DBE8-4BDA-B39D-AB3C2A5E60A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463823" y="3107623"/>
                  <a:ext cx="135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0CFEA39-77C1-478C-8F8D-9023AAC667FF}"/>
                    </a:ext>
                  </a:extLst>
                </p14:cNvPr>
                <p14:cNvContentPartPr/>
                <p14:nvPr/>
              </p14:nvContentPartPr>
              <p14:xfrm>
                <a:off x="8564623" y="3172423"/>
                <a:ext cx="16560" cy="550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0CFEA39-77C1-478C-8F8D-9023AAC667F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546983" y="3154423"/>
                  <a:ext cx="522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DB78C29-057A-4146-B3BE-8AAA70AFF894}"/>
              </a:ext>
            </a:extLst>
          </p:cNvPr>
          <p:cNvGrpSpPr/>
          <p:nvPr/>
        </p:nvGrpSpPr>
        <p:grpSpPr>
          <a:xfrm>
            <a:off x="8833543" y="3062623"/>
            <a:ext cx="323640" cy="190800"/>
            <a:chOff x="8833543" y="3062623"/>
            <a:chExt cx="32364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F0CFD42-E4CB-4A97-B60E-EE845BBCD8E7}"/>
                    </a:ext>
                  </a:extLst>
                </p14:cNvPr>
                <p14:cNvContentPartPr/>
                <p14:nvPr/>
              </p14:nvContentPartPr>
              <p14:xfrm>
                <a:off x="8833543" y="3089263"/>
                <a:ext cx="34920" cy="1641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F0CFD42-E4CB-4A97-B60E-EE845BBCD8E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815903" y="3071623"/>
                  <a:ext cx="70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7C1A98F-A848-420C-B360-6A47AE746FC3}"/>
                    </a:ext>
                  </a:extLst>
                </p14:cNvPr>
                <p14:cNvContentPartPr/>
                <p14:nvPr/>
              </p14:nvContentPartPr>
              <p14:xfrm>
                <a:off x="8929303" y="3070183"/>
                <a:ext cx="47160" cy="1044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7C1A98F-A848-420C-B360-6A47AE746FC3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911303" y="3052183"/>
                  <a:ext cx="8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7634D9D-984C-464D-B25C-619FB9CF9A88}"/>
                    </a:ext>
                  </a:extLst>
                </p14:cNvPr>
                <p14:cNvContentPartPr/>
                <p14:nvPr/>
              </p14:nvContentPartPr>
              <p14:xfrm>
                <a:off x="9081943" y="3062623"/>
                <a:ext cx="8640" cy="109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7634D9D-984C-464D-B25C-619FB9CF9A8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063943" y="3044623"/>
                  <a:ext cx="44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926B82B-0766-4DC2-9394-A025114EF7C7}"/>
                    </a:ext>
                  </a:extLst>
                </p14:cNvPr>
                <p14:cNvContentPartPr/>
                <p14:nvPr/>
              </p14:nvContentPartPr>
              <p14:xfrm>
                <a:off x="9015703" y="3081703"/>
                <a:ext cx="141480" cy="7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926B82B-0766-4DC2-9394-A025114EF7C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98063" y="3063703"/>
                  <a:ext cx="1771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33E2686-78C1-44BC-8C1F-55EF74E61172}"/>
              </a:ext>
            </a:extLst>
          </p:cNvPr>
          <p:cNvGrpSpPr/>
          <p:nvPr/>
        </p:nvGrpSpPr>
        <p:grpSpPr>
          <a:xfrm>
            <a:off x="9427183" y="3032383"/>
            <a:ext cx="1496160" cy="211320"/>
            <a:chOff x="9427183" y="3032383"/>
            <a:chExt cx="14961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080EBAF-68AF-4EFF-9F58-C5DF1C0C66D3}"/>
                    </a:ext>
                  </a:extLst>
                </p14:cNvPr>
                <p14:cNvContentPartPr/>
                <p14:nvPr/>
              </p14:nvContentPartPr>
              <p14:xfrm>
                <a:off x="9427183" y="3046783"/>
                <a:ext cx="125640" cy="1969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080EBAF-68AF-4EFF-9F58-C5DF1C0C66D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409543" y="3029143"/>
                  <a:ext cx="161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D2D25CD-A460-4E7E-9766-68BAC8350552}"/>
                    </a:ext>
                  </a:extLst>
                </p14:cNvPr>
                <p14:cNvContentPartPr/>
                <p14:nvPr/>
              </p14:nvContentPartPr>
              <p14:xfrm>
                <a:off x="9596743" y="3114103"/>
                <a:ext cx="82080" cy="96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D2D25CD-A460-4E7E-9766-68BAC835055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579103" y="3096463"/>
                  <a:ext cx="117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A87CE6F-2FE2-46BC-AEB2-B4FA01F67028}"/>
                    </a:ext>
                  </a:extLst>
                </p14:cNvPr>
                <p14:cNvContentPartPr/>
                <p14:nvPr/>
              </p14:nvContentPartPr>
              <p14:xfrm>
                <a:off x="9602503" y="3171703"/>
                <a:ext cx="67320" cy="5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A87CE6F-2FE2-46BC-AEB2-B4FA01F6702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584863" y="3153703"/>
                  <a:ext cx="1029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A37DE6D-F822-4554-BB20-19957BCA21AD}"/>
                    </a:ext>
                  </a:extLst>
                </p14:cNvPr>
                <p14:cNvContentPartPr/>
                <p14:nvPr/>
              </p14:nvContentPartPr>
              <p14:xfrm>
                <a:off x="9824623" y="3070903"/>
                <a:ext cx="225360" cy="1404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A37DE6D-F822-4554-BB20-19957BCA21A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806983" y="3052903"/>
                  <a:ext cx="261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C007CFE-EC04-49FF-9EC1-87C80F19962C}"/>
                    </a:ext>
                  </a:extLst>
                </p14:cNvPr>
                <p14:cNvContentPartPr/>
                <p14:nvPr/>
              </p14:nvContentPartPr>
              <p14:xfrm>
                <a:off x="10110463" y="3079543"/>
                <a:ext cx="255240" cy="134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C007CFE-EC04-49FF-9EC1-87C80F19962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092823" y="3061543"/>
                  <a:ext cx="290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25588D4-1061-4D63-9954-2FF650185958}"/>
                    </a:ext>
                  </a:extLst>
                </p14:cNvPr>
                <p14:cNvContentPartPr/>
                <p14:nvPr/>
              </p14:nvContentPartPr>
              <p14:xfrm>
                <a:off x="10392703" y="3032383"/>
                <a:ext cx="97920" cy="1735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25588D4-1061-4D63-9954-2FF65018595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375063" y="3014383"/>
                  <a:ext cx="133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DC5E8F0-FDDB-4E94-AEE8-F4875246E772}"/>
                    </a:ext>
                  </a:extLst>
                </p14:cNvPr>
                <p14:cNvContentPartPr/>
                <p14:nvPr/>
              </p14:nvContentPartPr>
              <p14:xfrm>
                <a:off x="10569823" y="3041383"/>
                <a:ext cx="127080" cy="1450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DC5E8F0-FDDB-4E94-AEE8-F4875246E77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551823" y="3023383"/>
                  <a:ext cx="162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50802F3-D814-44C6-838E-73932C533919}"/>
                    </a:ext>
                  </a:extLst>
                </p14:cNvPr>
                <p14:cNvContentPartPr/>
                <p14:nvPr/>
              </p14:nvContentPartPr>
              <p14:xfrm>
                <a:off x="10569103" y="3114463"/>
                <a:ext cx="131040" cy="277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50802F3-D814-44C6-838E-73932C53391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51103" y="3096823"/>
                  <a:ext cx="166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75A0625-7E0F-4049-9E8D-FCA83865A718}"/>
                    </a:ext>
                  </a:extLst>
                </p14:cNvPr>
                <p14:cNvContentPartPr/>
                <p14:nvPr/>
              </p14:nvContentPartPr>
              <p14:xfrm>
                <a:off x="10756303" y="3080983"/>
                <a:ext cx="167040" cy="124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75A0625-7E0F-4049-9E8D-FCA83865A71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738303" y="3063343"/>
                  <a:ext cx="2026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209B149E-5B57-478B-BBA4-F2B7205E9CB3}"/>
              </a:ext>
            </a:extLst>
          </p:cNvPr>
          <p:cNvGrpSpPr/>
          <p:nvPr/>
        </p:nvGrpSpPr>
        <p:grpSpPr>
          <a:xfrm>
            <a:off x="11154463" y="3066583"/>
            <a:ext cx="543960" cy="164520"/>
            <a:chOff x="11154463" y="3066583"/>
            <a:chExt cx="54396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5C1262A-0591-4224-AAE7-631337D235DC}"/>
                    </a:ext>
                  </a:extLst>
                </p14:cNvPr>
                <p14:cNvContentPartPr/>
                <p14:nvPr/>
              </p14:nvContentPartPr>
              <p14:xfrm>
                <a:off x="11154463" y="3076663"/>
                <a:ext cx="101520" cy="1544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5C1262A-0591-4224-AAE7-631337D235D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136823" y="3058663"/>
                  <a:ext cx="137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0046A04-BBDE-4247-93AA-8B887BAC0D4C}"/>
                    </a:ext>
                  </a:extLst>
                </p14:cNvPr>
                <p14:cNvContentPartPr/>
                <p14:nvPr/>
              </p14:nvContentPartPr>
              <p14:xfrm>
                <a:off x="11303863" y="3066583"/>
                <a:ext cx="123840" cy="141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0046A04-BBDE-4247-93AA-8B887BAC0D4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285863" y="3048583"/>
                  <a:ext cx="159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A1143B0-E35F-4178-9A2C-077F8E7CC154}"/>
                    </a:ext>
                  </a:extLst>
                </p14:cNvPr>
                <p14:cNvContentPartPr/>
                <p14:nvPr/>
              </p14:nvContentPartPr>
              <p14:xfrm>
                <a:off x="11285143" y="3145783"/>
                <a:ext cx="96120" cy="23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A1143B0-E35F-4178-9A2C-077F8E7CC15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267503" y="3127783"/>
                  <a:ext cx="131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DBC9F22-9748-482D-AA9F-BB4CB9BE87B8}"/>
                    </a:ext>
                  </a:extLst>
                </p14:cNvPr>
                <p14:cNvContentPartPr/>
                <p14:nvPr/>
              </p14:nvContentPartPr>
              <p14:xfrm>
                <a:off x="11495383" y="3080983"/>
                <a:ext cx="203040" cy="136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DBC9F22-9748-482D-AA9F-BB4CB9BE87B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477743" y="3063343"/>
                  <a:ext cx="23868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4D045AD6-55BC-471F-ABF3-414C8E4E731C}"/>
              </a:ext>
            </a:extLst>
          </p:cNvPr>
          <p:cNvGrpSpPr/>
          <p:nvPr/>
        </p:nvGrpSpPr>
        <p:grpSpPr>
          <a:xfrm>
            <a:off x="10958263" y="2425423"/>
            <a:ext cx="619920" cy="215640"/>
            <a:chOff x="10958263" y="2425423"/>
            <a:chExt cx="61992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B5EA274-6E7E-4070-9067-6FC751539AF9}"/>
                    </a:ext>
                  </a:extLst>
                </p14:cNvPr>
                <p14:cNvContentPartPr/>
                <p14:nvPr/>
              </p14:nvContentPartPr>
              <p14:xfrm>
                <a:off x="10958263" y="2425423"/>
                <a:ext cx="80640" cy="2026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B5EA274-6E7E-4070-9067-6FC751539AF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940623" y="2407423"/>
                  <a:ext cx="116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71382A2-3F6E-45DF-BFDB-AA60B0F4798B}"/>
                    </a:ext>
                  </a:extLst>
                </p14:cNvPr>
                <p14:cNvContentPartPr/>
                <p14:nvPr/>
              </p14:nvContentPartPr>
              <p14:xfrm>
                <a:off x="11111983" y="2511103"/>
                <a:ext cx="180360" cy="129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71382A2-3F6E-45DF-BFDB-AA60B0F4798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094343" y="2493463"/>
                  <a:ext cx="216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F6020C2-7FF9-4EDE-A2D2-F582B984E39C}"/>
                    </a:ext>
                  </a:extLst>
                </p14:cNvPr>
                <p14:cNvContentPartPr/>
                <p14:nvPr/>
              </p14:nvContentPartPr>
              <p14:xfrm>
                <a:off x="11158783" y="2560063"/>
                <a:ext cx="131760" cy="46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F6020C2-7FF9-4EDE-A2D2-F582B984E39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141143" y="2542423"/>
                  <a:ext cx="167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12F518B5-CD27-4E25-A7C7-0797F7197A1F}"/>
                    </a:ext>
                  </a:extLst>
                </p14:cNvPr>
                <p14:cNvContentPartPr/>
                <p14:nvPr/>
              </p14:nvContentPartPr>
              <p14:xfrm>
                <a:off x="11356423" y="2478343"/>
                <a:ext cx="221760" cy="1191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12F518B5-CD27-4E25-A7C7-0797F7197A1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338783" y="2460703"/>
                  <a:ext cx="2574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42AF335-BEDF-49E4-BEA1-5E945D153F5A}"/>
              </a:ext>
            </a:extLst>
          </p:cNvPr>
          <p:cNvGrpSpPr/>
          <p:nvPr/>
        </p:nvGrpSpPr>
        <p:grpSpPr>
          <a:xfrm>
            <a:off x="4193143" y="3745183"/>
            <a:ext cx="134640" cy="128520"/>
            <a:chOff x="4193143" y="3745183"/>
            <a:chExt cx="13464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FC36CB8-16AD-49FB-B35B-11868CE4C55D}"/>
                    </a:ext>
                  </a:extLst>
                </p14:cNvPr>
                <p14:cNvContentPartPr/>
                <p14:nvPr/>
              </p14:nvContentPartPr>
              <p14:xfrm>
                <a:off x="4193143" y="3745183"/>
                <a:ext cx="133200" cy="21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FC36CB8-16AD-49FB-B35B-11868CE4C55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175143" y="3727183"/>
                  <a:ext cx="168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208313F-AB9D-40F2-B029-082E7591297C}"/>
                    </a:ext>
                  </a:extLst>
                </p14:cNvPr>
                <p14:cNvContentPartPr/>
                <p14:nvPr/>
              </p14:nvContentPartPr>
              <p14:xfrm>
                <a:off x="4222663" y="3851023"/>
                <a:ext cx="105120" cy="226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208313F-AB9D-40F2-B029-082E7591297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205023" y="3833383"/>
                  <a:ext cx="1407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CC2C6A1-6CCB-4503-95D5-2BD40E97D50A}"/>
                  </a:ext>
                </a:extLst>
              </p14:cNvPr>
              <p14:cNvContentPartPr/>
              <p14:nvPr/>
            </p14:nvContentPartPr>
            <p14:xfrm>
              <a:off x="4229503" y="4000063"/>
              <a:ext cx="160920" cy="158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CC2C6A1-6CCB-4503-95D5-2BD40E97D50A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4211503" y="3982423"/>
                <a:ext cx="1965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87FFE9D-64AB-4A6C-8A4C-06C6B670D709}"/>
              </a:ext>
            </a:extLst>
          </p:cNvPr>
          <p:cNvGrpSpPr/>
          <p:nvPr/>
        </p:nvGrpSpPr>
        <p:grpSpPr>
          <a:xfrm>
            <a:off x="4677343" y="3840943"/>
            <a:ext cx="849960" cy="323280"/>
            <a:chOff x="4677343" y="3840943"/>
            <a:chExt cx="8499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73DC929-D12C-4F51-9C44-213D7188B039}"/>
                    </a:ext>
                  </a:extLst>
                </p14:cNvPr>
                <p14:cNvContentPartPr/>
                <p14:nvPr/>
              </p14:nvContentPartPr>
              <p14:xfrm>
                <a:off x="4677343" y="3840943"/>
                <a:ext cx="190080" cy="2203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73DC929-D12C-4F51-9C44-213D7188B03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659343" y="3822943"/>
                  <a:ext cx="225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1824944-B479-49C3-9705-5FAA1C0B31B9}"/>
                    </a:ext>
                  </a:extLst>
                </p14:cNvPr>
                <p14:cNvContentPartPr/>
                <p14:nvPr/>
              </p14:nvContentPartPr>
              <p14:xfrm>
                <a:off x="4990183" y="3956503"/>
                <a:ext cx="57960" cy="2077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1824944-B479-49C3-9705-5FAA1C0B31B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972543" y="3938503"/>
                  <a:ext cx="93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60B5DC4-B60E-436D-989D-E16F3556157E}"/>
                    </a:ext>
                  </a:extLst>
                </p14:cNvPr>
                <p14:cNvContentPartPr/>
                <p14:nvPr/>
              </p14:nvContentPartPr>
              <p14:xfrm>
                <a:off x="5004223" y="3919063"/>
                <a:ext cx="139680" cy="140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60B5DC4-B60E-436D-989D-E16F3556157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986223" y="3901063"/>
                  <a:ext cx="175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7337FC2-2923-46FA-A911-E15BF8884389}"/>
                    </a:ext>
                  </a:extLst>
                </p14:cNvPr>
                <p14:cNvContentPartPr/>
                <p14:nvPr/>
              </p14:nvContentPartPr>
              <p14:xfrm>
                <a:off x="5312383" y="3883783"/>
                <a:ext cx="214920" cy="1915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7337FC2-2923-46FA-A911-E15BF888438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294743" y="3865783"/>
                  <a:ext cx="25056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4002210C-4E27-454E-A3FC-9AD683A3B087}"/>
              </a:ext>
            </a:extLst>
          </p:cNvPr>
          <p:cNvGrpSpPr/>
          <p:nvPr/>
        </p:nvGrpSpPr>
        <p:grpSpPr>
          <a:xfrm>
            <a:off x="5817463" y="3773983"/>
            <a:ext cx="393840" cy="366480"/>
            <a:chOff x="5817463" y="3773983"/>
            <a:chExt cx="39384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F0F0F35-8405-4164-BA4C-0E3774598814}"/>
                    </a:ext>
                  </a:extLst>
                </p14:cNvPr>
                <p14:cNvContentPartPr/>
                <p14:nvPr/>
              </p14:nvContentPartPr>
              <p14:xfrm>
                <a:off x="5817463" y="3773983"/>
                <a:ext cx="108720" cy="331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F0F0F35-8405-4164-BA4C-0E377459881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799823" y="3756343"/>
                  <a:ext cx="144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09393CE-0ED7-464F-AC3A-9D6922DC2834}"/>
                    </a:ext>
                  </a:extLst>
                </p14:cNvPr>
                <p14:cNvContentPartPr/>
                <p14:nvPr/>
              </p14:nvContentPartPr>
              <p14:xfrm>
                <a:off x="6042103" y="3970543"/>
                <a:ext cx="48240" cy="1699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09393CE-0ED7-464F-AC3A-9D6922DC283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024103" y="3952543"/>
                  <a:ext cx="83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45E75DE-766F-4D92-8DED-9D897F3F57BE}"/>
                    </a:ext>
                  </a:extLst>
                </p14:cNvPr>
                <p14:cNvContentPartPr/>
                <p14:nvPr/>
              </p14:nvContentPartPr>
              <p14:xfrm>
                <a:off x="6030223" y="3936703"/>
                <a:ext cx="181080" cy="130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45E75DE-766F-4D92-8DED-9D897F3F57B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012223" y="3919063"/>
                  <a:ext cx="2167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D632D8D-A109-43C4-90C5-D9A0942CA25C}"/>
              </a:ext>
            </a:extLst>
          </p:cNvPr>
          <p:cNvGrpSpPr/>
          <p:nvPr/>
        </p:nvGrpSpPr>
        <p:grpSpPr>
          <a:xfrm>
            <a:off x="6424423" y="3879463"/>
            <a:ext cx="505800" cy="186840"/>
            <a:chOff x="6424423" y="3879463"/>
            <a:chExt cx="5058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FB5630-8E90-4F59-8ECC-F9CAC9DEC6E0}"/>
                    </a:ext>
                  </a:extLst>
                </p14:cNvPr>
                <p14:cNvContentPartPr/>
                <p14:nvPr/>
              </p14:nvContentPartPr>
              <p14:xfrm>
                <a:off x="6424423" y="3879463"/>
                <a:ext cx="188280" cy="1843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FB5630-8E90-4F59-8ECC-F9CAC9DEC6E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406783" y="3861463"/>
                  <a:ext cx="223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3BCEF553-7F3D-437E-8E65-EF6C920073EA}"/>
                    </a:ext>
                  </a:extLst>
                </p14:cNvPr>
                <p14:cNvContentPartPr/>
                <p14:nvPr/>
              </p14:nvContentPartPr>
              <p14:xfrm>
                <a:off x="6790903" y="3902863"/>
                <a:ext cx="139320" cy="1634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3BCEF553-7F3D-437E-8E65-EF6C920073E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772903" y="3884863"/>
                  <a:ext cx="1749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B2E00F7-73CD-444B-8963-EE329715E391}"/>
              </a:ext>
            </a:extLst>
          </p:cNvPr>
          <p:cNvGrpSpPr/>
          <p:nvPr/>
        </p:nvGrpSpPr>
        <p:grpSpPr>
          <a:xfrm>
            <a:off x="7114183" y="3743023"/>
            <a:ext cx="379800" cy="385200"/>
            <a:chOff x="7114183" y="3743023"/>
            <a:chExt cx="37980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F980C45-8807-4C92-A559-4D82E569CCD9}"/>
                    </a:ext>
                  </a:extLst>
                </p14:cNvPr>
                <p14:cNvContentPartPr/>
                <p14:nvPr/>
              </p14:nvContentPartPr>
              <p14:xfrm>
                <a:off x="7114183" y="3906103"/>
                <a:ext cx="209160" cy="2221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F980C45-8807-4C92-A559-4D82E569CCD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096183" y="3888103"/>
                  <a:ext cx="244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596D965-5DFA-4949-8D81-A52372AFCAD8}"/>
                    </a:ext>
                  </a:extLst>
                </p14:cNvPr>
                <p14:cNvContentPartPr/>
                <p14:nvPr/>
              </p14:nvContentPartPr>
              <p14:xfrm>
                <a:off x="7386703" y="3743023"/>
                <a:ext cx="107280" cy="290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596D965-5DFA-4949-8D81-A52372AFCAD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368703" y="3725023"/>
                  <a:ext cx="1429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93B0E02-E775-4778-973C-7D39AD99909E}"/>
              </a:ext>
            </a:extLst>
          </p:cNvPr>
          <p:cNvGrpSpPr/>
          <p:nvPr/>
        </p:nvGrpSpPr>
        <p:grpSpPr>
          <a:xfrm>
            <a:off x="8309383" y="3690463"/>
            <a:ext cx="243720" cy="160920"/>
            <a:chOff x="8309383" y="3690463"/>
            <a:chExt cx="24372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7801839-E001-4D76-AB17-F89283729F86}"/>
                    </a:ext>
                  </a:extLst>
                </p14:cNvPr>
                <p14:cNvContentPartPr/>
                <p14:nvPr/>
              </p14:nvContentPartPr>
              <p14:xfrm>
                <a:off x="8309383" y="3706303"/>
                <a:ext cx="128520" cy="1450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7801839-E001-4D76-AB17-F89283729F8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291383" y="3688303"/>
                  <a:ext cx="164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6EAD47C-BDFE-4F10-B6C6-B98C38CCC228}"/>
                    </a:ext>
                  </a:extLst>
                </p14:cNvPr>
                <p14:cNvContentPartPr/>
                <p14:nvPr/>
              </p14:nvContentPartPr>
              <p14:xfrm>
                <a:off x="8445103" y="3690463"/>
                <a:ext cx="91800" cy="680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6EAD47C-BDFE-4F10-B6C6-B98C38CCC22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427463" y="3672463"/>
                  <a:ext cx="127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23E8128-7A8C-441F-9D3B-AF239AE13064}"/>
                    </a:ext>
                  </a:extLst>
                </p14:cNvPr>
                <p14:cNvContentPartPr/>
                <p14:nvPr/>
              </p14:nvContentPartPr>
              <p14:xfrm>
                <a:off x="8528263" y="3739423"/>
                <a:ext cx="24840" cy="1076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23E8128-7A8C-441F-9D3B-AF239AE1306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510623" y="3721423"/>
                  <a:ext cx="604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0DED5AD1-6F0B-4C83-9111-B46309011022}"/>
              </a:ext>
            </a:extLst>
          </p:cNvPr>
          <p:cNvGrpSpPr/>
          <p:nvPr/>
        </p:nvGrpSpPr>
        <p:grpSpPr>
          <a:xfrm>
            <a:off x="8735623" y="3608743"/>
            <a:ext cx="1820160" cy="236520"/>
            <a:chOff x="8735623" y="3608743"/>
            <a:chExt cx="182016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A633358-1F73-473B-932B-4CB022445EA2}"/>
                    </a:ext>
                  </a:extLst>
                </p14:cNvPr>
                <p14:cNvContentPartPr/>
                <p14:nvPr/>
              </p14:nvContentPartPr>
              <p14:xfrm>
                <a:off x="8735623" y="3682183"/>
                <a:ext cx="137160" cy="1630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A633358-1F73-473B-932B-4CB022445EA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717983" y="3664183"/>
                  <a:ext cx="17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B6D093F-5324-43AC-AA58-32E36F4D76E5}"/>
                    </a:ext>
                  </a:extLst>
                </p14:cNvPr>
                <p14:cNvContentPartPr/>
                <p14:nvPr/>
              </p14:nvContentPartPr>
              <p14:xfrm>
                <a:off x="8959183" y="3703063"/>
                <a:ext cx="70200" cy="108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B6D093F-5324-43AC-AA58-32E36F4D76E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941543" y="3685063"/>
                  <a:ext cx="1058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66C8B57-CF2C-4D0A-A0D9-4977DC737A77}"/>
                    </a:ext>
                  </a:extLst>
                </p14:cNvPr>
                <p14:cNvContentPartPr/>
                <p14:nvPr/>
              </p14:nvContentPartPr>
              <p14:xfrm>
                <a:off x="9101743" y="3710263"/>
                <a:ext cx="81720" cy="1029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66C8B57-CF2C-4D0A-A0D9-4977DC737A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084103" y="3692623"/>
                  <a:ext cx="117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48A029C-9F65-4F06-8C23-FA1E3BBDC795}"/>
                    </a:ext>
                  </a:extLst>
                </p14:cNvPr>
                <p14:cNvContentPartPr/>
                <p14:nvPr/>
              </p14:nvContentPartPr>
              <p14:xfrm>
                <a:off x="9264463" y="3680383"/>
                <a:ext cx="142560" cy="1094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48A029C-9F65-4F06-8C23-FA1E3BBDC79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246823" y="3662383"/>
                  <a:ext cx="178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9EF73C6-B828-40D8-BC0E-2895771C693F}"/>
                    </a:ext>
                  </a:extLst>
                </p14:cNvPr>
                <p14:cNvContentPartPr/>
                <p14:nvPr/>
              </p14:nvContentPartPr>
              <p14:xfrm>
                <a:off x="9460663" y="3662023"/>
                <a:ext cx="100800" cy="162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9EF73C6-B828-40D8-BC0E-2895771C693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443023" y="3644383"/>
                  <a:ext cx="1364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F176C93-7D79-4EC0-9BA3-6CAFD1DC8A98}"/>
                    </a:ext>
                  </a:extLst>
                </p14:cNvPr>
                <p14:cNvContentPartPr/>
                <p14:nvPr/>
              </p14:nvContentPartPr>
              <p14:xfrm>
                <a:off x="9623383" y="3651223"/>
                <a:ext cx="88920" cy="149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F176C93-7D79-4EC0-9BA3-6CAFD1DC8A9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605743" y="3633223"/>
                  <a:ext cx="124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6ACF251-6595-41B5-98AE-4A03F43E8730}"/>
                    </a:ext>
                  </a:extLst>
                </p14:cNvPr>
                <p14:cNvContentPartPr/>
                <p14:nvPr/>
              </p14:nvContentPartPr>
              <p14:xfrm>
                <a:off x="9651463" y="3754183"/>
                <a:ext cx="34560" cy="54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6ACF251-6595-41B5-98AE-4A03F43E873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633823" y="3736183"/>
                  <a:ext cx="70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EF0C677-A3BC-4252-AD22-119B24031CC0}"/>
                    </a:ext>
                  </a:extLst>
                </p14:cNvPr>
                <p14:cNvContentPartPr/>
                <p14:nvPr/>
              </p14:nvContentPartPr>
              <p14:xfrm>
                <a:off x="9867103" y="3658423"/>
                <a:ext cx="157320" cy="1368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EF0C677-A3BC-4252-AD22-119B24031CC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849103" y="3640783"/>
                  <a:ext cx="192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80295B10-F528-46F5-88B2-7AF8D108E290}"/>
                    </a:ext>
                  </a:extLst>
                </p14:cNvPr>
                <p14:cNvContentPartPr/>
                <p14:nvPr/>
              </p14:nvContentPartPr>
              <p14:xfrm>
                <a:off x="10124863" y="3608743"/>
                <a:ext cx="78480" cy="1634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80295B10-F528-46F5-88B2-7AF8D108E29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106863" y="3591103"/>
                  <a:ext cx="114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77C7EA59-021E-46BD-85E1-3F1091DAF823}"/>
                    </a:ext>
                  </a:extLst>
                </p14:cNvPr>
                <p14:cNvContentPartPr/>
                <p14:nvPr/>
              </p14:nvContentPartPr>
              <p14:xfrm>
                <a:off x="10116583" y="3702343"/>
                <a:ext cx="125280" cy="25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77C7EA59-021E-46BD-85E1-3F1091DAF82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098943" y="3684343"/>
                  <a:ext cx="160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1A002B3-6AEE-49F1-A1DB-1A00AC732C64}"/>
                    </a:ext>
                  </a:extLst>
                </p14:cNvPr>
                <p14:cNvContentPartPr/>
                <p14:nvPr/>
              </p14:nvContentPartPr>
              <p14:xfrm>
                <a:off x="10288303" y="3637543"/>
                <a:ext cx="134640" cy="1652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1A002B3-6AEE-49F1-A1DB-1A00AC732C64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270663" y="3619903"/>
                  <a:ext cx="170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ABD0EC1-EC58-454E-A6AC-B39745A305D4}"/>
                    </a:ext>
                  </a:extLst>
                </p14:cNvPr>
                <p14:cNvContentPartPr/>
                <p14:nvPr/>
              </p14:nvContentPartPr>
              <p14:xfrm>
                <a:off x="10551103" y="3797743"/>
                <a:ext cx="4680" cy="2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ABD0EC1-EC58-454E-A6AC-B39745A305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533463" y="3780103"/>
                  <a:ext cx="403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BDFD646-EAA2-4FA0-9D3B-0766E9157591}"/>
              </a:ext>
            </a:extLst>
          </p:cNvPr>
          <p:cNvGrpSpPr/>
          <p:nvPr/>
        </p:nvGrpSpPr>
        <p:grpSpPr>
          <a:xfrm>
            <a:off x="10758463" y="3603703"/>
            <a:ext cx="736920" cy="202680"/>
            <a:chOff x="10758463" y="3603703"/>
            <a:chExt cx="7369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DC6AC0C-B13A-4D4E-B00D-7276F6AD34C4}"/>
                    </a:ext>
                  </a:extLst>
                </p14:cNvPr>
                <p14:cNvContentPartPr/>
                <p14:nvPr/>
              </p14:nvContentPartPr>
              <p14:xfrm>
                <a:off x="10758463" y="3633943"/>
                <a:ext cx="117000" cy="1724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DC6AC0C-B13A-4D4E-B00D-7276F6AD34C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740823" y="3616303"/>
                  <a:ext cx="152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8DDB426-E3D0-4AFF-AF3C-0B79615DDC4B}"/>
                    </a:ext>
                  </a:extLst>
                </p14:cNvPr>
                <p14:cNvContentPartPr/>
                <p14:nvPr/>
              </p14:nvContentPartPr>
              <p14:xfrm>
                <a:off x="10963663" y="3651943"/>
                <a:ext cx="123840" cy="153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8DDB426-E3D0-4AFF-AF3C-0B79615DDC4B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945663" y="3633943"/>
                  <a:ext cx="159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DB8C443-F584-4C76-A053-6C2DE1187428}"/>
                    </a:ext>
                  </a:extLst>
                </p14:cNvPr>
                <p14:cNvContentPartPr/>
                <p14:nvPr/>
              </p14:nvContentPartPr>
              <p14:xfrm>
                <a:off x="10993903" y="3713143"/>
                <a:ext cx="135720" cy="450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DB8C443-F584-4C76-A053-6C2DE118742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976263" y="3695503"/>
                  <a:ext cx="171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1CA9DB9-AAE8-4AA0-8990-F01D2CADC1D5}"/>
                    </a:ext>
                  </a:extLst>
                </p14:cNvPr>
                <p14:cNvContentPartPr/>
                <p14:nvPr/>
              </p14:nvContentPartPr>
              <p14:xfrm>
                <a:off x="11249503" y="3603703"/>
                <a:ext cx="245880" cy="1422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1CA9DB9-AAE8-4AA0-8990-F01D2CADC1D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231863" y="3585703"/>
                  <a:ext cx="2815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C499BBF-6AA0-49EE-AD67-5AC42FCD423E}"/>
              </a:ext>
            </a:extLst>
          </p:cNvPr>
          <p:cNvGrpSpPr/>
          <p:nvPr/>
        </p:nvGrpSpPr>
        <p:grpSpPr>
          <a:xfrm>
            <a:off x="4248583" y="4428823"/>
            <a:ext cx="208440" cy="250920"/>
            <a:chOff x="4248583" y="4428823"/>
            <a:chExt cx="20844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9B8AA52-36D0-47FC-8ADE-506090FA7ED4}"/>
                    </a:ext>
                  </a:extLst>
                </p14:cNvPr>
                <p14:cNvContentPartPr/>
                <p14:nvPr/>
              </p14:nvContentPartPr>
              <p14:xfrm>
                <a:off x="4248583" y="4428823"/>
                <a:ext cx="119880" cy="46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9B8AA52-36D0-47FC-8ADE-506090FA7ED4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230943" y="4410823"/>
                  <a:ext cx="155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5A4A883-4C48-4AFE-AF16-7EDA3A401CF5}"/>
                    </a:ext>
                  </a:extLst>
                </p14:cNvPr>
                <p14:cNvContentPartPr/>
                <p14:nvPr/>
              </p14:nvContentPartPr>
              <p14:xfrm>
                <a:off x="4270903" y="4536463"/>
                <a:ext cx="168120" cy="190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5A4A883-4C48-4AFE-AF16-7EDA3A401CF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253263" y="4518823"/>
                  <a:ext cx="203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056D9D2-D9C5-4868-BE8A-E697BBA955D2}"/>
                    </a:ext>
                  </a:extLst>
                </p14:cNvPr>
                <p14:cNvContentPartPr/>
                <p14:nvPr/>
              </p14:nvContentPartPr>
              <p14:xfrm>
                <a:off x="4309063" y="4655983"/>
                <a:ext cx="147960" cy="237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056D9D2-D9C5-4868-BE8A-E697BBA955D2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4291063" y="4637983"/>
                  <a:ext cx="18360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DA6262B9-69E9-42E8-B5C2-370BA58F5101}"/>
              </a:ext>
            </a:extLst>
          </p:cNvPr>
          <p:cNvGrpSpPr/>
          <p:nvPr/>
        </p:nvGrpSpPr>
        <p:grpSpPr>
          <a:xfrm>
            <a:off x="4680943" y="4323343"/>
            <a:ext cx="918720" cy="406440"/>
            <a:chOff x="4680943" y="4323343"/>
            <a:chExt cx="9187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8A29E42-0605-438E-833A-95E1BA4808F1}"/>
                    </a:ext>
                  </a:extLst>
                </p14:cNvPr>
                <p14:cNvContentPartPr/>
                <p14:nvPr/>
              </p14:nvContentPartPr>
              <p14:xfrm>
                <a:off x="4756183" y="4512343"/>
                <a:ext cx="169560" cy="1486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8A29E42-0605-438E-833A-95E1BA4808F1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4738183" y="4494343"/>
                  <a:ext cx="20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387C53B-D9F7-4531-9BA4-CBA3B158D32D}"/>
                    </a:ext>
                  </a:extLst>
                </p14:cNvPr>
                <p14:cNvContentPartPr/>
                <p14:nvPr/>
              </p14:nvContentPartPr>
              <p14:xfrm>
                <a:off x="5060743" y="4497223"/>
                <a:ext cx="76320" cy="2239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387C53B-D9F7-4531-9BA4-CBA3B158D32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042743" y="4479583"/>
                  <a:ext cx="111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B331AA9-2553-4ACE-9525-4823A9D3617D}"/>
                    </a:ext>
                  </a:extLst>
                </p14:cNvPr>
                <p14:cNvContentPartPr/>
                <p14:nvPr/>
              </p14:nvContentPartPr>
              <p14:xfrm>
                <a:off x="5093863" y="4487863"/>
                <a:ext cx="151200" cy="160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B331AA9-2553-4ACE-9525-4823A9D3617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076223" y="4469863"/>
                  <a:ext cx="186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E9A8D82-F0E6-4908-AF42-55D07260F6C2}"/>
                    </a:ext>
                  </a:extLst>
                </p14:cNvPr>
                <p14:cNvContentPartPr/>
                <p14:nvPr/>
              </p14:nvContentPartPr>
              <p14:xfrm>
                <a:off x="5400223" y="4482103"/>
                <a:ext cx="199440" cy="1803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E9A8D82-F0E6-4908-AF42-55D07260F6C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382223" y="4464103"/>
                  <a:ext cx="235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4D818336-B84F-4CFD-A1C3-4B61A3ADB7A0}"/>
                    </a:ext>
                  </a:extLst>
                </p14:cNvPr>
                <p14:cNvContentPartPr/>
                <p14:nvPr/>
              </p14:nvContentPartPr>
              <p14:xfrm>
                <a:off x="4680943" y="4323343"/>
                <a:ext cx="54000" cy="4064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4D818336-B84F-4CFD-A1C3-4B61A3ADB7A0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4662943" y="4305343"/>
                  <a:ext cx="8964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A7D1F0AF-81ED-4F9C-A4BE-E4103B8BFE77}"/>
              </a:ext>
            </a:extLst>
          </p:cNvPr>
          <p:cNvGrpSpPr/>
          <p:nvPr/>
        </p:nvGrpSpPr>
        <p:grpSpPr>
          <a:xfrm>
            <a:off x="5807383" y="4424143"/>
            <a:ext cx="376200" cy="326880"/>
            <a:chOff x="5807383" y="4424143"/>
            <a:chExt cx="3762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B68A6F0-EF15-4871-BC10-D9E42B23AA58}"/>
                    </a:ext>
                  </a:extLst>
                </p14:cNvPr>
                <p14:cNvContentPartPr/>
                <p14:nvPr/>
              </p14:nvContentPartPr>
              <p14:xfrm>
                <a:off x="5807383" y="4569223"/>
                <a:ext cx="54720" cy="181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B68A6F0-EF15-4871-BC10-D9E42B23AA5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5789383" y="4551583"/>
                  <a:ext cx="90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29230E2-1D4D-4BD8-8799-564A31F27C34}"/>
                    </a:ext>
                  </a:extLst>
                </p14:cNvPr>
                <p14:cNvContentPartPr/>
                <p14:nvPr/>
              </p14:nvContentPartPr>
              <p14:xfrm>
                <a:off x="5808823" y="4557343"/>
                <a:ext cx="145080" cy="112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29230E2-1D4D-4BD8-8799-564A31F27C34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5790823" y="4539343"/>
                  <a:ext cx="180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92753E8D-3D65-4772-9002-E91DD40A3613}"/>
                    </a:ext>
                  </a:extLst>
                </p14:cNvPr>
                <p14:cNvContentPartPr/>
                <p14:nvPr/>
              </p14:nvContentPartPr>
              <p14:xfrm>
                <a:off x="6113383" y="4424143"/>
                <a:ext cx="70200" cy="302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92753E8D-3D65-4772-9002-E91DD40A361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095383" y="4406143"/>
                  <a:ext cx="105840" cy="33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1BAD1427-FF41-49DB-8AC2-AA83AD306556}"/>
                  </a:ext>
                </a:extLst>
              </p14:cNvPr>
              <p14:cNvContentPartPr/>
              <p14:nvPr/>
            </p14:nvContentPartPr>
            <p14:xfrm>
              <a:off x="6411103" y="4518103"/>
              <a:ext cx="150840" cy="1555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1BAD1427-FF41-49DB-8AC2-AA83AD306556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6393463" y="4500463"/>
                <a:ext cx="18648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D50DF900-D32B-487D-8EA9-B8648F3A8A2D}"/>
              </a:ext>
            </a:extLst>
          </p:cNvPr>
          <p:cNvGrpSpPr/>
          <p:nvPr/>
        </p:nvGrpSpPr>
        <p:grpSpPr>
          <a:xfrm>
            <a:off x="6783343" y="4347103"/>
            <a:ext cx="1540800" cy="427680"/>
            <a:chOff x="6783343" y="4347103"/>
            <a:chExt cx="154080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C89254E-BAD7-4DD7-8095-03588FC6D16F}"/>
                    </a:ext>
                  </a:extLst>
                </p14:cNvPr>
                <p14:cNvContentPartPr/>
                <p14:nvPr/>
              </p14:nvContentPartPr>
              <p14:xfrm>
                <a:off x="6783343" y="4383103"/>
                <a:ext cx="56880" cy="3171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C89254E-BAD7-4DD7-8095-03588FC6D16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765703" y="4365463"/>
                  <a:ext cx="92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0BCC8E8-7CAF-4435-9638-05C2F2769B9B}"/>
                    </a:ext>
                  </a:extLst>
                </p14:cNvPr>
                <p14:cNvContentPartPr/>
                <p14:nvPr/>
              </p14:nvContentPartPr>
              <p14:xfrm>
                <a:off x="6885943" y="4545103"/>
                <a:ext cx="142920" cy="1015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0BCC8E8-7CAF-4435-9638-05C2F2769B9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867943" y="4527103"/>
                  <a:ext cx="178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C629AA0-3AFC-4949-A8D1-34F23D387280}"/>
                    </a:ext>
                  </a:extLst>
                </p14:cNvPr>
                <p14:cNvContentPartPr/>
                <p14:nvPr/>
              </p14:nvContentPartPr>
              <p14:xfrm>
                <a:off x="7135423" y="4567063"/>
                <a:ext cx="128880" cy="164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C629AA0-3AFC-4949-A8D1-34F23D387280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117783" y="4549063"/>
                  <a:ext cx="164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5FEACEE-7A46-4755-A58F-AF59C341BA0C}"/>
                    </a:ext>
                  </a:extLst>
                </p14:cNvPr>
                <p14:cNvContentPartPr/>
                <p14:nvPr/>
              </p14:nvContentPartPr>
              <p14:xfrm>
                <a:off x="7405063" y="4451503"/>
                <a:ext cx="201960" cy="1965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5FEACEE-7A46-4755-A58F-AF59C341BA0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387423" y="4433503"/>
                  <a:ext cx="237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A98C767-1623-40BC-8D98-309D7C33424F}"/>
                    </a:ext>
                  </a:extLst>
                </p14:cNvPr>
                <p14:cNvContentPartPr/>
                <p14:nvPr/>
              </p14:nvContentPartPr>
              <p14:xfrm>
                <a:off x="7761103" y="4501183"/>
                <a:ext cx="126000" cy="1396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A98C767-1623-40BC-8D98-309D7C33424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743103" y="4483183"/>
                  <a:ext cx="161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A09C41C-59C1-46A5-AEB6-3CADB1510F12}"/>
                    </a:ext>
                  </a:extLst>
                </p14:cNvPr>
                <p14:cNvContentPartPr/>
                <p14:nvPr/>
              </p14:nvContentPartPr>
              <p14:xfrm>
                <a:off x="8047663" y="4511263"/>
                <a:ext cx="140760" cy="2635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A09C41C-59C1-46A5-AEB6-3CADB1510F12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030023" y="4493263"/>
                  <a:ext cx="176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1ECA087D-A21D-4CBF-B8A2-6E9AF431890C}"/>
                    </a:ext>
                  </a:extLst>
                </p14:cNvPr>
                <p14:cNvContentPartPr/>
                <p14:nvPr/>
              </p14:nvContentPartPr>
              <p14:xfrm>
                <a:off x="8206063" y="4347103"/>
                <a:ext cx="118080" cy="3420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1ECA087D-A21D-4CBF-B8A2-6E9AF431890C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188063" y="4329103"/>
                  <a:ext cx="15372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9D043A51-C6C0-4AC6-B2F3-2D1750E96CBF}"/>
              </a:ext>
            </a:extLst>
          </p:cNvPr>
          <p:cNvGrpSpPr/>
          <p:nvPr/>
        </p:nvGrpSpPr>
        <p:grpSpPr>
          <a:xfrm>
            <a:off x="8510623" y="4373743"/>
            <a:ext cx="209880" cy="181080"/>
            <a:chOff x="8510623" y="4373743"/>
            <a:chExt cx="20988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2587ACC-501D-4364-83E9-C5A7F02A6155}"/>
                    </a:ext>
                  </a:extLst>
                </p14:cNvPr>
                <p14:cNvContentPartPr/>
                <p14:nvPr/>
              </p14:nvContentPartPr>
              <p14:xfrm>
                <a:off x="8510623" y="4389943"/>
                <a:ext cx="114840" cy="13860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2587ACC-501D-4364-83E9-C5A7F02A6155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492623" y="4372303"/>
                  <a:ext cx="150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D8BD640-2F7B-416E-9EE5-4A542A3448E9}"/>
                    </a:ext>
                  </a:extLst>
                </p14:cNvPr>
                <p14:cNvContentPartPr/>
                <p14:nvPr/>
              </p14:nvContentPartPr>
              <p14:xfrm>
                <a:off x="8618983" y="4373743"/>
                <a:ext cx="80640" cy="637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D8BD640-2F7B-416E-9EE5-4A542A3448E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601343" y="4355743"/>
                  <a:ext cx="116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1E6001C-3E50-46E1-BD9E-A49D60C997F1}"/>
                    </a:ext>
                  </a:extLst>
                </p14:cNvPr>
                <p14:cNvContentPartPr/>
                <p14:nvPr/>
              </p14:nvContentPartPr>
              <p14:xfrm>
                <a:off x="8694943" y="4449343"/>
                <a:ext cx="25560" cy="1054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1E6001C-3E50-46E1-BD9E-A49D60C997F1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676943" y="4431343"/>
                  <a:ext cx="612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87D3063D-92C8-487D-A1F1-3CF302B0E240}"/>
              </a:ext>
            </a:extLst>
          </p:cNvPr>
          <p:cNvGrpSpPr/>
          <p:nvPr/>
        </p:nvGrpSpPr>
        <p:grpSpPr>
          <a:xfrm>
            <a:off x="8927503" y="4299583"/>
            <a:ext cx="380160" cy="245160"/>
            <a:chOff x="8927503" y="4299583"/>
            <a:chExt cx="3801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F6377A2-A3ED-4674-A0E4-8D295FA0670C}"/>
                    </a:ext>
                  </a:extLst>
                </p14:cNvPr>
                <p14:cNvContentPartPr/>
                <p14:nvPr/>
              </p14:nvContentPartPr>
              <p14:xfrm>
                <a:off x="8927503" y="4383103"/>
                <a:ext cx="90360" cy="1616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F6377A2-A3ED-4674-A0E4-8D295FA0670C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909503" y="4365103"/>
                  <a:ext cx="126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1FF7854-DB61-4A16-BE95-9F31611E7EA4}"/>
                    </a:ext>
                  </a:extLst>
                </p14:cNvPr>
                <p14:cNvContentPartPr/>
                <p14:nvPr/>
              </p14:nvContentPartPr>
              <p14:xfrm>
                <a:off x="9071503" y="4299583"/>
                <a:ext cx="236160" cy="1094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1FF7854-DB61-4A16-BE95-9F31611E7EA4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053503" y="4281583"/>
                  <a:ext cx="2718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EDE2321-24FC-4C18-88EA-8DCDB7C3A650}"/>
              </a:ext>
            </a:extLst>
          </p:cNvPr>
          <p:cNvGrpSpPr/>
          <p:nvPr/>
        </p:nvGrpSpPr>
        <p:grpSpPr>
          <a:xfrm>
            <a:off x="9497743" y="4315783"/>
            <a:ext cx="638640" cy="185400"/>
            <a:chOff x="9497743" y="4315783"/>
            <a:chExt cx="63864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A6D0488-0C5B-4DC4-9DE1-BC4FF2A0EC2C}"/>
                    </a:ext>
                  </a:extLst>
                </p14:cNvPr>
                <p14:cNvContentPartPr/>
                <p14:nvPr/>
              </p14:nvContentPartPr>
              <p14:xfrm>
                <a:off x="9497743" y="4335223"/>
                <a:ext cx="115560" cy="1659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A6D0488-0C5B-4DC4-9DE1-BC4FF2A0EC2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480103" y="4317583"/>
                  <a:ext cx="151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1A68061F-6659-474A-84EC-A5B523618852}"/>
                    </a:ext>
                  </a:extLst>
                </p14:cNvPr>
                <p14:cNvContentPartPr/>
                <p14:nvPr/>
              </p14:nvContentPartPr>
              <p14:xfrm>
                <a:off x="9681343" y="4337383"/>
                <a:ext cx="43560" cy="1242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1A68061F-6659-474A-84EC-A5B52361885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663343" y="4319383"/>
                  <a:ext cx="79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9E198B4-803C-41F2-A59C-AB830177A6CE}"/>
                    </a:ext>
                  </a:extLst>
                </p14:cNvPr>
                <p14:cNvContentPartPr/>
                <p14:nvPr/>
              </p14:nvContentPartPr>
              <p14:xfrm>
                <a:off x="9809503" y="4355743"/>
                <a:ext cx="61200" cy="1350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9E198B4-803C-41F2-A59C-AB830177A6C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9791503" y="4338103"/>
                  <a:ext cx="96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C4168108-5144-4149-B3FA-C51002A43CA3}"/>
                    </a:ext>
                  </a:extLst>
                </p14:cNvPr>
                <p14:cNvContentPartPr/>
                <p14:nvPr/>
              </p14:nvContentPartPr>
              <p14:xfrm>
                <a:off x="9965023" y="4361143"/>
                <a:ext cx="17280" cy="1087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C4168108-5144-4149-B3FA-C51002A43CA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9947023" y="4343143"/>
                  <a:ext cx="52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87ACD5E3-BD2D-43E1-A91D-74B69958DECB}"/>
                    </a:ext>
                  </a:extLst>
                </p14:cNvPr>
                <p14:cNvContentPartPr/>
                <p14:nvPr/>
              </p14:nvContentPartPr>
              <p14:xfrm>
                <a:off x="9902743" y="4315783"/>
                <a:ext cx="177840" cy="324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87ACD5E3-BD2D-43E1-A91D-74B69958DECB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9884743" y="4297783"/>
                  <a:ext cx="213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948EF96-4037-4521-A1CC-6D0010C1A23A}"/>
                    </a:ext>
                  </a:extLst>
                </p14:cNvPr>
                <p14:cNvContentPartPr/>
                <p14:nvPr/>
              </p14:nvContentPartPr>
              <p14:xfrm>
                <a:off x="10124143" y="4462663"/>
                <a:ext cx="12240" cy="3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948EF96-4037-4521-A1CC-6D0010C1A23A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106143" y="4444663"/>
                  <a:ext cx="478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30FC4346-DAD8-499A-93B7-4C372631CA7D}"/>
              </a:ext>
            </a:extLst>
          </p:cNvPr>
          <p:cNvGrpSpPr/>
          <p:nvPr/>
        </p:nvGrpSpPr>
        <p:grpSpPr>
          <a:xfrm>
            <a:off x="10348423" y="4280143"/>
            <a:ext cx="586440" cy="180000"/>
            <a:chOff x="10348423" y="4280143"/>
            <a:chExt cx="58644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F9D4E44-895B-4AA3-B214-2376B283D0ED}"/>
                    </a:ext>
                  </a:extLst>
                </p14:cNvPr>
                <p14:cNvContentPartPr/>
                <p14:nvPr/>
              </p14:nvContentPartPr>
              <p14:xfrm>
                <a:off x="10348423" y="4280143"/>
                <a:ext cx="72360" cy="1681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F9D4E44-895B-4AA3-B214-2376B283D0E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0330783" y="4262503"/>
                  <a:ext cx="108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2BC6EBAF-F8BB-4E39-9028-8E2A2EC990C9}"/>
                    </a:ext>
                  </a:extLst>
                </p14:cNvPr>
                <p14:cNvContentPartPr/>
                <p14:nvPr/>
              </p14:nvContentPartPr>
              <p14:xfrm>
                <a:off x="10500703" y="4311463"/>
                <a:ext cx="109800" cy="1486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2BC6EBAF-F8BB-4E39-9028-8E2A2EC990C9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482703" y="4293463"/>
                  <a:ext cx="145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F451B66-C16C-4EE2-A5FF-F39B71CA69D3}"/>
                    </a:ext>
                  </a:extLst>
                </p14:cNvPr>
                <p14:cNvContentPartPr/>
                <p14:nvPr/>
              </p14:nvContentPartPr>
              <p14:xfrm>
                <a:off x="10498543" y="4320103"/>
                <a:ext cx="155520" cy="457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F451B66-C16C-4EE2-A5FF-F39B71CA69D3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480543" y="4302463"/>
                  <a:ext cx="191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C2BFA0B8-B4C7-4325-9B9D-C8A8AB1608AA}"/>
                    </a:ext>
                  </a:extLst>
                </p14:cNvPr>
                <p14:cNvContentPartPr/>
                <p14:nvPr/>
              </p14:nvContentPartPr>
              <p14:xfrm>
                <a:off x="10710223" y="4281583"/>
                <a:ext cx="224640" cy="1270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C2BFA0B8-B4C7-4325-9B9D-C8A8AB1608AA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0692583" y="4263943"/>
                  <a:ext cx="26028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5559CC3-7172-4AE2-B0B3-104C47A20E11}"/>
              </a:ext>
            </a:extLst>
          </p:cNvPr>
          <p:cNvGrpSpPr/>
          <p:nvPr/>
        </p:nvGrpSpPr>
        <p:grpSpPr>
          <a:xfrm>
            <a:off x="4300063" y="5016343"/>
            <a:ext cx="209160" cy="212400"/>
            <a:chOff x="4300063" y="5016343"/>
            <a:chExt cx="20916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E001614-2EA9-4C67-B9C2-9C3226B791A5}"/>
                    </a:ext>
                  </a:extLst>
                </p14:cNvPr>
                <p14:cNvContentPartPr/>
                <p14:nvPr/>
              </p14:nvContentPartPr>
              <p14:xfrm>
                <a:off x="4300063" y="5016343"/>
                <a:ext cx="159480" cy="252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E001614-2EA9-4C67-B9C2-9C3226B791A5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282063" y="4998343"/>
                  <a:ext cx="195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AE9BE66-B118-4B8D-9BC9-98B2A89B82D0}"/>
                    </a:ext>
                  </a:extLst>
                </p14:cNvPr>
                <p14:cNvContentPartPr/>
                <p14:nvPr/>
              </p14:nvContentPartPr>
              <p14:xfrm>
                <a:off x="4316983" y="5105263"/>
                <a:ext cx="147600" cy="410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AE9BE66-B118-4B8D-9BC9-98B2A89B82D0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299343" y="5087263"/>
                  <a:ext cx="183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CBE636A-1512-4C80-8FCA-09594D81B73E}"/>
                    </a:ext>
                  </a:extLst>
                </p14:cNvPr>
                <p14:cNvContentPartPr/>
                <p14:nvPr/>
              </p14:nvContentPartPr>
              <p14:xfrm>
                <a:off x="4358023" y="5208943"/>
                <a:ext cx="151200" cy="198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CBE636A-1512-4C80-8FCA-09594D81B73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4340023" y="5190943"/>
                  <a:ext cx="186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ABA0B307-1464-413B-A31F-B85363115A37}"/>
              </a:ext>
            </a:extLst>
          </p:cNvPr>
          <p:cNvGrpSpPr/>
          <p:nvPr/>
        </p:nvGrpSpPr>
        <p:grpSpPr>
          <a:xfrm>
            <a:off x="4847263" y="5028583"/>
            <a:ext cx="167400" cy="278280"/>
            <a:chOff x="4847263" y="5028583"/>
            <a:chExt cx="16740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30EFC29-58E2-4E54-A6D0-14FA85B5DA67}"/>
                    </a:ext>
                  </a:extLst>
                </p14:cNvPr>
                <p14:cNvContentPartPr/>
                <p14:nvPr/>
              </p14:nvContentPartPr>
              <p14:xfrm>
                <a:off x="4847623" y="5028583"/>
                <a:ext cx="129960" cy="2782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30EFC29-58E2-4E54-A6D0-14FA85B5DA6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829983" y="5010943"/>
                  <a:ext cx="1656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48D43D1A-B583-40CD-84CA-BA9CBAF81B56}"/>
                    </a:ext>
                  </a:extLst>
                </p14:cNvPr>
                <p14:cNvContentPartPr/>
                <p14:nvPr/>
              </p14:nvContentPartPr>
              <p14:xfrm>
                <a:off x="4847263" y="5176183"/>
                <a:ext cx="167400" cy="277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48D43D1A-B583-40CD-84CA-BA9CBAF81B5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829623" y="5158543"/>
                  <a:ext cx="20304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976BE091-8FF2-4C7A-B5C6-0AF66F49872E}"/>
                  </a:ext>
                </a:extLst>
              </p14:cNvPr>
              <p14:cNvContentPartPr/>
              <p14:nvPr/>
            </p14:nvContentPartPr>
            <p14:xfrm>
              <a:off x="5321023" y="5102023"/>
              <a:ext cx="224280" cy="16488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976BE091-8FF2-4C7A-B5C6-0AF66F49872E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303023" y="5084383"/>
                <a:ext cx="25992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F7C6854-C4C6-4DF9-9BC8-0435C6E2DF06}"/>
              </a:ext>
            </a:extLst>
          </p:cNvPr>
          <p:cNvGrpSpPr/>
          <p:nvPr/>
        </p:nvGrpSpPr>
        <p:grpSpPr>
          <a:xfrm>
            <a:off x="5782903" y="4959103"/>
            <a:ext cx="1147320" cy="338760"/>
            <a:chOff x="5782903" y="4959103"/>
            <a:chExt cx="11473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CE7B4503-980F-4506-91BC-D092C8B239ED}"/>
                    </a:ext>
                  </a:extLst>
                </p14:cNvPr>
                <p14:cNvContentPartPr/>
                <p14:nvPr/>
              </p14:nvContentPartPr>
              <p14:xfrm>
                <a:off x="5782903" y="4959103"/>
                <a:ext cx="107280" cy="3196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CE7B4503-980F-4506-91BC-D092C8B239ED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765263" y="4941103"/>
                  <a:ext cx="1429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BFBD7768-DAF4-4F68-806D-7A97B79C4B38}"/>
                    </a:ext>
                  </a:extLst>
                </p14:cNvPr>
                <p14:cNvContentPartPr/>
                <p14:nvPr/>
              </p14:nvContentPartPr>
              <p14:xfrm>
                <a:off x="5917903" y="5076823"/>
                <a:ext cx="175320" cy="1242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BFBD7768-DAF4-4F68-806D-7A97B79C4B38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900263" y="5059183"/>
                  <a:ext cx="210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467CB4C-7E8E-4094-BAB1-5660137F5E3E}"/>
                    </a:ext>
                  </a:extLst>
                </p14:cNvPr>
                <p14:cNvContentPartPr/>
                <p14:nvPr/>
              </p14:nvContentPartPr>
              <p14:xfrm>
                <a:off x="6223183" y="5068183"/>
                <a:ext cx="144360" cy="2296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467CB4C-7E8E-4094-BAB1-5660137F5E3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205183" y="5050543"/>
                  <a:ext cx="180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4774AA0D-33E8-4579-98F7-E5DD8311F3D3}"/>
                    </a:ext>
                  </a:extLst>
                </p14:cNvPr>
                <p14:cNvContentPartPr/>
                <p14:nvPr/>
              </p14:nvContentPartPr>
              <p14:xfrm>
                <a:off x="6518023" y="5041903"/>
                <a:ext cx="154800" cy="1591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4774AA0D-33E8-4579-98F7-E5DD8311F3D3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500383" y="5024263"/>
                  <a:ext cx="190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5CF2E2FD-1FD7-46F6-ADED-4FB002C3041E}"/>
                    </a:ext>
                  </a:extLst>
                </p14:cNvPr>
                <p14:cNvContentPartPr/>
                <p14:nvPr/>
              </p14:nvContentPartPr>
              <p14:xfrm>
                <a:off x="6776863" y="5058463"/>
                <a:ext cx="153360" cy="1328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5CF2E2FD-1FD7-46F6-ADED-4FB002C3041E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758863" y="504082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866093B3-913E-4732-8AB5-D9E3A8EB73C0}"/>
              </a:ext>
            </a:extLst>
          </p:cNvPr>
          <p:cNvGrpSpPr/>
          <p:nvPr/>
        </p:nvGrpSpPr>
        <p:grpSpPr>
          <a:xfrm>
            <a:off x="7120663" y="4959103"/>
            <a:ext cx="330840" cy="401760"/>
            <a:chOff x="7120663" y="4959103"/>
            <a:chExt cx="330840" cy="4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59AB6D0C-04FC-48CA-A98C-51952F78AD76}"/>
                    </a:ext>
                  </a:extLst>
                </p14:cNvPr>
                <p14:cNvContentPartPr/>
                <p14:nvPr/>
              </p14:nvContentPartPr>
              <p14:xfrm>
                <a:off x="7120663" y="5077903"/>
                <a:ext cx="150480" cy="2829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59AB6D0C-04FC-48CA-A98C-51952F78AD7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103023" y="5060263"/>
                  <a:ext cx="186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D36090E-3994-44E1-9717-A6AD83FC573B}"/>
                    </a:ext>
                  </a:extLst>
                </p14:cNvPr>
                <p14:cNvContentPartPr/>
                <p14:nvPr/>
              </p14:nvContentPartPr>
              <p14:xfrm>
                <a:off x="7347103" y="4959103"/>
                <a:ext cx="104400" cy="3355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D36090E-3994-44E1-9717-A6AD83FC573B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329463" y="4941103"/>
                  <a:ext cx="14004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CF4EF734-19A2-4FD3-9051-1F88E55904E6}"/>
              </a:ext>
            </a:extLst>
          </p:cNvPr>
          <p:cNvGrpSpPr/>
          <p:nvPr/>
        </p:nvGrpSpPr>
        <p:grpSpPr>
          <a:xfrm>
            <a:off x="8594503" y="5034703"/>
            <a:ext cx="283680" cy="204840"/>
            <a:chOff x="8594503" y="5034703"/>
            <a:chExt cx="28368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1DF30BE-8C67-4F9D-A1CB-08143691305F}"/>
                    </a:ext>
                  </a:extLst>
                </p14:cNvPr>
                <p14:cNvContentPartPr/>
                <p14:nvPr/>
              </p14:nvContentPartPr>
              <p14:xfrm>
                <a:off x="8594503" y="5059543"/>
                <a:ext cx="163440" cy="15804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1DF30BE-8C67-4F9D-A1CB-08143691305F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576863" y="5041543"/>
                  <a:ext cx="199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7D3BAF5-FD51-470C-AC2B-DE5598FCC192}"/>
                    </a:ext>
                  </a:extLst>
                </p14:cNvPr>
                <p14:cNvContentPartPr/>
                <p14:nvPr/>
              </p14:nvContentPartPr>
              <p14:xfrm>
                <a:off x="8762263" y="5034703"/>
                <a:ext cx="115920" cy="709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7D3BAF5-FD51-470C-AC2B-DE5598FCC19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744623" y="5016703"/>
                  <a:ext cx="151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ADF5FC1-4B7B-46CE-8363-E7541ECD44C9}"/>
                    </a:ext>
                  </a:extLst>
                </p14:cNvPr>
                <p14:cNvContentPartPr/>
                <p14:nvPr/>
              </p14:nvContentPartPr>
              <p14:xfrm>
                <a:off x="8842543" y="5075383"/>
                <a:ext cx="33840" cy="1641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ADF5FC1-4B7B-46CE-8363-E7541ECD44C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824903" y="5057743"/>
                  <a:ext cx="6948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168645B5-850A-4618-A41F-37749CEA5588}"/>
              </a:ext>
            </a:extLst>
          </p:cNvPr>
          <p:cNvGrpSpPr/>
          <p:nvPr/>
        </p:nvGrpSpPr>
        <p:grpSpPr>
          <a:xfrm>
            <a:off x="9108583" y="4958383"/>
            <a:ext cx="1812960" cy="255240"/>
            <a:chOff x="9108583" y="4958383"/>
            <a:chExt cx="181296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D7D256B-0CB4-490F-AFB6-7C7DB7F9AC16}"/>
                    </a:ext>
                  </a:extLst>
                </p14:cNvPr>
                <p14:cNvContentPartPr/>
                <p14:nvPr/>
              </p14:nvContentPartPr>
              <p14:xfrm>
                <a:off x="9108583" y="4997623"/>
                <a:ext cx="118440" cy="2116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D7D256B-0CB4-490F-AFB6-7C7DB7F9AC16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9090943" y="4979983"/>
                  <a:ext cx="154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8B21D697-3FAE-4E37-B384-14A37FC8665B}"/>
                    </a:ext>
                  </a:extLst>
                </p14:cNvPr>
                <p14:cNvContentPartPr/>
                <p14:nvPr/>
              </p14:nvContentPartPr>
              <p14:xfrm>
                <a:off x="9258703" y="4958383"/>
                <a:ext cx="254160" cy="709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8B21D697-3FAE-4E37-B384-14A37FC8665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9240703" y="4940383"/>
                  <a:ext cx="289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C2A2A4FB-766F-45A5-845A-6FD24A989759}"/>
                    </a:ext>
                  </a:extLst>
                </p14:cNvPr>
                <p14:cNvContentPartPr/>
                <p14:nvPr/>
              </p14:nvContentPartPr>
              <p14:xfrm>
                <a:off x="9614023" y="5042983"/>
                <a:ext cx="168480" cy="1407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C2A2A4FB-766F-45A5-845A-6FD24A98975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9596383" y="5024983"/>
                  <a:ext cx="204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E9A12AC-91CB-433B-BE97-B046BD1D92D2}"/>
                    </a:ext>
                  </a:extLst>
                </p14:cNvPr>
                <p14:cNvContentPartPr/>
                <p14:nvPr/>
              </p14:nvContentPartPr>
              <p14:xfrm>
                <a:off x="9850903" y="4993303"/>
                <a:ext cx="118440" cy="2145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E9A12AC-91CB-433B-BE97-B046BD1D92D2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9833263" y="4975303"/>
                  <a:ext cx="154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8057B438-DDFD-483A-B4E4-D0FC6B83258B}"/>
                    </a:ext>
                  </a:extLst>
                </p14:cNvPr>
                <p14:cNvContentPartPr/>
                <p14:nvPr/>
              </p14:nvContentPartPr>
              <p14:xfrm>
                <a:off x="9868543" y="5105263"/>
                <a:ext cx="91800" cy="72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8057B438-DDFD-483A-B4E4-D0FC6B83258B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9850903" y="5087263"/>
                  <a:ext cx="127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888A9B6B-2997-48CB-AEAF-3627A92627DF}"/>
                    </a:ext>
                  </a:extLst>
                </p14:cNvPr>
                <p14:cNvContentPartPr/>
                <p14:nvPr/>
              </p14:nvContentPartPr>
              <p14:xfrm>
                <a:off x="10031623" y="5000863"/>
                <a:ext cx="99360" cy="178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888A9B6B-2997-48CB-AEAF-3627A92627D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0013983" y="4982863"/>
                  <a:ext cx="135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31AA5F2-FFD9-493A-B828-AC0FAF45837C}"/>
                    </a:ext>
                  </a:extLst>
                </p14:cNvPr>
                <p14:cNvContentPartPr/>
                <p14:nvPr/>
              </p14:nvContentPartPr>
              <p14:xfrm>
                <a:off x="10173103" y="5009143"/>
                <a:ext cx="115200" cy="1674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31AA5F2-FFD9-493A-B828-AC0FAF45837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0155463" y="4991503"/>
                  <a:ext cx="150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DB2D41E-FCA6-4401-B85E-52BBDA738E4D}"/>
                    </a:ext>
                  </a:extLst>
                </p14:cNvPr>
                <p14:cNvContentPartPr/>
                <p14:nvPr/>
              </p14:nvContentPartPr>
              <p14:xfrm>
                <a:off x="10089943" y="5089423"/>
                <a:ext cx="73080" cy="975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DB2D41E-FCA6-4401-B85E-52BBDA738E4D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0071943" y="5071783"/>
                  <a:ext cx="108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D3DEDD54-F5D8-478C-849C-24825DC1CD7D}"/>
                    </a:ext>
                  </a:extLst>
                </p14:cNvPr>
                <p14:cNvContentPartPr/>
                <p14:nvPr/>
              </p14:nvContentPartPr>
              <p14:xfrm>
                <a:off x="10370023" y="5013823"/>
                <a:ext cx="34200" cy="1998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D3DEDD54-F5D8-478C-849C-24825DC1CD7D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0352023" y="4996183"/>
                  <a:ext cx="69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144D65DD-E52E-4A0A-ABA5-25E9FEEDF46A}"/>
                    </a:ext>
                  </a:extLst>
                </p14:cNvPr>
                <p14:cNvContentPartPr/>
                <p14:nvPr/>
              </p14:nvContentPartPr>
              <p14:xfrm>
                <a:off x="10315663" y="5017783"/>
                <a:ext cx="195840" cy="1616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144D65DD-E52E-4A0A-ABA5-25E9FEEDF46A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0298023" y="4999783"/>
                  <a:ext cx="231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8A3AA8D8-183A-4BD8-B9BC-DF633B6774DB}"/>
                    </a:ext>
                  </a:extLst>
                </p14:cNvPr>
                <p14:cNvContentPartPr/>
                <p14:nvPr/>
              </p14:nvContentPartPr>
              <p14:xfrm>
                <a:off x="10158343" y="5085103"/>
                <a:ext cx="212040" cy="37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8A3AA8D8-183A-4BD8-B9BC-DF633B6774DB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0140343" y="5067103"/>
                  <a:ext cx="247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689784EA-2D07-45BF-B928-4656A1D993EF}"/>
                    </a:ext>
                  </a:extLst>
                </p14:cNvPr>
                <p14:cNvContentPartPr/>
                <p14:nvPr/>
              </p14:nvContentPartPr>
              <p14:xfrm>
                <a:off x="10555783" y="5000863"/>
                <a:ext cx="144360" cy="1641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689784EA-2D07-45BF-B928-4656A1D993EF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0537783" y="4982863"/>
                  <a:ext cx="180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71DFA653-8E5A-4BDB-95DF-CBEF943FA448}"/>
                    </a:ext>
                  </a:extLst>
                </p14:cNvPr>
                <p14:cNvContentPartPr/>
                <p14:nvPr/>
              </p14:nvContentPartPr>
              <p14:xfrm>
                <a:off x="10749823" y="5032543"/>
                <a:ext cx="171720" cy="1501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71DFA653-8E5A-4BDB-95DF-CBEF943FA448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0731823" y="5014903"/>
                  <a:ext cx="20736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BB0678EA-57F8-4E60-B317-89F2F4AD1B6D}"/>
              </a:ext>
            </a:extLst>
          </p:cNvPr>
          <p:cNvGrpSpPr/>
          <p:nvPr/>
        </p:nvGrpSpPr>
        <p:grpSpPr>
          <a:xfrm>
            <a:off x="11129983" y="4965943"/>
            <a:ext cx="642600" cy="200160"/>
            <a:chOff x="11129983" y="4965943"/>
            <a:chExt cx="64260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867D62E-021C-4CD9-A6BE-E297E6256F88}"/>
                    </a:ext>
                  </a:extLst>
                </p14:cNvPr>
                <p14:cNvContentPartPr/>
                <p14:nvPr/>
              </p14:nvContentPartPr>
              <p14:xfrm>
                <a:off x="11129983" y="4965943"/>
                <a:ext cx="83520" cy="2001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867D62E-021C-4CD9-A6BE-E297E6256F88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1111983" y="4947943"/>
                  <a:ext cx="119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0D67FFCB-A115-4658-91E8-A19AE0F68DC9}"/>
                    </a:ext>
                  </a:extLst>
                </p14:cNvPr>
                <p14:cNvContentPartPr/>
                <p14:nvPr/>
              </p14:nvContentPartPr>
              <p14:xfrm>
                <a:off x="11275423" y="4992943"/>
                <a:ext cx="176760" cy="1555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0D67FFCB-A115-4658-91E8-A19AE0F68DC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1257783" y="4974943"/>
                  <a:ext cx="212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F8AAC75-81B2-478F-A225-109C1F694AD3}"/>
                    </a:ext>
                  </a:extLst>
                </p14:cNvPr>
                <p14:cNvContentPartPr/>
                <p14:nvPr/>
              </p14:nvContentPartPr>
              <p14:xfrm>
                <a:off x="11335903" y="5046583"/>
                <a:ext cx="117000" cy="550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F8AAC75-81B2-478F-A225-109C1F694AD3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1317903" y="5028583"/>
                  <a:ext cx="152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6712B78D-A113-4210-9FE4-E9D34D0773C3}"/>
                    </a:ext>
                  </a:extLst>
                </p14:cNvPr>
                <p14:cNvContentPartPr/>
                <p14:nvPr/>
              </p14:nvContentPartPr>
              <p14:xfrm>
                <a:off x="11538583" y="4970983"/>
                <a:ext cx="234000" cy="1731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6712B78D-A113-4210-9FE4-E9D34D0773C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1520943" y="4952983"/>
                  <a:ext cx="26964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F4A5132F-3526-4615-88E3-CDC916FFA766}"/>
              </a:ext>
            </a:extLst>
          </p:cNvPr>
          <p:cNvGrpSpPr/>
          <p:nvPr/>
        </p:nvGrpSpPr>
        <p:grpSpPr>
          <a:xfrm>
            <a:off x="4370623" y="5584423"/>
            <a:ext cx="201600" cy="109440"/>
            <a:chOff x="4370623" y="5584423"/>
            <a:chExt cx="20160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655824A-D776-4B9A-9DE2-6C4204CC6E38}"/>
                    </a:ext>
                  </a:extLst>
                </p14:cNvPr>
                <p14:cNvContentPartPr/>
                <p14:nvPr/>
              </p14:nvContentPartPr>
              <p14:xfrm>
                <a:off x="4370623" y="5584423"/>
                <a:ext cx="177120" cy="133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655824A-D776-4B9A-9DE2-6C4204CC6E38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352623" y="5566423"/>
                  <a:ext cx="212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AE7F8F4D-2C35-475F-82B4-CD1E40D07928}"/>
                    </a:ext>
                  </a:extLst>
                </p14:cNvPr>
                <p14:cNvContentPartPr/>
                <p14:nvPr/>
              </p14:nvContentPartPr>
              <p14:xfrm>
                <a:off x="4404823" y="5666143"/>
                <a:ext cx="167400" cy="277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AE7F8F4D-2C35-475F-82B4-CD1E40D0792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4386823" y="5648143"/>
                  <a:ext cx="20304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39415053-64D7-4755-8BFA-D033AE270097}"/>
                  </a:ext>
                </a:extLst>
              </p14:cNvPr>
              <p14:cNvContentPartPr/>
              <p14:nvPr/>
            </p14:nvContentPartPr>
            <p14:xfrm>
              <a:off x="4386103" y="5800423"/>
              <a:ext cx="169200" cy="165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39415053-64D7-4755-8BFA-D033AE270097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4368103" y="5782423"/>
                <a:ext cx="2048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9" name="Group 438">
            <a:extLst>
              <a:ext uri="{FF2B5EF4-FFF2-40B4-BE49-F238E27FC236}">
                <a16:creationId xmlns:a16="http://schemas.microsoft.com/office/drawing/2014/main" id="{007DBC9C-6E7B-4E67-AFBE-843FB7C38EA5}"/>
              </a:ext>
            </a:extLst>
          </p:cNvPr>
          <p:cNvGrpSpPr/>
          <p:nvPr/>
        </p:nvGrpSpPr>
        <p:grpSpPr>
          <a:xfrm>
            <a:off x="4809103" y="5597023"/>
            <a:ext cx="544680" cy="295920"/>
            <a:chOff x="4809103" y="5597023"/>
            <a:chExt cx="54468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3F0360D3-5A5C-4EF5-A1D4-92488E9A3B74}"/>
                    </a:ext>
                  </a:extLst>
                </p14:cNvPr>
                <p14:cNvContentPartPr/>
                <p14:nvPr/>
              </p14:nvContentPartPr>
              <p14:xfrm>
                <a:off x="4809103" y="5597023"/>
                <a:ext cx="70200" cy="2494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3F0360D3-5A5C-4EF5-A1D4-92488E9A3B74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4791103" y="5579383"/>
                  <a:ext cx="105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A5DBEA5-4968-4B2B-BB57-BE0D46D0076E}"/>
                    </a:ext>
                  </a:extLst>
                </p14:cNvPr>
                <p14:cNvContentPartPr/>
                <p14:nvPr/>
              </p14:nvContentPartPr>
              <p14:xfrm>
                <a:off x="4999543" y="5687743"/>
                <a:ext cx="111960" cy="1080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A5DBEA5-4968-4B2B-BB57-BE0D46D0076E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981903" y="5669743"/>
                  <a:ext cx="147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39EB00B7-9D7A-47E2-9982-734E2ACE25B1}"/>
                    </a:ext>
                  </a:extLst>
                </p14:cNvPr>
                <p14:cNvContentPartPr/>
                <p14:nvPr/>
              </p14:nvContentPartPr>
              <p14:xfrm>
                <a:off x="5230663" y="5721943"/>
                <a:ext cx="38880" cy="1710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39EB00B7-9D7A-47E2-9982-734E2ACE25B1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213023" y="5704303"/>
                  <a:ext cx="745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160981E-3442-4254-8AD8-FAB9DCB9A6E3}"/>
                    </a:ext>
                  </a:extLst>
                </p14:cNvPr>
                <p14:cNvContentPartPr/>
                <p14:nvPr/>
              </p14:nvContentPartPr>
              <p14:xfrm>
                <a:off x="5245063" y="5714743"/>
                <a:ext cx="108720" cy="882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160981E-3442-4254-8AD8-FAB9DCB9A6E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227063" y="5697103"/>
                  <a:ext cx="14436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2502D35A-3334-4A2F-9E71-9F25CF19E2FA}"/>
                  </a:ext>
                </a:extLst>
              </p14:cNvPr>
              <p14:cNvContentPartPr/>
              <p14:nvPr/>
            </p14:nvContentPartPr>
            <p14:xfrm>
              <a:off x="5522623" y="5633383"/>
              <a:ext cx="160200" cy="17136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2502D35A-3334-4A2F-9E71-9F25CF19E2FA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5504983" y="5615743"/>
                <a:ext cx="19584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 447">
            <a:extLst>
              <a:ext uri="{FF2B5EF4-FFF2-40B4-BE49-F238E27FC236}">
                <a16:creationId xmlns:a16="http://schemas.microsoft.com/office/drawing/2014/main" id="{156A5F53-230F-43C8-92D4-55E34739C0D6}"/>
              </a:ext>
            </a:extLst>
          </p:cNvPr>
          <p:cNvGrpSpPr/>
          <p:nvPr/>
        </p:nvGrpSpPr>
        <p:grpSpPr>
          <a:xfrm>
            <a:off x="5851663" y="5605303"/>
            <a:ext cx="623520" cy="342360"/>
            <a:chOff x="5851663" y="5605303"/>
            <a:chExt cx="62352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691A3F21-B3B5-4211-BBD4-DE2EDB2ADFC6}"/>
                    </a:ext>
                  </a:extLst>
                </p14:cNvPr>
                <p14:cNvContentPartPr/>
                <p14:nvPr/>
              </p14:nvContentPartPr>
              <p14:xfrm>
                <a:off x="5851663" y="5670463"/>
                <a:ext cx="132120" cy="982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691A3F21-B3B5-4211-BBD4-DE2EDB2ADFC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834023" y="5652463"/>
                  <a:ext cx="167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CA5D23C3-5780-49EC-8067-0A5997B9B0F5}"/>
                    </a:ext>
                  </a:extLst>
                </p14:cNvPr>
                <p14:cNvContentPartPr/>
                <p14:nvPr/>
              </p14:nvContentPartPr>
              <p14:xfrm>
                <a:off x="6140743" y="5692783"/>
                <a:ext cx="114120" cy="2548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CA5D23C3-5780-49EC-8067-0A5997B9B0F5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6123103" y="5674783"/>
                  <a:ext cx="149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1654CD8-C2D3-460B-B545-B958B24B8B53}"/>
                    </a:ext>
                  </a:extLst>
                </p14:cNvPr>
                <p14:cNvContentPartPr/>
                <p14:nvPr/>
              </p14:nvContentPartPr>
              <p14:xfrm>
                <a:off x="6341983" y="5605303"/>
                <a:ext cx="133200" cy="2412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1654CD8-C2D3-460B-B545-B958B24B8B53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6324343" y="5587663"/>
                  <a:ext cx="16884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7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BA35396C-06BF-41AB-8C60-40BF55756099}"/>
                  </a:ext>
                </a:extLst>
              </p14:cNvPr>
              <p14:cNvContentPartPr/>
              <p14:nvPr/>
            </p14:nvContentPartPr>
            <p14:xfrm>
              <a:off x="6662383" y="5697103"/>
              <a:ext cx="174240" cy="12384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BA35396C-06BF-41AB-8C60-40BF55756099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6644383" y="5679463"/>
                <a:ext cx="20988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7" name="Group 446">
            <a:extLst>
              <a:ext uri="{FF2B5EF4-FFF2-40B4-BE49-F238E27FC236}">
                <a16:creationId xmlns:a16="http://schemas.microsoft.com/office/drawing/2014/main" id="{FC489BE3-DEDF-4D0A-AAB4-BB0A50A1A7D1}"/>
              </a:ext>
            </a:extLst>
          </p:cNvPr>
          <p:cNvGrpSpPr/>
          <p:nvPr/>
        </p:nvGrpSpPr>
        <p:grpSpPr>
          <a:xfrm>
            <a:off x="7030303" y="5567503"/>
            <a:ext cx="142200" cy="241200"/>
            <a:chOff x="7030303" y="5567503"/>
            <a:chExt cx="1422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E33CBE61-F52C-4762-884A-6A8F9FAE45BD}"/>
                    </a:ext>
                  </a:extLst>
                </p14:cNvPr>
                <p14:cNvContentPartPr/>
                <p14:nvPr/>
              </p14:nvContentPartPr>
              <p14:xfrm>
                <a:off x="7030303" y="5567503"/>
                <a:ext cx="123840" cy="2412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E33CBE61-F52C-4762-884A-6A8F9FAE45BD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7012303" y="5549503"/>
                  <a:ext cx="159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7603A8B5-6CB9-4420-98F0-FF26777C060C}"/>
                    </a:ext>
                  </a:extLst>
                </p14:cNvPr>
                <p14:cNvContentPartPr/>
                <p14:nvPr/>
              </p14:nvContentPartPr>
              <p14:xfrm>
                <a:off x="7059103" y="5702503"/>
                <a:ext cx="113400" cy="86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7603A8B5-6CB9-4420-98F0-FF26777C060C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7041103" y="5684863"/>
                  <a:ext cx="1490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02C9518E-FADE-4D58-A6A8-37B6FDFA3E81}"/>
              </a:ext>
            </a:extLst>
          </p:cNvPr>
          <p:cNvGrpSpPr/>
          <p:nvPr/>
        </p:nvGrpSpPr>
        <p:grpSpPr>
          <a:xfrm>
            <a:off x="8538703" y="5534023"/>
            <a:ext cx="241560" cy="187920"/>
            <a:chOff x="8538703" y="5534023"/>
            <a:chExt cx="24156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BF6B3A91-6313-4829-8DA6-4874A182D748}"/>
                    </a:ext>
                  </a:extLst>
                </p14:cNvPr>
                <p14:cNvContentPartPr/>
                <p14:nvPr/>
              </p14:nvContentPartPr>
              <p14:xfrm>
                <a:off x="8538703" y="5534023"/>
                <a:ext cx="128880" cy="1432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BF6B3A91-6313-4829-8DA6-4874A182D748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8521063" y="5516383"/>
                  <a:ext cx="164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1699E72-EB90-449F-923F-0E1A3F7EE1F4}"/>
                    </a:ext>
                  </a:extLst>
                </p14:cNvPr>
                <p14:cNvContentPartPr/>
                <p14:nvPr/>
              </p14:nvContentPartPr>
              <p14:xfrm>
                <a:off x="8680543" y="5536183"/>
                <a:ext cx="99720" cy="612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1699E72-EB90-449F-923F-0E1A3F7EE1F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8662903" y="5518543"/>
                  <a:ext cx="135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7A39DF9E-1048-442E-A274-2F4C19A41250}"/>
                    </a:ext>
                  </a:extLst>
                </p14:cNvPr>
                <p14:cNvContentPartPr/>
                <p14:nvPr/>
              </p14:nvContentPartPr>
              <p14:xfrm>
                <a:off x="8749663" y="5603863"/>
                <a:ext cx="30240" cy="11808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7A39DF9E-1048-442E-A274-2F4C19A41250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732023" y="5585863"/>
                  <a:ext cx="658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8F22CB1B-1999-48D0-B2E7-B3B81ACC71B8}"/>
              </a:ext>
            </a:extLst>
          </p:cNvPr>
          <p:cNvGrpSpPr/>
          <p:nvPr/>
        </p:nvGrpSpPr>
        <p:grpSpPr>
          <a:xfrm>
            <a:off x="8980783" y="5471743"/>
            <a:ext cx="3190320" cy="254880"/>
            <a:chOff x="8980783" y="5471743"/>
            <a:chExt cx="319032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AA0437C-D634-4320-97BB-AF1234DE3631}"/>
                    </a:ext>
                  </a:extLst>
                </p14:cNvPr>
                <p14:cNvContentPartPr/>
                <p14:nvPr/>
              </p14:nvContentPartPr>
              <p14:xfrm>
                <a:off x="8980783" y="5534023"/>
                <a:ext cx="122760" cy="1926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AA0437C-D634-4320-97BB-AF1234DE363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963143" y="5516383"/>
                  <a:ext cx="158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293F705-F4D0-4484-B61F-9DBBAAF9F590}"/>
                    </a:ext>
                  </a:extLst>
                </p14:cNvPr>
                <p14:cNvContentPartPr/>
                <p14:nvPr/>
              </p14:nvContentPartPr>
              <p14:xfrm>
                <a:off x="9128023" y="5559223"/>
                <a:ext cx="64080" cy="1440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293F705-F4D0-4484-B61F-9DBBAAF9F590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110023" y="5541583"/>
                  <a:ext cx="99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2033D40-6C1C-45F3-9E0A-6773E6C7442C}"/>
                    </a:ext>
                  </a:extLst>
                </p14:cNvPr>
                <p14:cNvContentPartPr/>
                <p14:nvPr/>
              </p14:nvContentPartPr>
              <p14:xfrm>
                <a:off x="9257263" y="5552743"/>
                <a:ext cx="189000" cy="133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2033D40-6C1C-45F3-9E0A-6773E6C7442C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239263" y="5535103"/>
                  <a:ext cx="224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5F620641-5561-4BAB-BBAB-770E9ACA061A}"/>
                    </a:ext>
                  </a:extLst>
                </p14:cNvPr>
                <p14:cNvContentPartPr/>
                <p14:nvPr/>
              </p14:nvContentPartPr>
              <p14:xfrm>
                <a:off x="9496303" y="5545903"/>
                <a:ext cx="175680" cy="1130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5F620641-5561-4BAB-BBAB-770E9ACA061A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478663" y="5528263"/>
                  <a:ext cx="211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CD174698-7B78-4396-994E-A2F2A7AA2DB7}"/>
                    </a:ext>
                  </a:extLst>
                </p14:cNvPr>
                <p14:cNvContentPartPr/>
                <p14:nvPr/>
              </p14:nvContentPartPr>
              <p14:xfrm>
                <a:off x="9738583" y="5621503"/>
                <a:ext cx="23400" cy="212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CD174698-7B78-4396-994E-A2F2A7AA2DB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720583" y="5603863"/>
                  <a:ext cx="59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67979971-E9C3-4593-949F-CBC263663FDA}"/>
                    </a:ext>
                  </a:extLst>
                </p14:cNvPr>
                <p14:cNvContentPartPr/>
                <p14:nvPr/>
              </p14:nvContentPartPr>
              <p14:xfrm>
                <a:off x="9872863" y="5491903"/>
                <a:ext cx="122760" cy="2253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67979971-E9C3-4593-949F-CBC263663FDA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9855223" y="5474263"/>
                  <a:ext cx="158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EBCD405-4ECF-4CB5-AB81-CB29AF26BE25}"/>
                    </a:ext>
                  </a:extLst>
                </p14:cNvPr>
                <p14:cNvContentPartPr/>
                <p14:nvPr/>
              </p14:nvContentPartPr>
              <p14:xfrm>
                <a:off x="10023703" y="5527903"/>
                <a:ext cx="113400" cy="1753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EBCD405-4ECF-4CB5-AB81-CB29AF26BE2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0006063" y="5510263"/>
                  <a:ext cx="14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C86B0739-B2BD-4CFA-9164-E6B90B89BC3A}"/>
                    </a:ext>
                  </a:extLst>
                </p14:cNvPr>
                <p14:cNvContentPartPr/>
                <p14:nvPr/>
              </p14:nvContentPartPr>
              <p14:xfrm>
                <a:off x="10023703" y="5553463"/>
                <a:ext cx="366480" cy="1537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C86B0739-B2BD-4CFA-9164-E6B90B89BC3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0006063" y="5535823"/>
                  <a:ext cx="402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C35E616-9908-45BD-86BF-A6524B6A0BEA}"/>
                    </a:ext>
                  </a:extLst>
                </p14:cNvPr>
                <p14:cNvContentPartPr/>
                <p14:nvPr/>
              </p14:nvContentPartPr>
              <p14:xfrm>
                <a:off x="10498903" y="5507383"/>
                <a:ext cx="111600" cy="19908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C35E616-9908-45BD-86BF-A6524B6A0BEA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0480903" y="5489743"/>
                  <a:ext cx="147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DE5F598-2C6C-481C-B8C8-92C5966F9A4D}"/>
                    </a:ext>
                  </a:extLst>
                </p14:cNvPr>
                <p14:cNvContentPartPr/>
                <p14:nvPr/>
              </p14:nvContentPartPr>
              <p14:xfrm>
                <a:off x="10502143" y="5591983"/>
                <a:ext cx="114120" cy="198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DE5F598-2C6C-481C-B8C8-92C5966F9A4D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0484503" y="5574343"/>
                  <a:ext cx="1497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74D23E2C-AF25-41A6-8586-C236A89574A7}"/>
                    </a:ext>
                  </a:extLst>
                </p14:cNvPr>
                <p14:cNvContentPartPr/>
                <p14:nvPr/>
              </p14:nvContentPartPr>
              <p14:xfrm>
                <a:off x="10654063" y="5537983"/>
                <a:ext cx="215280" cy="1382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74D23E2C-AF25-41A6-8586-C236A89574A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0636423" y="5520343"/>
                  <a:ext cx="250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BE0692AF-C0B2-4B35-A475-93C0834E7594}"/>
                    </a:ext>
                  </a:extLst>
                </p14:cNvPr>
                <p14:cNvContentPartPr/>
                <p14:nvPr/>
              </p14:nvContentPartPr>
              <p14:xfrm>
                <a:off x="11028103" y="5504503"/>
                <a:ext cx="45000" cy="1976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BE0692AF-C0B2-4B35-A475-93C0834E7594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1010463" y="5486863"/>
                  <a:ext cx="80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0856A2DF-A962-4565-BC7E-1D26AC0970D0}"/>
                    </a:ext>
                  </a:extLst>
                </p14:cNvPr>
                <p14:cNvContentPartPr/>
                <p14:nvPr/>
              </p14:nvContentPartPr>
              <p14:xfrm>
                <a:off x="11044663" y="5512783"/>
                <a:ext cx="118800" cy="1670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856A2DF-A962-4565-BC7E-1D26AC0970D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1026663" y="5495143"/>
                  <a:ext cx="154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6FFBB3A3-CD2B-4C67-924D-294E664F8F40}"/>
                    </a:ext>
                  </a:extLst>
                </p14:cNvPr>
                <p14:cNvContentPartPr/>
                <p14:nvPr/>
              </p14:nvContentPartPr>
              <p14:xfrm>
                <a:off x="11227183" y="5514223"/>
                <a:ext cx="46440" cy="1692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6FFBB3A3-CD2B-4C67-924D-294E664F8F4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09543" y="5496223"/>
                  <a:ext cx="82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7DF9A875-C190-4B39-A7BC-A73210A3B7CB}"/>
                    </a:ext>
                  </a:extLst>
                </p14:cNvPr>
                <p14:cNvContentPartPr/>
                <p14:nvPr/>
              </p14:nvContentPartPr>
              <p14:xfrm>
                <a:off x="11317903" y="5499103"/>
                <a:ext cx="38880" cy="1879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7DF9A875-C190-4B39-A7BC-A73210A3B7CB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1300263" y="5481463"/>
                  <a:ext cx="74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CE5BA923-C33F-43ED-8F1A-78D5B6A4A7E6}"/>
                    </a:ext>
                  </a:extLst>
                </p14:cNvPr>
                <p14:cNvContentPartPr/>
                <p14:nvPr/>
              </p14:nvContentPartPr>
              <p14:xfrm>
                <a:off x="11392063" y="5515663"/>
                <a:ext cx="92880" cy="2005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CE5BA923-C33F-43ED-8F1A-78D5B6A4A7E6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1374423" y="5498023"/>
                  <a:ext cx="128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1BCDBA8-8501-49E7-A4DC-56F0162897DF}"/>
                    </a:ext>
                  </a:extLst>
                </p14:cNvPr>
                <p14:cNvContentPartPr/>
                <p14:nvPr/>
              </p14:nvContentPartPr>
              <p14:xfrm>
                <a:off x="11495383" y="5522503"/>
                <a:ext cx="104760" cy="1544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1BCDBA8-8501-49E7-A4DC-56F0162897DF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1477743" y="5504503"/>
                  <a:ext cx="140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BDEEF22A-3DED-47A7-A190-5AE100840C20}"/>
                    </a:ext>
                  </a:extLst>
                </p14:cNvPr>
                <p14:cNvContentPartPr/>
                <p14:nvPr/>
              </p14:nvContentPartPr>
              <p14:xfrm>
                <a:off x="11620303" y="5518543"/>
                <a:ext cx="128880" cy="1501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BDEEF22A-3DED-47A7-A190-5AE100840C20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11602303" y="5500903"/>
                  <a:ext cx="164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2303A2C7-6DF7-4A20-9FC2-007A78EE8A52}"/>
                    </a:ext>
                  </a:extLst>
                </p14:cNvPr>
                <p14:cNvContentPartPr/>
                <p14:nvPr/>
              </p14:nvContentPartPr>
              <p14:xfrm>
                <a:off x="11809663" y="5471743"/>
                <a:ext cx="54000" cy="1674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2303A2C7-6DF7-4A20-9FC2-007A78EE8A52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1791663" y="5453743"/>
                  <a:ext cx="89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9302994A-88F4-4992-98C2-5C5E609D53E9}"/>
                    </a:ext>
                  </a:extLst>
                </p14:cNvPr>
                <p14:cNvContentPartPr/>
                <p14:nvPr/>
              </p14:nvContentPartPr>
              <p14:xfrm>
                <a:off x="11886703" y="5474263"/>
                <a:ext cx="5760" cy="1684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9302994A-88F4-4992-98C2-5C5E609D53E9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1868703" y="5456263"/>
                  <a:ext cx="41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11FCF4E-0E85-412A-8C4C-F972B3F53EAC}"/>
                    </a:ext>
                  </a:extLst>
                </p14:cNvPr>
                <p14:cNvContentPartPr/>
                <p14:nvPr/>
              </p14:nvContentPartPr>
              <p14:xfrm>
                <a:off x="11849623" y="5482543"/>
                <a:ext cx="123480" cy="1159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11FCF4E-0E85-412A-8C4C-F972B3F53EAC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1831983" y="5464543"/>
                  <a:ext cx="159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6AC158C-5706-4E5E-AB7C-7F568E681B16}"/>
                    </a:ext>
                  </a:extLst>
                </p14:cNvPr>
                <p14:cNvContentPartPr/>
                <p14:nvPr/>
              </p14:nvContentPartPr>
              <p14:xfrm>
                <a:off x="11988583" y="5515663"/>
                <a:ext cx="50040" cy="1515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6AC158C-5706-4E5E-AB7C-7F568E681B16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1970583" y="5498023"/>
                  <a:ext cx="85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D530C0C7-78DD-4D99-BF00-5E33F9BF9951}"/>
                    </a:ext>
                  </a:extLst>
                </p14:cNvPr>
                <p14:cNvContentPartPr/>
                <p14:nvPr/>
              </p14:nvContentPartPr>
              <p14:xfrm>
                <a:off x="12064543" y="5482183"/>
                <a:ext cx="106560" cy="2023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D530C0C7-78DD-4D99-BF00-5E33F9BF9951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2046543" y="5464543"/>
                  <a:ext cx="1422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C3CE73E-1973-47E9-A167-1423967373D3}"/>
              </a:ext>
            </a:extLst>
          </p:cNvPr>
          <p:cNvGrpSpPr/>
          <p:nvPr/>
        </p:nvGrpSpPr>
        <p:grpSpPr>
          <a:xfrm>
            <a:off x="4407703" y="6097423"/>
            <a:ext cx="174240" cy="227880"/>
            <a:chOff x="4407703" y="6097423"/>
            <a:chExt cx="17424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011E276-07A1-4240-8A94-ED0581DC238F}"/>
                    </a:ext>
                  </a:extLst>
                </p14:cNvPr>
                <p14:cNvContentPartPr/>
                <p14:nvPr/>
              </p14:nvContentPartPr>
              <p14:xfrm>
                <a:off x="4407703" y="6097423"/>
                <a:ext cx="174240" cy="284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011E276-07A1-4240-8A94-ED0581DC238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389703" y="6079783"/>
                  <a:ext cx="209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180BA58-3CBF-4B2A-88E5-D7F470E5DCA3}"/>
                    </a:ext>
                  </a:extLst>
                </p14:cNvPr>
                <p14:cNvContentPartPr/>
                <p14:nvPr/>
              </p14:nvContentPartPr>
              <p14:xfrm>
                <a:off x="4416703" y="6197143"/>
                <a:ext cx="145080" cy="1044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180BA58-3CBF-4B2A-88E5-D7F470E5DCA3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398703" y="6179143"/>
                  <a:ext cx="180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82F45E9D-2D5E-412D-83E8-0951EB4F8351}"/>
                    </a:ext>
                  </a:extLst>
                </p14:cNvPr>
                <p14:cNvContentPartPr/>
                <p14:nvPr/>
              </p14:nvContentPartPr>
              <p14:xfrm>
                <a:off x="4416343" y="6297583"/>
                <a:ext cx="145440" cy="277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82F45E9D-2D5E-412D-83E8-0951EB4F8351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398703" y="6279583"/>
                  <a:ext cx="1810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158E12A0-0BE3-448F-9E76-BB064FE7BF18}"/>
              </a:ext>
            </a:extLst>
          </p:cNvPr>
          <p:cNvGrpSpPr/>
          <p:nvPr/>
        </p:nvGrpSpPr>
        <p:grpSpPr>
          <a:xfrm>
            <a:off x="4929343" y="6192103"/>
            <a:ext cx="465480" cy="252720"/>
            <a:chOff x="4929343" y="6192103"/>
            <a:chExt cx="46548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EFB55BBC-6533-4C66-BDBC-EEAA145AD2CD}"/>
                    </a:ext>
                  </a:extLst>
                </p14:cNvPr>
                <p14:cNvContentPartPr/>
                <p14:nvPr/>
              </p14:nvContentPartPr>
              <p14:xfrm>
                <a:off x="4929343" y="6192103"/>
                <a:ext cx="168840" cy="1483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EFB55BBC-6533-4C66-BDBC-EEAA145AD2CD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4911343" y="6174103"/>
                  <a:ext cx="20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9A08FF9F-0F14-4CD1-89AB-D5BB97647915}"/>
                    </a:ext>
                  </a:extLst>
                </p14:cNvPr>
                <p14:cNvContentPartPr/>
                <p14:nvPr/>
              </p14:nvContentPartPr>
              <p14:xfrm>
                <a:off x="5242543" y="6221263"/>
                <a:ext cx="152280" cy="22356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9A08FF9F-0F14-4CD1-89AB-D5BB97647915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224903" y="6203263"/>
                  <a:ext cx="1879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9B2F04D3-454A-4FBF-B544-12D0820DE036}"/>
              </a:ext>
            </a:extLst>
          </p:cNvPr>
          <p:cNvGrpSpPr/>
          <p:nvPr/>
        </p:nvGrpSpPr>
        <p:grpSpPr>
          <a:xfrm>
            <a:off x="5588143" y="6121543"/>
            <a:ext cx="1024560" cy="254520"/>
            <a:chOff x="5588143" y="6121543"/>
            <a:chExt cx="102456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6E0C21DF-8310-4CD4-ABB9-912DF5B74079}"/>
                    </a:ext>
                  </a:extLst>
                </p14:cNvPr>
                <p14:cNvContentPartPr/>
                <p14:nvPr/>
              </p14:nvContentPartPr>
              <p14:xfrm>
                <a:off x="5588143" y="6121543"/>
                <a:ext cx="289440" cy="1918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6E0C21DF-8310-4CD4-ABB9-912DF5B74079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5570143" y="6103903"/>
                  <a:ext cx="325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1B9B5872-5B7E-425C-AED7-F95FEB2D5E53}"/>
                    </a:ext>
                  </a:extLst>
                </p14:cNvPr>
                <p14:cNvContentPartPr/>
                <p14:nvPr/>
              </p14:nvContentPartPr>
              <p14:xfrm>
                <a:off x="6030223" y="6148543"/>
                <a:ext cx="232560" cy="1220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1B9B5872-5B7E-425C-AED7-F95FEB2D5E5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6012223" y="6130543"/>
                  <a:ext cx="268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48D37FCD-4C28-41BF-B739-EBE67DFAE685}"/>
                    </a:ext>
                  </a:extLst>
                </p14:cNvPr>
                <p14:cNvContentPartPr/>
                <p14:nvPr/>
              </p14:nvContentPartPr>
              <p14:xfrm>
                <a:off x="6416863" y="6132343"/>
                <a:ext cx="195840" cy="243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48D37FCD-4C28-41BF-B739-EBE67DFAE685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6399223" y="6114343"/>
                  <a:ext cx="23148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34618879-1337-4404-88AD-7CB3D77C613B}"/>
              </a:ext>
            </a:extLst>
          </p:cNvPr>
          <p:cNvGrpSpPr/>
          <p:nvPr/>
        </p:nvGrpSpPr>
        <p:grpSpPr>
          <a:xfrm>
            <a:off x="8435383" y="6109303"/>
            <a:ext cx="312480" cy="196560"/>
            <a:chOff x="8435383" y="6109303"/>
            <a:chExt cx="31248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B92094AF-DDA4-4620-BACF-02A3AF06FE6E}"/>
                    </a:ext>
                  </a:extLst>
                </p14:cNvPr>
                <p14:cNvContentPartPr/>
                <p14:nvPr/>
              </p14:nvContentPartPr>
              <p14:xfrm>
                <a:off x="8435383" y="6114343"/>
                <a:ext cx="169200" cy="1609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B92094AF-DDA4-4620-BACF-02A3AF06FE6E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417743" y="6096703"/>
                  <a:ext cx="204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CB328B4C-8199-4421-A162-FC3D34297985}"/>
                    </a:ext>
                  </a:extLst>
                </p14:cNvPr>
                <p14:cNvContentPartPr/>
                <p14:nvPr/>
              </p14:nvContentPartPr>
              <p14:xfrm>
                <a:off x="8595223" y="6109303"/>
                <a:ext cx="152640" cy="835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CB328B4C-8199-4421-A162-FC3D34297985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577583" y="6091303"/>
                  <a:ext cx="188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749B72AC-57D5-4315-8DB9-B0DABAF86089}"/>
                    </a:ext>
                  </a:extLst>
                </p14:cNvPr>
                <p14:cNvContentPartPr/>
                <p14:nvPr/>
              </p14:nvContentPartPr>
              <p14:xfrm>
                <a:off x="8712583" y="6185623"/>
                <a:ext cx="14040" cy="1202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749B72AC-57D5-4315-8DB9-B0DABAF86089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694583" y="6167983"/>
                  <a:ext cx="496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2975D5BA-896A-421E-A5BD-31808419F730}"/>
              </a:ext>
            </a:extLst>
          </p:cNvPr>
          <p:cNvGrpSpPr/>
          <p:nvPr/>
        </p:nvGrpSpPr>
        <p:grpSpPr>
          <a:xfrm>
            <a:off x="8919223" y="6126223"/>
            <a:ext cx="1203840" cy="196200"/>
            <a:chOff x="8919223" y="6126223"/>
            <a:chExt cx="120384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564E9A4A-0F32-4F7D-8F4A-20FADBAA892F}"/>
                    </a:ext>
                  </a:extLst>
                </p14:cNvPr>
                <p14:cNvContentPartPr/>
                <p14:nvPr/>
              </p14:nvContentPartPr>
              <p14:xfrm>
                <a:off x="8919223" y="6134503"/>
                <a:ext cx="32400" cy="1692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564E9A4A-0F32-4F7D-8F4A-20FADBAA892F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901223" y="6116503"/>
                  <a:ext cx="68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D4895511-4031-4539-A31B-D074CD147B3B}"/>
                    </a:ext>
                  </a:extLst>
                </p14:cNvPr>
                <p14:cNvContentPartPr/>
                <p14:nvPr/>
              </p14:nvContentPartPr>
              <p14:xfrm>
                <a:off x="9023263" y="6130903"/>
                <a:ext cx="154080" cy="17568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D4895511-4031-4539-A31B-D074CD147B3B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9005263" y="6112903"/>
                  <a:ext cx="189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5D81685-9F15-405C-9872-A41FB1C82191}"/>
                    </a:ext>
                  </a:extLst>
                </p14:cNvPr>
                <p14:cNvContentPartPr/>
                <p14:nvPr/>
              </p14:nvContentPartPr>
              <p14:xfrm>
                <a:off x="9211183" y="6136663"/>
                <a:ext cx="157320" cy="1526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5D81685-9F15-405C-9872-A41FB1C82191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9193183" y="6118663"/>
                  <a:ext cx="192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7B14B80D-CC70-4910-93F3-72105F591F85}"/>
                    </a:ext>
                  </a:extLst>
                </p14:cNvPr>
                <p14:cNvContentPartPr/>
                <p14:nvPr/>
              </p14:nvContentPartPr>
              <p14:xfrm>
                <a:off x="9397303" y="6136663"/>
                <a:ext cx="282240" cy="1612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7B14B80D-CC70-4910-93F3-72105F591F8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9379303" y="6119023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3E76AABA-4697-4422-8D72-800DBA17E707}"/>
                    </a:ext>
                  </a:extLst>
                </p14:cNvPr>
                <p14:cNvContentPartPr/>
                <p14:nvPr/>
              </p14:nvContentPartPr>
              <p14:xfrm>
                <a:off x="9623383" y="6132343"/>
                <a:ext cx="153360" cy="136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3E76AABA-4697-4422-8D72-800DBA17E707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9605743" y="6114343"/>
                  <a:ext cx="189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6E225283-B983-4D32-8F36-82A00E2CAA1E}"/>
                    </a:ext>
                  </a:extLst>
                </p14:cNvPr>
                <p14:cNvContentPartPr/>
                <p14:nvPr/>
              </p14:nvContentPartPr>
              <p14:xfrm>
                <a:off x="9824623" y="6126223"/>
                <a:ext cx="33840" cy="1544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6E225283-B983-4D32-8F36-82A00E2CAA1E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9806983" y="6108583"/>
                  <a:ext cx="69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47C151F-BF9B-444F-961A-098CA840027C}"/>
                    </a:ext>
                  </a:extLst>
                </p14:cNvPr>
                <p14:cNvContentPartPr/>
                <p14:nvPr/>
              </p14:nvContentPartPr>
              <p14:xfrm>
                <a:off x="9936943" y="6147103"/>
                <a:ext cx="12960" cy="1591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47C151F-BF9B-444F-961A-098CA840027C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918943" y="6129103"/>
                  <a:ext cx="48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A1525487-76DA-4960-BC78-5693662A9C24}"/>
                    </a:ext>
                  </a:extLst>
                </p14:cNvPr>
                <p14:cNvContentPartPr/>
                <p14:nvPr/>
              </p14:nvContentPartPr>
              <p14:xfrm>
                <a:off x="9875383" y="6131983"/>
                <a:ext cx="247680" cy="1904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A1525487-76DA-4960-BC78-5693662A9C24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857383" y="6113983"/>
                  <a:ext cx="28332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5B705CE4-0FF7-4DA8-9807-750D96DFF817}"/>
              </a:ext>
            </a:extLst>
          </p:cNvPr>
          <p:cNvGrpSpPr/>
          <p:nvPr/>
        </p:nvGrpSpPr>
        <p:grpSpPr>
          <a:xfrm>
            <a:off x="10309903" y="6074383"/>
            <a:ext cx="680040" cy="212400"/>
            <a:chOff x="10309903" y="6074383"/>
            <a:chExt cx="68004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25EF7CC0-C392-44A7-A0FD-9F346F2D34A9}"/>
                    </a:ext>
                  </a:extLst>
                </p14:cNvPr>
                <p14:cNvContentPartPr/>
                <p14:nvPr/>
              </p14:nvContentPartPr>
              <p14:xfrm>
                <a:off x="10309903" y="6083383"/>
                <a:ext cx="98280" cy="2034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25EF7CC0-C392-44A7-A0FD-9F346F2D34A9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10291903" y="6065383"/>
                  <a:ext cx="133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D59AD4F0-3ADE-4B22-B8AD-85846CC61B8B}"/>
                    </a:ext>
                  </a:extLst>
                </p14:cNvPr>
                <p14:cNvContentPartPr/>
                <p14:nvPr/>
              </p14:nvContentPartPr>
              <p14:xfrm>
                <a:off x="10527343" y="6074383"/>
                <a:ext cx="130680" cy="1645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D59AD4F0-3ADE-4B22-B8AD-85846CC61B8B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10509343" y="6056383"/>
                  <a:ext cx="166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7C44AEE0-568F-4BFA-B72D-21C3E9CBD9E7}"/>
                    </a:ext>
                  </a:extLst>
                </p14:cNvPr>
                <p14:cNvContentPartPr/>
                <p14:nvPr/>
              </p14:nvContentPartPr>
              <p14:xfrm>
                <a:off x="10535623" y="6135943"/>
                <a:ext cx="152640" cy="3888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7C44AEE0-568F-4BFA-B72D-21C3E9CBD9E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10517983" y="6118303"/>
                  <a:ext cx="188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4F4A17CD-8A9F-44A1-A647-E42BEB940B84}"/>
                    </a:ext>
                  </a:extLst>
                </p14:cNvPr>
                <p14:cNvContentPartPr/>
                <p14:nvPr/>
              </p14:nvContentPartPr>
              <p14:xfrm>
                <a:off x="10754863" y="6084103"/>
                <a:ext cx="235080" cy="14004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4F4A17CD-8A9F-44A1-A647-E42BEB940B84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10736863" y="6066103"/>
                  <a:ext cx="270720" cy="17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886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1B99A8-5FD9-43B9-BE0E-9709E263817D}"/>
              </a:ext>
            </a:extLst>
          </p:cNvPr>
          <p:cNvGrpSpPr/>
          <p:nvPr/>
        </p:nvGrpSpPr>
        <p:grpSpPr>
          <a:xfrm>
            <a:off x="357343" y="168583"/>
            <a:ext cx="978480" cy="279000"/>
            <a:chOff x="357343" y="168583"/>
            <a:chExt cx="9784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F200F8-5E70-457A-8EEB-A8CA6CB8A410}"/>
                    </a:ext>
                  </a:extLst>
                </p14:cNvPr>
                <p14:cNvContentPartPr/>
                <p14:nvPr/>
              </p14:nvContentPartPr>
              <p14:xfrm>
                <a:off x="357343" y="207103"/>
                <a:ext cx="158040" cy="217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F200F8-5E70-457A-8EEB-A8CA6CB8A4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9343" y="189463"/>
                  <a:ext cx="193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D16DC73-C030-4C45-8F6D-710150184F79}"/>
                    </a:ext>
                  </a:extLst>
                </p14:cNvPr>
                <p14:cNvContentPartPr/>
                <p14:nvPr/>
              </p14:nvContentPartPr>
              <p14:xfrm>
                <a:off x="561103" y="209983"/>
                <a:ext cx="5040" cy="205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D16DC73-C030-4C45-8F6D-710150184F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3463" y="192343"/>
                  <a:ext cx="40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BF658FE-7E9C-4D08-A137-107F12F8A7EA}"/>
                    </a:ext>
                  </a:extLst>
                </p14:cNvPr>
                <p14:cNvContentPartPr/>
                <p14:nvPr/>
              </p14:nvContentPartPr>
              <p14:xfrm>
                <a:off x="651103" y="168583"/>
                <a:ext cx="38880" cy="279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BF658FE-7E9C-4D08-A137-107F12F8A7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103" y="150943"/>
                  <a:ext cx="745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E2F532-A8A0-4B29-B755-8C1AC8B79103}"/>
                    </a:ext>
                  </a:extLst>
                </p14:cNvPr>
                <p14:cNvContentPartPr/>
                <p14:nvPr/>
              </p14:nvContentPartPr>
              <p14:xfrm>
                <a:off x="540223" y="265063"/>
                <a:ext cx="207720" cy="4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E2F532-A8A0-4B29-B755-8C1AC8B791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2583" y="247063"/>
                  <a:ext cx="243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8D2994-9D11-4EDA-BD91-A3662F1750CD}"/>
                    </a:ext>
                  </a:extLst>
                </p14:cNvPr>
                <p14:cNvContentPartPr/>
                <p14:nvPr/>
              </p14:nvContentPartPr>
              <p14:xfrm>
                <a:off x="832543" y="213223"/>
                <a:ext cx="129600" cy="222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8D2994-9D11-4EDA-BD91-A3662F1750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903" y="195583"/>
                  <a:ext cx="165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68EBBD-07EF-4E0D-AA72-F699670AC396}"/>
                    </a:ext>
                  </a:extLst>
                </p14:cNvPr>
                <p14:cNvContentPartPr/>
                <p14:nvPr/>
              </p14:nvContentPartPr>
              <p14:xfrm>
                <a:off x="1047103" y="190903"/>
                <a:ext cx="288720" cy="213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68EBBD-07EF-4E0D-AA72-F699670AC3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9463" y="172903"/>
                  <a:ext cx="3243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B6DB6D-2764-4C13-A50F-4986FC58AAF1}"/>
              </a:ext>
            </a:extLst>
          </p:cNvPr>
          <p:cNvGrpSpPr/>
          <p:nvPr/>
        </p:nvGrpSpPr>
        <p:grpSpPr>
          <a:xfrm>
            <a:off x="1684303" y="140143"/>
            <a:ext cx="1341720" cy="460800"/>
            <a:chOff x="1684303" y="140143"/>
            <a:chExt cx="134172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37E7D7-8E02-4A30-9245-9FE3ECD094C8}"/>
                    </a:ext>
                  </a:extLst>
                </p14:cNvPr>
                <p14:cNvContentPartPr/>
                <p14:nvPr/>
              </p14:nvContentPartPr>
              <p14:xfrm>
                <a:off x="1684303" y="172903"/>
                <a:ext cx="129600" cy="332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37E7D7-8E02-4A30-9245-9FE3ECD094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66303" y="155263"/>
                  <a:ext cx="165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11C34C-CE69-47F6-AB28-9B843FBC986D}"/>
                    </a:ext>
                  </a:extLst>
                </p14:cNvPr>
                <p14:cNvContentPartPr/>
                <p14:nvPr/>
              </p14:nvContentPartPr>
              <p14:xfrm>
                <a:off x="1924063" y="304303"/>
                <a:ext cx="145080" cy="239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11C34C-CE69-47F6-AB28-9B843FBC98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06063" y="286303"/>
                  <a:ext cx="180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15741A-0D6C-41EA-BB0F-7DEE838FF17A}"/>
                    </a:ext>
                  </a:extLst>
                </p14:cNvPr>
                <p14:cNvContentPartPr/>
                <p14:nvPr/>
              </p14:nvContentPartPr>
              <p14:xfrm>
                <a:off x="2212423" y="267943"/>
                <a:ext cx="215640" cy="222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15741A-0D6C-41EA-BB0F-7DEE838FF1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94783" y="250303"/>
                  <a:ext cx="251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8CB190-B118-460C-B1E6-FFAFBFADB8CD}"/>
                    </a:ext>
                  </a:extLst>
                </p14:cNvPr>
                <p14:cNvContentPartPr/>
                <p14:nvPr/>
              </p14:nvContentPartPr>
              <p14:xfrm>
                <a:off x="2609143" y="324463"/>
                <a:ext cx="189000" cy="276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8CB190-B118-460C-B1E6-FFAFBFADB8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91503" y="306823"/>
                  <a:ext cx="224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84398C-1FF7-4D93-A9E0-ACAD2C2673C9}"/>
                    </a:ext>
                  </a:extLst>
                </p14:cNvPr>
                <p14:cNvContentPartPr/>
                <p14:nvPr/>
              </p14:nvContentPartPr>
              <p14:xfrm>
                <a:off x="2910823" y="140143"/>
                <a:ext cx="115200" cy="380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84398C-1FF7-4D93-A9E0-ACAD2C2673C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92823" y="122503"/>
                  <a:ext cx="15084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B66401-5EC7-4425-841E-81B816C50159}"/>
              </a:ext>
            </a:extLst>
          </p:cNvPr>
          <p:cNvGrpSpPr/>
          <p:nvPr/>
        </p:nvGrpSpPr>
        <p:grpSpPr>
          <a:xfrm>
            <a:off x="3310783" y="212503"/>
            <a:ext cx="470160" cy="215280"/>
            <a:chOff x="3310783" y="212503"/>
            <a:chExt cx="4701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8111E9-6981-48F9-95F1-0E26B69A352A}"/>
                    </a:ext>
                  </a:extLst>
                </p14:cNvPr>
                <p14:cNvContentPartPr/>
                <p14:nvPr/>
              </p14:nvContentPartPr>
              <p14:xfrm>
                <a:off x="3310783" y="289543"/>
                <a:ext cx="426240" cy="4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8111E9-6981-48F9-95F1-0E26B69A35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92783" y="271543"/>
                  <a:ext cx="461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85732AF-D898-4198-B9CE-0DE6524693F4}"/>
                    </a:ext>
                  </a:extLst>
                </p14:cNvPr>
                <p14:cNvContentPartPr/>
                <p14:nvPr/>
              </p14:nvContentPartPr>
              <p14:xfrm>
                <a:off x="3649183" y="212503"/>
                <a:ext cx="131760" cy="21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85732AF-D898-4198-B9CE-0DE6524693F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31543" y="194503"/>
                  <a:ext cx="16740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16FC8E-F373-4411-A034-E4165F4FAA14}"/>
                  </a:ext>
                </a:extLst>
              </p14:cNvPr>
              <p14:cNvContentPartPr/>
              <p14:nvPr/>
            </p14:nvContentPartPr>
            <p14:xfrm>
              <a:off x="4065703" y="150583"/>
              <a:ext cx="97200" cy="344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16FC8E-F373-4411-A034-E4165F4FAA1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47703" y="132943"/>
                <a:ext cx="132840" cy="38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F244EE1-2CA2-4A57-9EC4-6293A4A1E305}"/>
              </a:ext>
            </a:extLst>
          </p:cNvPr>
          <p:cNvGrpSpPr/>
          <p:nvPr/>
        </p:nvGrpSpPr>
        <p:grpSpPr>
          <a:xfrm>
            <a:off x="4380343" y="184783"/>
            <a:ext cx="1203480" cy="405000"/>
            <a:chOff x="4380343" y="184783"/>
            <a:chExt cx="120348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44D944-1BD5-4149-9AED-5925B6105ACF}"/>
                    </a:ext>
                  </a:extLst>
                </p14:cNvPr>
                <p14:cNvContentPartPr/>
                <p14:nvPr/>
              </p14:nvContentPartPr>
              <p14:xfrm>
                <a:off x="4380343" y="325903"/>
                <a:ext cx="36000" cy="23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44D944-1BD5-4149-9AED-5925B6105A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62343" y="307903"/>
                  <a:ext cx="71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24BE42-ECBA-4950-8FF8-5EB842A4FA4D}"/>
                    </a:ext>
                  </a:extLst>
                </p14:cNvPr>
                <p14:cNvContentPartPr/>
                <p14:nvPr/>
              </p14:nvContentPartPr>
              <p14:xfrm>
                <a:off x="4395823" y="327343"/>
                <a:ext cx="138960" cy="133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24BE42-ECBA-4950-8FF8-5EB842A4FA4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7823" y="309343"/>
                  <a:ext cx="174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EB1988-D596-4A2D-9115-64374AF1DAB8}"/>
                    </a:ext>
                  </a:extLst>
                </p14:cNvPr>
                <p14:cNvContentPartPr/>
                <p14:nvPr/>
              </p14:nvContentPartPr>
              <p14:xfrm>
                <a:off x="4729903" y="294223"/>
                <a:ext cx="211320" cy="180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EB1988-D596-4A2D-9115-64374AF1DAB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12263" y="276583"/>
                  <a:ext cx="246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96F5B9-6F13-4EC6-AAE7-A5BC886CD007}"/>
                    </a:ext>
                  </a:extLst>
                </p14:cNvPr>
                <p14:cNvContentPartPr/>
                <p14:nvPr/>
              </p14:nvContentPartPr>
              <p14:xfrm>
                <a:off x="5102143" y="274423"/>
                <a:ext cx="246240" cy="315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96F5B9-6F13-4EC6-AAE7-A5BC886CD0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84503" y="256423"/>
                  <a:ext cx="2818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D8478E4-7723-4C1B-9909-0DBBE5B0EEC5}"/>
                    </a:ext>
                  </a:extLst>
                </p14:cNvPr>
                <p14:cNvContentPartPr/>
                <p14:nvPr/>
              </p14:nvContentPartPr>
              <p14:xfrm>
                <a:off x="5482663" y="184783"/>
                <a:ext cx="101160" cy="342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D8478E4-7723-4C1B-9909-0DBBE5B0EEC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64663" y="167143"/>
                  <a:ext cx="13680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32FBC8F-A14D-4F18-A4EF-B13932B19272}"/>
              </a:ext>
            </a:extLst>
          </p:cNvPr>
          <p:cNvGrpSpPr/>
          <p:nvPr/>
        </p:nvGrpSpPr>
        <p:grpSpPr>
          <a:xfrm>
            <a:off x="5961823" y="256423"/>
            <a:ext cx="192240" cy="183600"/>
            <a:chOff x="5961823" y="256423"/>
            <a:chExt cx="19224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E50FAC-AF8F-4D99-848F-BC45281A19FC}"/>
                    </a:ext>
                  </a:extLst>
                </p14:cNvPr>
                <p14:cNvContentPartPr/>
                <p14:nvPr/>
              </p14:nvContentPartPr>
              <p14:xfrm>
                <a:off x="5961823" y="283423"/>
                <a:ext cx="18360" cy="156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E50FAC-AF8F-4D99-848F-BC45281A19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43823" y="265783"/>
                  <a:ext cx="54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685ECA1-1EB5-4CFD-B34F-3605B8022A73}"/>
                    </a:ext>
                  </a:extLst>
                </p14:cNvPr>
                <p14:cNvContentPartPr/>
                <p14:nvPr/>
              </p14:nvContentPartPr>
              <p14:xfrm>
                <a:off x="6062263" y="256423"/>
                <a:ext cx="91800" cy="158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685ECA1-1EB5-4CFD-B34F-3605B8022A7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44263" y="238423"/>
                  <a:ext cx="12744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B8F990-1456-48CB-98D3-8BB716A4DADF}"/>
              </a:ext>
            </a:extLst>
          </p:cNvPr>
          <p:cNvGrpSpPr/>
          <p:nvPr/>
        </p:nvGrpSpPr>
        <p:grpSpPr>
          <a:xfrm>
            <a:off x="6397063" y="225463"/>
            <a:ext cx="147600" cy="163080"/>
            <a:chOff x="6397063" y="225463"/>
            <a:chExt cx="14760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B1BAA6-1F54-41D0-96BA-51CE254D444E}"/>
                    </a:ext>
                  </a:extLst>
                </p14:cNvPr>
                <p14:cNvContentPartPr/>
                <p14:nvPr/>
              </p14:nvContentPartPr>
              <p14:xfrm>
                <a:off x="6397063" y="225463"/>
                <a:ext cx="147240" cy="163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B1BAA6-1F54-41D0-96BA-51CE254D44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79423" y="207463"/>
                  <a:ext cx="182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2A2B40-4DE7-40E3-AA99-C6EF51C4CAC9}"/>
                    </a:ext>
                  </a:extLst>
                </p14:cNvPr>
                <p14:cNvContentPartPr/>
                <p14:nvPr/>
              </p14:nvContentPartPr>
              <p14:xfrm>
                <a:off x="6438823" y="276943"/>
                <a:ext cx="105840" cy="1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2A2B40-4DE7-40E3-AA99-C6EF51C4CA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20823" y="258943"/>
                  <a:ext cx="1414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6DC653-C551-4437-A2E6-8EE35D7DF865}"/>
              </a:ext>
            </a:extLst>
          </p:cNvPr>
          <p:cNvGrpSpPr/>
          <p:nvPr/>
        </p:nvGrpSpPr>
        <p:grpSpPr>
          <a:xfrm>
            <a:off x="6743383" y="186223"/>
            <a:ext cx="2036520" cy="268200"/>
            <a:chOff x="6743383" y="186223"/>
            <a:chExt cx="20365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D66D8D-02F4-478C-91F5-F9A5DABE45B0}"/>
                    </a:ext>
                  </a:extLst>
                </p14:cNvPr>
                <p14:cNvContentPartPr/>
                <p14:nvPr/>
              </p14:nvContentPartPr>
              <p14:xfrm>
                <a:off x="6844903" y="272263"/>
                <a:ext cx="18360" cy="126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D66D8D-02F4-478C-91F5-F9A5DABE45B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827263" y="254623"/>
                  <a:ext cx="54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DD4261-23BA-410C-A6EB-D96809C78EC0}"/>
                    </a:ext>
                  </a:extLst>
                </p14:cNvPr>
                <p14:cNvContentPartPr/>
                <p14:nvPr/>
              </p14:nvContentPartPr>
              <p14:xfrm>
                <a:off x="6743383" y="209983"/>
                <a:ext cx="266400" cy="4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DD4261-23BA-410C-A6EB-D96809C78E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25383" y="191983"/>
                  <a:ext cx="302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4BDA21-39FD-4828-817A-25CA19EAF952}"/>
                    </a:ext>
                  </a:extLst>
                </p14:cNvPr>
                <p14:cNvContentPartPr/>
                <p14:nvPr/>
              </p14:nvContentPartPr>
              <p14:xfrm>
                <a:off x="7061263" y="186223"/>
                <a:ext cx="145080" cy="200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4BDA21-39FD-4828-817A-25CA19EAF9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43263" y="168583"/>
                  <a:ext cx="180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10A885-FE24-47CC-9F58-57A29C724473}"/>
                    </a:ext>
                  </a:extLst>
                </p14:cNvPr>
                <p14:cNvContentPartPr/>
                <p14:nvPr/>
              </p14:nvContentPartPr>
              <p14:xfrm>
                <a:off x="7051543" y="258943"/>
                <a:ext cx="191160" cy="5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10A885-FE24-47CC-9F58-57A29C724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33903" y="241303"/>
                  <a:ext cx="226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A9B513A-82B9-4867-857B-E3D72ADFB20F}"/>
                    </a:ext>
                  </a:extLst>
                </p14:cNvPr>
                <p14:cNvContentPartPr/>
                <p14:nvPr/>
              </p14:nvContentPartPr>
              <p14:xfrm>
                <a:off x="7292743" y="230143"/>
                <a:ext cx="257400" cy="171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A9B513A-82B9-4867-857B-E3D72ADFB20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75103" y="212143"/>
                  <a:ext cx="293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08EC9A-93FD-4620-9E19-D54D2EFCC9D1}"/>
                    </a:ext>
                  </a:extLst>
                </p14:cNvPr>
                <p14:cNvContentPartPr/>
                <p14:nvPr/>
              </p14:nvContentPartPr>
              <p14:xfrm>
                <a:off x="7474183" y="209263"/>
                <a:ext cx="177120" cy="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08EC9A-93FD-4620-9E19-D54D2EFCC9D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56543" y="191623"/>
                  <a:ext cx="212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442C24-B276-4E7B-94AE-B7B329051074}"/>
                    </a:ext>
                  </a:extLst>
                </p14:cNvPr>
                <p14:cNvContentPartPr/>
                <p14:nvPr/>
              </p14:nvContentPartPr>
              <p14:xfrm>
                <a:off x="7682983" y="251023"/>
                <a:ext cx="118080" cy="179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442C24-B276-4E7B-94AE-B7B3290510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65343" y="233023"/>
                  <a:ext cx="153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79DDB15-2E6B-4E8E-AD6F-9FBD23CE576E}"/>
                    </a:ext>
                  </a:extLst>
                </p14:cNvPr>
                <p14:cNvContentPartPr/>
                <p14:nvPr/>
              </p14:nvContentPartPr>
              <p14:xfrm>
                <a:off x="7951543" y="231583"/>
                <a:ext cx="109800" cy="164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79DDB15-2E6B-4E8E-AD6F-9FBD23CE576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33903" y="213943"/>
                  <a:ext cx="145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F79501-E20C-4CF7-B56C-D380FC5310D6}"/>
                    </a:ext>
                  </a:extLst>
                </p14:cNvPr>
                <p14:cNvContentPartPr/>
                <p14:nvPr/>
              </p14:nvContentPartPr>
              <p14:xfrm>
                <a:off x="8162503" y="221863"/>
                <a:ext cx="138960" cy="20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F79501-E20C-4CF7-B56C-D380FC5310D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44863" y="204223"/>
                  <a:ext cx="174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0AEF36-11E8-4890-A0F0-35387678B1E9}"/>
                    </a:ext>
                  </a:extLst>
                </p14:cNvPr>
                <p14:cNvContentPartPr/>
                <p14:nvPr/>
              </p14:nvContentPartPr>
              <p14:xfrm>
                <a:off x="8415223" y="220063"/>
                <a:ext cx="159480" cy="196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0AEF36-11E8-4890-A0F0-35387678B1E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97583" y="202423"/>
                  <a:ext cx="195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121B73-35D6-4D2D-9EC0-169DB6F17FF4}"/>
                    </a:ext>
                  </a:extLst>
                </p14:cNvPr>
                <p14:cNvContentPartPr/>
                <p14:nvPr/>
              </p14:nvContentPartPr>
              <p14:xfrm>
                <a:off x="8665783" y="225823"/>
                <a:ext cx="114120" cy="8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121B73-35D6-4D2D-9EC0-169DB6F17FF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47783" y="207823"/>
                  <a:ext cx="149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B446BB-5797-43ED-B194-B3106AC43E3A}"/>
                    </a:ext>
                  </a:extLst>
                </p14:cNvPr>
                <p14:cNvContentPartPr/>
                <p14:nvPr/>
              </p14:nvContentPartPr>
              <p14:xfrm>
                <a:off x="8737783" y="331663"/>
                <a:ext cx="14760" cy="12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B446BB-5797-43ED-B194-B3106AC43E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20143" y="313663"/>
                  <a:ext cx="504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414469-4DFA-4B23-946D-385D208E4007}"/>
              </a:ext>
            </a:extLst>
          </p:cNvPr>
          <p:cNvGrpSpPr/>
          <p:nvPr/>
        </p:nvGrpSpPr>
        <p:grpSpPr>
          <a:xfrm>
            <a:off x="9049183" y="181183"/>
            <a:ext cx="440280" cy="305640"/>
            <a:chOff x="9049183" y="181183"/>
            <a:chExt cx="440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571742-679F-4223-B9C3-AA9D618077C1}"/>
                    </a:ext>
                  </a:extLst>
                </p14:cNvPr>
                <p14:cNvContentPartPr/>
                <p14:nvPr/>
              </p14:nvContentPartPr>
              <p14:xfrm>
                <a:off x="9049183" y="181183"/>
                <a:ext cx="198720" cy="236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571742-679F-4223-B9C3-AA9D618077C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31183" y="163543"/>
                  <a:ext cx="234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1272E0-A169-49B8-8BC2-64B92250EB56}"/>
                    </a:ext>
                  </a:extLst>
                </p14:cNvPr>
                <p14:cNvContentPartPr/>
                <p14:nvPr/>
              </p14:nvContentPartPr>
              <p14:xfrm>
                <a:off x="9353743" y="202063"/>
                <a:ext cx="135720" cy="9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1272E0-A169-49B8-8BC2-64B92250EB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35743" y="184063"/>
                  <a:ext cx="171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F9FB17-60C4-4F60-B009-A70707B8FBF8}"/>
                    </a:ext>
                  </a:extLst>
                </p14:cNvPr>
                <p14:cNvContentPartPr/>
                <p14:nvPr/>
              </p14:nvContentPartPr>
              <p14:xfrm>
                <a:off x="9431863" y="317623"/>
                <a:ext cx="20520" cy="169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F9FB17-60C4-4F60-B009-A70707B8FB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13863" y="299623"/>
                  <a:ext cx="5616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1841174-E36D-4A61-A64A-50F7ADA95AB2}"/>
              </a:ext>
            </a:extLst>
          </p:cNvPr>
          <p:cNvGrpSpPr/>
          <p:nvPr/>
        </p:nvGrpSpPr>
        <p:grpSpPr>
          <a:xfrm>
            <a:off x="9786463" y="218263"/>
            <a:ext cx="1999440" cy="244080"/>
            <a:chOff x="9786463" y="218263"/>
            <a:chExt cx="199944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DF02EF3-F524-44F9-9DA7-61C3DA016CFD}"/>
                    </a:ext>
                  </a:extLst>
                </p14:cNvPr>
                <p14:cNvContentPartPr/>
                <p14:nvPr/>
              </p14:nvContentPartPr>
              <p14:xfrm>
                <a:off x="9786463" y="253903"/>
                <a:ext cx="155160" cy="199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DF02EF3-F524-44F9-9DA7-61C3DA016CF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68463" y="235903"/>
                  <a:ext cx="190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86C2E7-31CF-45D0-BB0F-AD977681468C}"/>
                    </a:ext>
                  </a:extLst>
                </p14:cNvPr>
                <p14:cNvContentPartPr/>
                <p14:nvPr/>
              </p14:nvContentPartPr>
              <p14:xfrm>
                <a:off x="10035583" y="250303"/>
                <a:ext cx="113400" cy="210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86C2E7-31CF-45D0-BB0F-AD977681468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7583" y="232303"/>
                  <a:ext cx="149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199B83-3A5F-466C-88F4-4A45CE06ED73}"/>
                    </a:ext>
                  </a:extLst>
                </p14:cNvPr>
                <p14:cNvContentPartPr/>
                <p14:nvPr/>
              </p14:nvContentPartPr>
              <p14:xfrm>
                <a:off x="10038103" y="319783"/>
                <a:ext cx="121320" cy="40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199B83-3A5F-466C-88F4-4A45CE06ED7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20103" y="302143"/>
                  <a:ext cx="156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AC9D76-AEBA-4A0D-A807-779C66EE67D1}"/>
                    </a:ext>
                  </a:extLst>
                </p14:cNvPr>
                <p14:cNvContentPartPr/>
                <p14:nvPr/>
              </p14:nvContentPartPr>
              <p14:xfrm>
                <a:off x="10212343" y="245983"/>
                <a:ext cx="303120" cy="209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AC9D76-AEBA-4A0D-A807-779C66EE67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94343" y="228343"/>
                  <a:ext cx="338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96BD9F-9529-4024-AF7C-23ADE1229752}"/>
                    </a:ext>
                  </a:extLst>
                </p14:cNvPr>
                <p14:cNvContentPartPr/>
                <p14:nvPr/>
              </p14:nvContentPartPr>
              <p14:xfrm>
                <a:off x="10609063" y="266503"/>
                <a:ext cx="105480" cy="186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96BD9F-9529-4024-AF7C-23ADE122975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91063" y="248503"/>
                  <a:ext cx="141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1C5445-E25F-4143-B6B5-8E0E9DC3FC5D}"/>
                    </a:ext>
                  </a:extLst>
                </p14:cNvPr>
                <p14:cNvContentPartPr/>
                <p14:nvPr/>
              </p14:nvContentPartPr>
              <p14:xfrm>
                <a:off x="10751983" y="275503"/>
                <a:ext cx="177120" cy="155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1C5445-E25F-4143-B6B5-8E0E9DC3FC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34343" y="257503"/>
                  <a:ext cx="212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38D41DD-5599-42C4-AE7D-D049B031D5F3}"/>
                    </a:ext>
                  </a:extLst>
                </p14:cNvPr>
                <p14:cNvContentPartPr/>
                <p14:nvPr/>
              </p14:nvContentPartPr>
              <p14:xfrm>
                <a:off x="10971223" y="246343"/>
                <a:ext cx="112320" cy="173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38D41DD-5599-42C4-AE7D-D049B031D5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53583" y="228343"/>
                  <a:ext cx="147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13569B3-B50F-4BD2-B7CE-183784721D09}"/>
                    </a:ext>
                  </a:extLst>
                </p14:cNvPr>
                <p14:cNvContentPartPr/>
                <p14:nvPr/>
              </p14:nvContentPartPr>
              <p14:xfrm>
                <a:off x="11173183" y="252463"/>
                <a:ext cx="58320" cy="159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13569B3-B50F-4BD2-B7CE-183784721D0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55183" y="234463"/>
                  <a:ext cx="93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C298FC-269B-45A2-AB8E-239F5980C11E}"/>
                    </a:ext>
                  </a:extLst>
                </p14:cNvPr>
                <p14:cNvContentPartPr/>
                <p14:nvPr/>
              </p14:nvContentPartPr>
              <p14:xfrm>
                <a:off x="11299903" y="248503"/>
                <a:ext cx="233640" cy="15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C298FC-269B-45A2-AB8E-239F5980C11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82263" y="230863"/>
                  <a:ext cx="269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543A56A-9A0F-49DC-B2D7-F67F58FB712C}"/>
                    </a:ext>
                  </a:extLst>
                </p14:cNvPr>
                <p14:cNvContentPartPr/>
                <p14:nvPr/>
              </p14:nvContentPartPr>
              <p14:xfrm>
                <a:off x="11615623" y="218263"/>
                <a:ext cx="100800" cy="188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543A56A-9A0F-49DC-B2D7-F67F58FB71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597983" y="200263"/>
                  <a:ext cx="136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A10AE6-8655-4556-80F2-7124A84415AD}"/>
                    </a:ext>
                  </a:extLst>
                </p14:cNvPr>
                <p14:cNvContentPartPr/>
                <p14:nvPr/>
              </p14:nvContentPartPr>
              <p14:xfrm>
                <a:off x="11676823" y="315823"/>
                <a:ext cx="109080" cy="14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A10AE6-8655-4556-80F2-7124A84415A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658823" y="298183"/>
                  <a:ext cx="1447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3C92248-5E9A-4336-92E4-38921A9E32B5}"/>
              </a:ext>
            </a:extLst>
          </p:cNvPr>
          <p:cNvGrpSpPr/>
          <p:nvPr/>
        </p:nvGrpSpPr>
        <p:grpSpPr>
          <a:xfrm>
            <a:off x="465343" y="776623"/>
            <a:ext cx="151200" cy="142920"/>
            <a:chOff x="465343" y="776623"/>
            <a:chExt cx="1512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9E3023-9B0E-4961-B7FA-017FCF168DB1}"/>
                    </a:ext>
                  </a:extLst>
                </p14:cNvPr>
                <p14:cNvContentPartPr/>
                <p14:nvPr/>
              </p14:nvContentPartPr>
              <p14:xfrm>
                <a:off x="474343" y="776623"/>
                <a:ext cx="139680" cy="14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9E3023-9B0E-4961-B7FA-017FCF168D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6703" y="758983"/>
                  <a:ext cx="175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EAB47E-02C6-47EC-B13E-EC7D1B82FCD4}"/>
                    </a:ext>
                  </a:extLst>
                </p14:cNvPr>
                <p14:cNvContentPartPr/>
                <p14:nvPr/>
              </p14:nvContentPartPr>
              <p14:xfrm>
                <a:off x="465343" y="780583"/>
                <a:ext cx="151200" cy="25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EAB47E-02C6-47EC-B13E-EC7D1B82FCD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47343" y="762943"/>
                  <a:ext cx="18684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F491F0-EE7B-4514-9C55-AA63EF1EA6B4}"/>
              </a:ext>
            </a:extLst>
          </p:cNvPr>
          <p:cNvGrpSpPr/>
          <p:nvPr/>
        </p:nvGrpSpPr>
        <p:grpSpPr>
          <a:xfrm>
            <a:off x="879343" y="720103"/>
            <a:ext cx="1159560" cy="227880"/>
            <a:chOff x="879343" y="720103"/>
            <a:chExt cx="11595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BA37CFB-1AE5-4DB9-B7A3-0A1612C79876}"/>
                    </a:ext>
                  </a:extLst>
                </p14:cNvPr>
                <p14:cNvContentPartPr/>
                <p14:nvPr/>
              </p14:nvContentPartPr>
              <p14:xfrm>
                <a:off x="879343" y="723703"/>
                <a:ext cx="136800" cy="223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BA37CFB-1AE5-4DB9-B7A3-0A1612C798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1343" y="706063"/>
                  <a:ext cx="172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F6D5E6-98F4-4B54-967D-846B69E22BB7}"/>
                    </a:ext>
                  </a:extLst>
                </p14:cNvPr>
                <p14:cNvContentPartPr/>
                <p14:nvPr/>
              </p14:nvContentPartPr>
              <p14:xfrm>
                <a:off x="1097503" y="734143"/>
                <a:ext cx="102960" cy="162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F6D5E6-98F4-4B54-967D-846B69E22BB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79503" y="716143"/>
                  <a:ext cx="138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E625BD-F829-4698-B57B-EFE3D152A8F4}"/>
                    </a:ext>
                  </a:extLst>
                </p14:cNvPr>
                <p14:cNvContentPartPr/>
                <p14:nvPr/>
              </p14:nvContentPartPr>
              <p14:xfrm>
                <a:off x="1112983" y="783823"/>
                <a:ext cx="125280" cy="5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E625BD-F829-4698-B57B-EFE3D152A8F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95343" y="765823"/>
                  <a:ext cx="160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0BC25F-E1D0-4007-9CF7-D4F6240A0908}"/>
                    </a:ext>
                  </a:extLst>
                </p14:cNvPr>
                <p14:cNvContentPartPr/>
                <p14:nvPr/>
              </p14:nvContentPartPr>
              <p14:xfrm>
                <a:off x="1300903" y="720103"/>
                <a:ext cx="190440" cy="161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0BC25F-E1D0-4007-9CF7-D4F6240A09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83263" y="702103"/>
                  <a:ext cx="226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BB9912A-6816-4D5C-92D5-857C00D595DB}"/>
                    </a:ext>
                  </a:extLst>
                </p14:cNvPr>
                <p14:cNvContentPartPr/>
                <p14:nvPr/>
              </p14:nvContentPartPr>
              <p14:xfrm>
                <a:off x="1578103" y="730183"/>
                <a:ext cx="34560" cy="140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BB9912A-6816-4D5C-92D5-857C00D595D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60103" y="712183"/>
                  <a:ext cx="70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6E2211-7740-4895-B61A-65F978C7017C}"/>
                    </a:ext>
                  </a:extLst>
                </p14:cNvPr>
                <p14:cNvContentPartPr/>
                <p14:nvPr/>
              </p14:nvContentPartPr>
              <p14:xfrm>
                <a:off x="1686823" y="752503"/>
                <a:ext cx="110880" cy="195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6E2211-7740-4895-B61A-65F978C7017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668823" y="734863"/>
                  <a:ext cx="146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A0D4CE-A5CC-4F63-B7BF-06E4C697B14E}"/>
                    </a:ext>
                  </a:extLst>
                </p14:cNvPr>
                <p14:cNvContentPartPr/>
                <p14:nvPr/>
              </p14:nvContentPartPr>
              <p14:xfrm>
                <a:off x="1749823" y="805063"/>
                <a:ext cx="136440" cy="38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A0D4CE-A5CC-4F63-B7BF-06E4C697B14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31823" y="787423"/>
                  <a:ext cx="172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C266BD-836C-4F5B-9A8B-DE5ED1DB1587}"/>
                    </a:ext>
                  </a:extLst>
                </p14:cNvPr>
                <p14:cNvContentPartPr/>
                <p14:nvPr/>
              </p14:nvContentPartPr>
              <p14:xfrm>
                <a:off x="1926583" y="733063"/>
                <a:ext cx="112320" cy="192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C266BD-836C-4F5B-9A8B-DE5ED1DB158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08583" y="715063"/>
                  <a:ext cx="14796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D1F84B7-1FF8-4113-BFD3-5B7A2A9AA121}"/>
              </a:ext>
            </a:extLst>
          </p:cNvPr>
          <p:cNvGrpSpPr/>
          <p:nvPr/>
        </p:nvGrpSpPr>
        <p:grpSpPr>
          <a:xfrm>
            <a:off x="2294143" y="730543"/>
            <a:ext cx="360720" cy="186120"/>
            <a:chOff x="2294143" y="730543"/>
            <a:chExt cx="36072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FFB940-B66A-4C2E-972A-36628BC64385}"/>
                    </a:ext>
                  </a:extLst>
                </p14:cNvPr>
                <p14:cNvContentPartPr/>
                <p14:nvPr/>
              </p14:nvContentPartPr>
              <p14:xfrm>
                <a:off x="2294143" y="793183"/>
                <a:ext cx="133560" cy="123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FFB940-B66A-4C2E-972A-36628BC6438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276503" y="775543"/>
                  <a:ext cx="169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9996B3-5151-40CC-979E-0A61D0027EFF}"/>
                    </a:ext>
                  </a:extLst>
                </p14:cNvPr>
                <p14:cNvContentPartPr/>
                <p14:nvPr/>
              </p14:nvContentPartPr>
              <p14:xfrm>
                <a:off x="2546143" y="730543"/>
                <a:ext cx="108720" cy="17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9996B3-5151-40CC-979E-0A61D0027EF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528143" y="712543"/>
                  <a:ext cx="144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4D13F54-57AA-4594-9F4F-113182F928EE}"/>
                    </a:ext>
                  </a:extLst>
                </p14:cNvPr>
                <p14:cNvContentPartPr/>
                <p14:nvPr/>
              </p14:nvContentPartPr>
              <p14:xfrm>
                <a:off x="2558023" y="821623"/>
                <a:ext cx="83520" cy="27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4D13F54-57AA-4594-9F4F-113182F928E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40023" y="803623"/>
                  <a:ext cx="1191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E918E7-D262-4FCF-98C8-904DB943CBA1}"/>
              </a:ext>
            </a:extLst>
          </p:cNvPr>
          <p:cNvGrpSpPr/>
          <p:nvPr/>
        </p:nvGrpSpPr>
        <p:grpSpPr>
          <a:xfrm>
            <a:off x="2988223" y="707503"/>
            <a:ext cx="1547280" cy="253800"/>
            <a:chOff x="2988223" y="707503"/>
            <a:chExt cx="15472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FD5ED0-949E-441F-B807-541C4ACF4FAA}"/>
                    </a:ext>
                  </a:extLst>
                </p14:cNvPr>
                <p14:cNvContentPartPr/>
                <p14:nvPr/>
              </p14:nvContentPartPr>
              <p14:xfrm>
                <a:off x="2988223" y="739903"/>
                <a:ext cx="116280" cy="173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FD5ED0-949E-441F-B807-541C4ACF4F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70223" y="722263"/>
                  <a:ext cx="151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00654D-1A0D-4913-A55D-22F96194F857}"/>
                    </a:ext>
                  </a:extLst>
                </p14:cNvPr>
                <p14:cNvContentPartPr/>
                <p14:nvPr/>
              </p14:nvContentPartPr>
              <p14:xfrm>
                <a:off x="3193423" y="743863"/>
                <a:ext cx="150840" cy="151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00654D-1A0D-4913-A55D-22F96194F8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175423" y="725863"/>
                  <a:ext cx="186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A085DE-956B-4605-9587-7D4C70685006}"/>
                    </a:ext>
                  </a:extLst>
                </p14:cNvPr>
                <p14:cNvContentPartPr/>
                <p14:nvPr/>
              </p14:nvContentPartPr>
              <p14:xfrm>
                <a:off x="3429943" y="707503"/>
                <a:ext cx="143280" cy="19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A085DE-956B-4605-9587-7D4C706850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11943" y="689503"/>
                  <a:ext cx="178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09E906-96B5-4DD6-933F-0187DA2F948C}"/>
                    </a:ext>
                  </a:extLst>
                </p14:cNvPr>
                <p14:cNvContentPartPr/>
                <p14:nvPr/>
              </p14:nvContentPartPr>
              <p14:xfrm>
                <a:off x="3721903" y="783823"/>
                <a:ext cx="19080" cy="115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09E906-96B5-4DD6-933F-0187DA2F948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704263" y="765823"/>
                  <a:ext cx="54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82D313-16A4-4313-86B2-7B06EAB60182}"/>
                    </a:ext>
                  </a:extLst>
                </p14:cNvPr>
                <p14:cNvContentPartPr/>
                <p14:nvPr/>
              </p14:nvContentPartPr>
              <p14:xfrm>
                <a:off x="3859783" y="783823"/>
                <a:ext cx="99360" cy="164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82D313-16A4-4313-86B2-7B06EAB6018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42143" y="766183"/>
                  <a:ext cx="135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73ABE8F-DDCD-49ED-A0E5-C99A18A8CE95}"/>
                    </a:ext>
                  </a:extLst>
                </p14:cNvPr>
                <p14:cNvContentPartPr/>
                <p14:nvPr/>
              </p14:nvContentPartPr>
              <p14:xfrm>
                <a:off x="4064623" y="794623"/>
                <a:ext cx="189000" cy="14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73ABE8F-DDCD-49ED-A0E5-C99A18A8CE9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46623" y="776983"/>
                  <a:ext cx="224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4A0A910-6EA8-4625-9C85-68218507E6EB}"/>
                    </a:ext>
                  </a:extLst>
                </p14:cNvPr>
                <p14:cNvContentPartPr/>
                <p14:nvPr/>
              </p14:nvContentPartPr>
              <p14:xfrm>
                <a:off x="4143823" y="866623"/>
                <a:ext cx="114120" cy="38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4A0A910-6EA8-4625-9C85-68218507E6E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26183" y="848983"/>
                  <a:ext cx="149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935D93-074B-49F3-882D-F5D17E93974A}"/>
                    </a:ext>
                  </a:extLst>
                </p14:cNvPr>
                <p14:cNvContentPartPr/>
                <p14:nvPr/>
              </p14:nvContentPartPr>
              <p14:xfrm>
                <a:off x="4377823" y="793183"/>
                <a:ext cx="157680" cy="168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935D93-074B-49F3-882D-F5D17E93974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60183" y="775543"/>
                  <a:ext cx="1933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ECBCD58-239A-4858-86CA-0E97258EDD30}"/>
              </a:ext>
            </a:extLst>
          </p:cNvPr>
          <p:cNvGrpSpPr/>
          <p:nvPr/>
        </p:nvGrpSpPr>
        <p:grpSpPr>
          <a:xfrm>
            <a:off x="4822423" y="756463"/>
            <a:ext cx="2309760" cy="254160"/>
            <a:chOff x="4822423" y="756463"/>
            <a:chExt cx="230976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212AE3-FFDF-4762-9D5E-3D344109287A}"/>
                    </a:ext>
                  </a:extLst>
                </p14:cNvPr>
                <p14:cNvContentPartPr/>
                <p14:nvPr/>
              </p14:nvContentPartPr>
              <p14:xfrm>
                <a:off x="4822423" y="756463"/>
                <a:ext cx="188280" cy="246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212AE3-FFDF-4762-9D5E-3D344109287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04423" y="738463"/>
                  <a:ext cx="2239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BD8F408-26C3-4D38-8825-CD531E3C4356}"/>
                    </a:ext>
                  </a:extLst>
                </p14:cNvPr>
                <p14:cNvContentPartPr/>
                <p14:nvPr/>
              </p14:nvContentPartPr>
              <p14:xfrm>
                <a:off x="4866703" y="841423"/>
                <a:ext cx="207720" cy="60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BD8F408-26C3-4D38-8825-CD531E3C435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49063" y="823783"/>
                  <a:ext cx="24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A7F1D27-6290-4E30-AABA-34434BE893D2}"/>
                    </a:ext>
                  </a:extLst>
                </p14:cNvPr>
                <p14:cNvContentPartPr/>
                <p14:nvPr/>
              </p14:nvContentPartPr>
              <p14:xfrm>
                <a:off x="5094583" y="793183"/>
                <a:ext cx="233640" cy="18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A7F1D27-6290-4E30-AABA-34434BE893D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76583" y="775543"/>
                  <a:ext cx="269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63DCF3-E178-48F1-A3B0-B733F7A9AE1A}"/>
                    </a:ext>
                  </a:extLst>
                </p14:cNvPr>
                <p14:cNvContentPartPr/>
                <p14:nvPr/>
              </p14:nvContentPartPr>
              <p14:xfrm>
                <a:off x="5265583" y="893263"/>
                <a:ext cx="56880" cy="11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63DCF3-E178-48F1-A3B0-B733F7A9AE1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47943" y="875623"/>
                  <a:ext cx="92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638CD0F-03B4-4F67-A9B8-11303ACB6322}"/>
                    </a:ext>
                  </a:extLst>
                </p14:cNvPr>
                <p14:cNvContentPartPr/>
                <p14:nvPr/>
              </p14:nvContentPartPr>
              <p14:xfrm>
                <a:off x="5438743" y="797143"/>
                <a:ext cx="177840" cy="153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638CD0F-03B4-4F67-A9B8-11303ACB63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421103" y="779143"/>
                  <a:ext cx="213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EC2CAA7-AB45-4EA0-BEF3-5E1A4A0AF9FF}"/>
                    </a:ext>
                  </a:extLst>
                </p14:cNvPr>
                <p14:cNvContentPartPr/>
                <p14:nvPr/>
              </p14:nvContentPartPr>
              <p14:xfrm>
                <a:off x="5710543" y="787423"/>
                <a:ext cx="48600" cy="126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EC2CAA7-AB45-4EA0-BEF3-5E1A4A0AF9F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92903" y="769423"/>
                  <a:ext cx="84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A62F351-9277-45A8-BC8F-30469186FF1F}"/>
                    </a:ext>
                  </a:extLst>
                </p14:cNvPr>
                <p14:cNvContentPartPr/>
                <p14:nvPr/>
              </p14:nvContentPartPr>
              <p14:xfrm>
                <a:off x="5881543" y="811903"/>
                <a:ext cx="156960" cy="173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A62F351-9277-45A8-BC8F-30469186FF1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63543" y="793903"/>
                  <a:ext cx="192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DFEE73-ABC1-4D19-B985-3A1D9069ABA9}"/>
                    </a:ext>
                  </a:extLst>
                </p14:cNvPr>
                <p14:cNvContentPartPr/>
                <p14:nvPr/>
              </p14:nvContentPartPr>
              <p14:xfrm>
                <a:off x="6175663" y="759703"/>
                <a:ext cx="133200" cy="164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DFEE73-ABC1-4D19-B985-3A1D9069ABA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58023" y="742063"/>
                  <a:ext cx="168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0D46B9B-BAA1-4225-AC22-DCF737C07F7F}"/>
                    </a:ext>
                  </a:extLst>
                </p14:cNvPr>
                <p14:cNvContentPartPr/>
                <p14:nvPr/>
              </p14:nvContentPartPr>
              <p14:xfrm>
                <a:off x="6189703" y="846103"/>
                <a:ext cx="118440" cy="36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0D46B9B-BAA1-4225-AC22-DCF737C07F7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72063" y="828103"/>
                  <a:ext cx="154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E910D2-53A8-4847-A0A6-668B62CD7710}"/>
                    </a:ext>
                  </a:extLst>
                </p14:cNvPr>
                <p14:cNvContentPartPr/>
                <p14:nvPr/>
              </p14:nvContentPartPr>
              <p14:xfrm>
                <a:off x="6452863" y="785263"/>
                <a:ext cx="89640" cy="173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E910D2-53A8-4847-A0A6-668B62CD771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434863" y="767263"/>
                  <a:ext cx="1252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6A9B79-50A0-47B4-A5CA-F1CDBC214E2A}"/>
                    </a:ext>
                  </a:extLst>
                </p14:cNvPr>
                <p14:cNvContentPartPr/>
                <p14:nvPr/>
              </p14:nvContentPartPr>
              <p14:xfrm>
                <a:off x="6637903" y="803623"/>
                <a:ext cx="155520" cy="151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6A9B79-50A0-47B4-A5CA-F1CDBC214E2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619903" y="785983"/>
                  <a:ext cx="191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9D46BAF-3EF3-4C1D-BEAD-B063BA1BF457}"/>
                    </a:ext>
                  </a:extLst>
                </p14:cNvPr>
                <p14:cNvContentPartPr/>
                <p14:nvPr/>
              </p14:nvContentPartPr>
              <p14:xfrm>
                <a:off x="6649063" y="873103"/>
                <a:ext cx="139320" cy="1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9D46BAF-3EF3-4C1D-BEAD-B063BA1BF45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631063" y="855103"/>
                  <a:ext cx="174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E30412A-4398-4847-9E75-2429143733AC}"/>
                    </a:ext>
                  </a:extLst>
                </p14:cNvPr>
                <p14:cNvContentPartPr/>
                <p14:nvPr/>
              </p14:nvContentPartPr>
              <p14:xfrm>
                <a:off x="6907543" y="762943"/>
                <a:ext cx="224640" cy="161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E30412A-4398-4847-9E75-2429143733A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889543" y="745303"/>
                  <a:ext cx="2602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EE3BE5-29FD-4438-9E85-5A73DDE6B82F}"/>
              </a:ext>
            </a:extLst>
          </p:cNvPr>
          <p:cNvGrpSpPr/>
          <p:nvPr/>
        </p:nvGrpSpPr>
        <p:grpSpPr>
          <a:xfrm>
            <a:off x="7214623" y="731623"/>
            <a:ext cx="793440" cy="227160"/>
            <a:chOff x="7214623" y="731623"/>
            <a:chExt cx="79344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43F90F8-CDEB-4570-8E18-839A2145B6CF}"/>
                    </a:ext>
                  </a:extLst>
                </p14:cNvPr>
                <p14:cNvContentPartPr/>
                <p14:nvPr/>
              </p14:nvContentPartPr>
              <p14:xfrm>
                <a:off x="7214623" y="756823"/>
                <a:ext cx="183240" cy="162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43F90F8-CDEB-4570-8E18-839A2145B6C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196983" y="738823"/>
                  <a:ext cx="218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611744-37DA-4E5C-9023-2C96B5BA68EF}"/>
                    </a:ext>
                  </a:extLst>
                </p14:cNvPr>
                <p14:cNvContentPartPr/>
                <p14:nvPr/>
              </p14:nvContentPartPr>
              <p14:xfrm>
                <a:off x="7520983" y="731623"/>
                <a:ext cx="138600" cy="211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611744-37DA-4E5C-9023-2C96B5BA68E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03343" y="713623"/>
                  <a:ext cx="174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06D55F-AE9C-495E-9267-2469052A116C}"/>
                    </a:ext>
                  </a:extLst>
                </p14:cNvPr>
                <p14:cNvContentPartPr/>
                <p14:nvPr/>
              </p14:nvContentPartPr>
              <p14:xfrm>
                <a:off x="7550143" y="832063"/>
                <a:ext cx="141480" cy="6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06D55F-AE9C-495E-9267-2469052A11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532143" y="814063"/>
                  <a:ext cx="177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79648B6-04DD-4373-9384-3730DA2C9BB7}"/>
                    </a:ext>
                  </a:extLst>
                </p14:cNvPr>
                <p14:cNvContentPartPr/>
                <p14:nvPr/>
              </p14:nvContentPartPr>
              <p14:xfrm>
                <a:off x="7814743" y="760063"/>
                <a:ext cx="193320" cy="198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79648B6-04DD-4373-9384-3730DA2C9BB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797103" y="742063"/>
                  <a:ext cx="22896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C9EFA15-9106-4E3B-B60E-BBB2C3DC3042}"/>
                  </a:ext>
                </a:extLst>
              </p14:cNvPr>
              <p14:cNvContentPartPr/>
              <p14:nvPr/>
            </p14:nvContentPartPr>
            <p14:xfrm>
              <a:off x="8198503" y="904423"/>
              <a:ext cx="16560" cy="15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C9EFA15-9106-4E3B-B60E-BBB2C3DC304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180863" y="886783"/>
                <a:ext cx="52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66810D4-8034-421B-9264-6878C738B2FB}"/>
                  </a:ext>
                </a:extLst>
              </p14:cNvPr>
              <p14:cNvContentPartPr/>
              <p14:nvPr/>
            </p14:nvContentPartPr>
            <p14:xfrm>
              <a:off x="730198" y="1505885"/>
              <a:ext cx="197968" cy="152849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66810D4-8034-421B-9264-6878C738B2F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12201" y="1487860"/>
                <a:ext cx="233602" cy="188538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65B13DB-B512-42E5-8139-94F6796D731C}"/>
              </a:ext>
            </a:extLst>
          </p:cNvPr>
          <p:cNvGrpSpPr/>
          <p:nvPr/>
        </p:nvGrpSpPr>
        <p:grpSpPr>
          <a:xfrm>
            <a:off x="240343" y="1349352"/>
            <a:ext cx="329026" cy="447806"/>
            <a:chOff x="240343" y="1349352"/>
            <a:chExt cx="329026" cy="4478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7B06398-EDE3-42C2-8F51-9C66272C39E7}"/>
                    </a:ext>
                  </a:extLst>
                </p14:cNvPr>
                <p14:cNvContentPartPr/>
                <p14:nvPr/>
              </p14:nvContentPartPr>
              <p14:xfrm>
                <a:off x="395341" y="1519390"/>
                <a:ext cx="47881" cy="26365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7B06398-EDE3-42C2-8F51-9C66272C39E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77701" y="1501406"/>
                  <a:ext cx="83522" cy="299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249979D-0980-4B61-AEB5-0D55806526CD}"/>
                    </a:ext>
                  </a:extLst>
                </p14:cNvPr>
                <p14:cNvContentPartPr/>
                <p14:nvPr/>
              </p14:nvContentPartPr>
              <p14:xfrm>
                <a:off x="417133" y="1521231"/>
                <a:ext cx="152236" cy="85632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49979D-0980-4B61-AEB5-0D55806526C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99498" y="1503241"/>
                  <a:ext cx="187866" cy="121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707FFC-5E51-4FB4-B761-0162A13BF3B3}"/>
                    </a:ext>
                  </a:extLst>
                </p14:cNvPr>
                <p14:cNvContentPartPr/>
                <p14:nvPr/>
              </p14:nvContentPartPr>
              <p14:xfrm>
                <a:off x="240343" y="1349352"/>
                <a:ext cx="117860" cy="447806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707FFC-5E51-4FB4-B761-0162A13BF3B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2322" y="1331353"/>
                  <a:ext cx="153542" cy="4834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9E17B82-620A-4B34-A6DF-2D749110859D}"/>
              </a:ext>
            </a:extLst>
          </p:cNvPr>
          <p:cNvGrpSpPr/>
          <p:nvPr/>
        </p:nvGrpSpPr>
        <p:grpSpPr>
          <a:xfrm>
            <a:off x="1134727" y="1399688"/>
            <a:ext cx="402074" cy="389183"/>
            <a:chOff x="1134727" y="1399688"/>
            <a:chExt cx="402074" cy="3891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720B866-A541-46A2-8FD3-A983FDE728C4}"/>
                    </a:ext>
                  </a:extLst>
                </p14:cNvPr>
                <p14:cNvContentPartPr/>
                <p14:nvPr/>
              </p14:nvContentPartPr>
              <p14:xfrm>
                <a:off x="1134727" y="1560518"/>
                <a:ext cx="269788" cy="228353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720B866-A541-46A2-8FD3-A983FDE728C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16717" y="1542869"/>
                  <a:ext cx="305448" cy="264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89DE4BB-2B27-4C36-B71A-313E13F5E3BC}"/>
                    </a:ext>
                  </a:extLst>
                </p14:cNvPr>
                <p14:cNvContentPartPr/>
                <p14:nvPr/>
              </p14:nvContentPartPr>
              <p14:xfrm>
                <a:off x="1418020" y="1399688"/>
                <a:ext cx="118781" cy="348975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89DE4BB-2B27-4C36-B71A-313E13F5E3B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400023" y="1382059"/>
                  <a:ext cx="154415" cy="3845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9C0419F-EAA0-43BF-83FF-BC81A7B568D8}"/>
              </a:ext>
            </a:extLst>
          </p:cNvPr>
          <p:cNvGrpSpPr/>
          <p:nvPr/>
        </p:nvGrpSpPr>
        <p:grpSpPr>
          <a:xfrm>
            <a:off x="1697323" y="1521845"/>
            <a:ext cx="408213" cy="171572"/>
            <a:chOff x="1697323" y="1521845"/>
            <a:chExt cx="408213" cy="1715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81EDFC0-B0D1-4070-A471-2446633D20BD}"/>
                    </a:ext>
                  </a:extLst>
                </p14:cNvPr>
                <p14:cNvContentPartPr/>
                <p14:nvPr/>
              </p14:nvContentPartPr>
              <p14:xfrm>
                <a:off x="1697323" y="1574943"/>
                <a:ext cx="387034" cy="26703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81EDFC0-B0D1-4070-A471-2446633D20B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679321" y="1556900"/>
                  <a:ext cx="422677" cy="62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BFF2C9A-047B-46CE-B2E8-7F736557E1CA}"/>
                    </a:ext>
                  </a:extLst>
                </p14:cNvPr>
                <p14:cNvContentPartPr/>
                <p14:nvPr/>
              </p14:nvContentPartPr>
              <p14:xfrm>
                <a:off x="2021131" y="1521845"/>
                <a:ext cx="84405" cy="171572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BFF2C9A-047B-46CE-B2E8-7F736557E1C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03096" y="1503861"/>
                  <a:ext cx="120115" cy="2071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8B01237-3024-4143-A44C-1F9D9E60E324}"/>
              </a:ext>
            </a:extLst>
          </p:cNvPr>
          <p:cNvGrpSpPr/>
          <p:nvPr/>
        </p:nvGrpSpPr>
        <p:grpSpPr>
          <a:xfrm>
            <a:off x="2277721" y="1384649"/>
            <a:ext cx="395322" cy="361867"/>
            <a:chOff x="2277721" y="1384649"/>
            <a:chExt cx="395322" cy="3618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CAC8F30-23F7-4F22-A8CB-F9E45E5B0D76}"/>
                    </a:ext>
                  </a:extLst>
                </p14:cNvPr>
                <p14:cNvContentPartPr/>
                <p14:nvPr/>
              </p14:nvContentPartPr>
              <p14:xfrm>
                <a:off x="2277721" y="1384649"/>
                <a:ext cx="106810" cy="325649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CAC8F30-23F7-4F22-A8CB-F9E45E5B0D7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60099" y="1366657"/>
                  <a:ext cx="142413" cy="361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9C2D506-B810-4A2E-9856-17B8D4B99418}"/>
                    </a:ext>
                  </a:extLst>
                </p14:cNvPr>
                <p14:cNvContentPartPr/>
                <p14:nvPr/>
              </p14:nvContentPartPr>
              <p14:xfrm>
                <a:off x="2526332" y="1552845"/>
                <a:ext cx="38366" cy="193671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9C2D506-B810-4A2E-9856-17B8D4B9941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508404" y="1534846"/>
                  <a:ext cx="73864" cy="229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6A9AA38-9767-4958-9FB6-266F6EB54CD5}"/>
                    </a:ext>
                  </a:extLst>
                </p14:cNvPr>
                <p14:cNvContentPartPr/>
                <p14:nvPr/>
              </p14:nvContentPartPr>
              <p14:xfrm>
                <a:off x="2538916" y="1536271"/>
                <a:ext cx="134127" cy="91464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6A9AA38-9767-4958-9FB6-266F6EB54CD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521296" y="1518626"/>
                  <a:ext cx="169726" cy="1271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B6F2099-5C47-4820-BE66-A872E992DBC8}"/>
                  </a:ext>
                </a:extLst>
              </p14:cNvPr>
              <p14:cNvContentPartPr/>
              <p14:nvPr/>
            </p14:nvContentPartPr>
            <p14:xfrm>
              <a:off x="2874694" y="1496370"/>
              <a:ext cx="192750" cy="123384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B6F2099-5C47-4820-BE66-A872E992DBC8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856714" y="1478744"/>
                <a:ext cx="228351" cy="158996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F5CA284-BEF9-440C-947C-7D2743DAC2C8}"/>
              </a:ext>
            </a:extLst>
          </p:cNvPr>
          <p:cNvGrpSpPr/>
          <p:nvPr/>
        </p:nvGrpSpPr>
        <p:grpSpPr>
          <a:xfrm>
            <a:off x="3274926" y="1334006"/>
            <a:ext cx="453945" cy="445657"/>
            <a:chOff x="3274926" y="1334006"/>
            <a:chExt cx="453945" cy="44565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EAB9031-E697-443A-B69D-8E05E139A6C0}"/>
                    </a:ext>
                  </a:extLst>
                </p14:cNvPr>
                <p14:cNvContentPartPr/>
                <p14:nvPr/>
              </p14:nvContentPartPr>
              <p14:xfrm>
                <a:off x="3274926" y="1529211"/>
                <a:ext cx="213007" cy="250452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EAB9031-E697-443A-B69D-8E05E139A6C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256936" y="1511219"/>
                  <a:ext cx="248628" cy="286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347F54E-3873-4C69-9733-6309380566E7}"/>
                    </a:ext>
                  </a:extLst>
                </p14:cNvPr>
                <p14:cNvContentPartPr/>
                <p14:nvPr/>
              </p14:nvContentPartPr>
              <p14:xfrm>
                <a:off x="3597813" y="1334006"/>
                <a:ext cx="131058" cy="381203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347F54E-3873-4C69-9733-6309380566E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80171" y="1316368"/>
                  <a:ext cx="166703" cy="41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AD1701F-3BD5-4D6B-8099-3BE25A8E788A}"/>
                  </a:ext>
                </a:extLst>
              </p14:cNvPr>
              <p14:cNvContentPartPr/>
              <p14:nvPr/>
            </p14:nvContentPartPr>
            <p14:xfrm>
              <a:off x="4021678" y="1425470"/>
              <a:ext cx="240323" cy="16267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AD1701F-3BD5-4D6B-8099-3BE25A8E788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003690" y="1407757"/>
                <a:ext cx="275940" cy="5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C361EC8-3D38-4B4D-9219-62D047C1FA5D}"/>
                  </a:ext>
                </a:extLst>
              </p14:cNvPr>
              <p14:cNvContentPartPr/>
              <p14:nvPr/>
            </p14:nvContentPartPr>
            <p14:xfrm>
              <a:off x="4038252" y="1535043"/>
              <a:ext cx="271937" cy="12891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C361EC8-3D38-4B4D-9219-62D047C1FA5D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020267" y="1517139"/>
                <a:ext cx="307548" cy="48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7903312-4495-4074-ABA2-4D6696804704}"/>
                  </a:ext>
                </a:extLst>
              </p14:cNvPr>
              <p14:cNvContentPartPr/>
              <p14:nvPr/>
            </p14:nvContentPartPr>
            <p14:xfrm>
              <a:off x="4045618" y="1677457"/>
              <a:ext cx="273165" cy="15653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7903312-4495-4074-ABA2-4D669680470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027983" y="1659256"/>
                <a:ext cx="308795" cy="516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28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BD28C2-FC42-4E0D-ABD4-238EBAF4B353}"/>
              </a:ext>
            </a:extLst>
          </p:cNvPr>
          <p:cNvGrpSpPr/>
          <p:nvPr/>
        </p:nvGrpSpPr>
        <p:grpSpPr>
          <a:xfrm>
            <a:off x="488813" y="236598"/>
            <a:ext cx="2553840" cy="430920"/>
            <a:chOff x="488813" y="236598"/>
            <a:chExt cx="25538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B764DEF-9129-49B6-949F-C0214F95AF90}"/>
                    </a:ext>
                  </a:extLst>
                </p14:cNvPr>
                <p14:cNvContentPartPr/>
                <p14:nvPr/>
              </p14:nvContentPartPr>
              <p14:xfrm>
                <a:off x="488813" y="236598"/>
                <a:ext cx="64080" cy="404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B764DEF-9129-49B6-949F-C0214F95AF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1173" y="218958"/>
                  <a:ext cx="99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67EC28-51BF-449C-A3DA-CD296E17C75F}"/>
                    </a:ext>
                  </a:extLst>
                </p14:cNvPr>
                <p14:cNvContentPartPr/>
                <p14:nvPr/>
              </p14:nvContentPartPr>
              <p14:xfrm>
                <a:off x="489173" y="263598"/>
                <a:ext cx="210240" cy="191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67EC28-51BF-449C-A3DA-CD296E17C7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1173" y="245958"/>
                  <a:ext cx="245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B20A5C-59D1-4B3C-8D63-9A61945D444D}"/>
                    </a:ext>
                  </a:extLst>
                </p14:cNvPr>
                <p14:cNvContentPartPr/>
                <p14:nvPr/>
              </p14:nvContentPartPr>
              <p14:xfrm>
                <a:off x="793733" y="306438"/>
                <a:ext cx="60120" cy="27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B20A5C-59D1-4B3C-8D63-9A61945D44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093" y="288438"/>
                  <a:ext cx="95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111BAB-499E-4D43-BBC6-4DACF11E0162}"/>
                    </a:ext>
                  </a:extLst>
                </p14:cNvPr>
                <p14:cNvContentPartPr/>
                <p14:nvPr/>
              </p14:nvContentPartPr>
              <p14:xfrm>
                <a:off x="855653" y="277998"/>
                <a:ext cx="197280" cy="29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111BAB-499E-4D43-BBC6-4DACF11E01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8013" y="260358"/>
                  <a:ext cx="2329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99429A-9E0A-4236-BB81-5E43B2AF9325}"/>
                    </a:ext>
                  </a:extLst>
                </p14:cNvPr>
                <p14:cNvContentPartPr/>
                <p14:nvPr/>
              </p14:nvContentPartPr>
              <p14:xfrm>
                <a:off x="1101893" y="278358"/>
                <a:ext cx="219960" cy="33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99429A-9E0A-4236-BB81-5E43B2AF93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3893" y="260718"/>
                  <a:ext cx="2556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E40CCB-C48B-45C6-8AF3-B42494B29A06}"/>
                    </a:ext>
                  </a:extLst>
                </p14:cNvPr>
                <p14:cNvContentPartPr/>
                <p14:nvPr/>
              </p14:nvContentPartPr>
              <p14:xfrm>
                <a:off x="1193693" y="399678"/>
                <a:ext cx="147240" cy="50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E40CCB-C48B-45C6-8AF3-B42494B29A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6053" y="381678"/>
                  <a:ext cx="1828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8453D6-94A7-4676-BF18-BC2D2A260404}"/>
                    </a:ext>
                  </a:extLst>
                </p14:cNvPr>
                <p14:cNvContentPartPr/>
                <p14:nvPr/>
              </p14:nvContentPartPr>
              <p14:xfrm>
                <a:off x="1490333" y="329478"/>
                <a:ext cx="226080" cy="30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8453D6-94A7-4676-BF18-BC2D2A2604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72693" y="311838"/>
                  <a:ext cx="2617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420C0F-CF49-496F-A7EB-DDA269B7C5A7}"/>
                    </a:ext>
                  </a:extLst>
                </p14:cNvPr>
                <p14:cNvContentPartPr/>
                <p14:nvPr/>
              </p14:nvContentPartPr>
              <p14:xfrm>
                <a:off x="1907213" y="327318"/>
                <a:ext cx="9000" cy="31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420C0F-CF49-496F-A7EB-DDA269B7C5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9573" y="309318"/>
                  <a:ext cx="44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A3DC06-2BB5-48F6-8DFC-B53ABACD5CDA}"/>
                    </a:ext>
                  </a:extLst>
                </p14:cNvPr>
                <p14:cNvContentPartPr/>
                <p14:nvPr/>
              </p14:nvContentPartPr>
              <p14:xfrm>
                <a:off x="1762133" y="306438"/>
                <a:ext cx="334800" cy="5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A3DC06-2BB5-48F6-8DFC-B53ABACD5C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4133" y="288798"/>
                  <a:ext cx="3704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7E970A-7B56-40F3-83D8-D194A0E6A5A0}"/>
                    </a:ext>
                  </a:extLst>
                </p14:cNvPr>
                <p14:cNvContentPartPr/>
                <p14:nvPr/>
              </p14:nvContentPartPr>
              <p14:xfrm>
                <a:off x="2161733" y="333798"/>
                <a:ext cx="18720" cy="28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7E970A-7B56-40F3-83D8-D194A0E6A5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3733" y="315798"/>
                  <a:ext cx="54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C3F888-B7D2-4E44-9BE0-41626F81A4BD}"/>
                    </a:ext>
                  </a:extLst>
                </p14:cNvPr>
                <p14:cNvContentPartPr/>
                <p14:nvPr/>
              </p14:nvContentPartPr>
              <p14:xfrm>
                <a:off x="2379533" y="307158"/>
                <a:ext cx="260280" cy="336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C3F888-B7D2-4E44-9BE0-41626F81A4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61893" y="289518"/>
                  <a:ext cx="2959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E9AC3D-2DAD-4D27-913F-01171FAEB378}"/>
                    </a:ext>
                  </a:extLst>
                </p14:cNvPr>
                <p14:cNvContentPartPr/>
                <p14:nvPr/>
              </p14:nvContentPartPr>
              <p14:xfrm>
                <a:off x="2805413" y="320118"/>
                <a:ext cx="237240" cy="34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E9AC3D-2DAD-4D27-913F-01171FAEB3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87413" y="302118"/>
                  <a:ext cx="2728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020820E-2A11-40E5-84F5-5994C455FC06}"/>
                    </a:ext>
                  </a:extLst>
                </p14:cNvPr>
                <p14:cNvContentPartPr/>
                <p14:nvPr/>
              </p14:nvContentPartPr>
              <p14:xfrm>
                <a:off x="2852573" y="441078"/>
                <a:ext cx="171000" cy="46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020820E-2A11-40E5-84F5-5994C455FC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34573" y="423438"/>
                  <a:ext cx="20664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4BF7A5-4E90-4B5D-BA60-246D06B8A8C5}"/>
              </a:ext>
            </a:extLst>
          </p:cNvPr>
          <p:cNvGrpSpPr/>
          <p:nvPr/>
        </p:nvGrpSpPr>
        <p:grpSpPr>
          <a:xfrm>
            <a:off x="596093" y="1001958"/>
            <a:ext cx="619200" cy="213480"/>
            <a:chOff x="596093" y="1001958"/>
            <a:chExt cx="6192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4D4514-831F-4620-8169-C85D065A6455}"/>
                    </a:ext>
                  </a:extLst>
                </p14:cNvPr>
                <p14:cNvContentPartPr/>
                <p14:nvPr/>
              </p14:nvContentPartPr>
              <p14:xfrm>
                <a:off x="596093" y="1022118"/>
                <a:ext cx="159480" cy="19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4D4514-831F-4620-8169-C85D065A64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8093" y="1004118"/>
                  <a:ext cx="195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75008E2-2A2B-49A6-A6D5-7E2C9F2D1859}"/>
                    </a:ext>
                  </a:extLst>
                </p14:cNvPr>
                <p14:cNvContentPartPr/>
                <p14:nvPr/>
              </p14:nvContentPartPr>
              <p14:xfrm>
                <a:off x="856013" y="1001958"/>
                <a:ext cx="122040" cy="17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75008E2-2A2B-49A6-A6D5-7E2C9F2D18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8013" y="984318"/>
                  <a:ext cx="157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2E4572-0101-4CF4-B6E2-FE01FADE480C}"/>
                    </a:ext>
                  </a:extLst>
                </p14:cNvPr>
                <p14:cNvContentPartPr/>
                <p14:nvPr/>
              </p14:nvContentPartPr>
              <p14:xfrm>
                <a:off x="1075253" y="1004118"/>
                <a:ext cx="103320" cy="156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2E4572-0101-4CF4-B6E2-FE01FADE48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7613" y="986478"/>
                  <a:ext cx="138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15BCDB-E989-45EB-8738-8E959F2745E6}"/>
                    </a:ext>
                  </a:extLst>
                </p14:cNvPr>
                <p14:cNvContentPartPr/>
                <p14:nvPr/>
              </p14:nvContentPartPr>
              <p14:xfrm>
                <a:off x="1086413" y="1077558"/>
                <a:ext cx="128880" cy="11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15BCDB-E989-45EB-8738-8E959F2745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8773" y="1059558"/>
                  <a:ext cx="1645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9DC2509-9F1A-4AD4-98D5-ED3DE2186DDD}"/>
              </a:ext>
            </a:extLst>
          </p:cNvPr>
          <p:cNvGrpSpPr/>
          <p:nvPr/>
        </p:nvGrpSpPr>
        <p:grpSpPr>
          <a:xfrm>
            <a:off x="1436333" y="998718"/>
            <a:ext cx="1597680" cy="229320"/>
            <a:chOff x="1436333" y="998718"/>
            <a:chExt cx="159768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DE15CD-66A0-49FF-9FF5-6D12CAC37AE0}"/>
                    </a:ext>
                  </a:extLst>
                </p14:cNvPr>
                <p14:cNvContentPartPr/>
                <p14:nvPr/>
              </p14:nvContentPartPr>
              <p14:xfrm>
                <a:off x="1436333" y="1042278"/>
                <a:ext cx="120240" cy="17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DE15CD-66A0-49FF-9FF5-6D12CAC37AE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18693" y="1024278"/>
                  <a:ext cx="155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4CA7FB-6C87-4BD2-B92D-30CCAFF2F3B7}"/>
                    </a:ext>
                  </a:extLst>
                </p14:cNvPr>
                <p14:cNvContentPartPr/>
                <p14:nvPr/>
              </p14:nvContentPartPr>
              <p14:xfrm>
                <a:off x="1641533" y="998718"/>
                <a:ext cx="176400" cy="199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4CA7FB-6C87-4BD2-B92D-30CCAFF2F3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23893" y="980718"/>
                  <a:ext cx="212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4BC6A9-0A05-4D78-855E-0193EA2DAF83}"/>
                    </a:ext>
                  </a:extLst>
                </p14:cNvPr>
                <p14:cNvContentPartPr/>
                <p14:nvPr/>
              </p14:nvContentPartPr>
              <p14:xfrm>
                <a:off x="1924133" y="1017078"/>
                <a:ext cx="139320" cy="18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4BC6A9-0A05-4D78-855E-0193EA2DAF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06493" y="999438"/>
                  <a:ext cx="174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A8C0B1-7C4E-408B-9168-A794F7DF8AA9}"/>
                    </a:ext>
                  </a:extLst>
                </p14:cNvPr>
                <p14:cNvContentPartPr/>
                <p14:nvPr/>
              </p14:nvContentPartPr>
              <p14:xfrm>
                <a:off x="2216453" y="1055598"/>
                <a:ext cx="65520" cy="138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A8C0B1-7C4E-408B-9168-A794F7DF8A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98453" y="1037958"/>
                  <a:ext cx="101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BBF57E-8056-4BB2-B18D-FD0F856F3C32}"/>
                    </a:ext>
                  </a:extLst>
                </p14:cNvPr>
                <p14:cNvContentPartPr/>
                <p14:nvPr/>
              </p14:nvContentPartPr>
              <p14:xfrm>
                <a:off x="2393573" y="1081518"/>
                <a:ext cx="85320" cy="14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BBF57E-8056-4BB2-B18D-FD0F856F3C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75573" y="1063518"/>
                  <a:ext cx="120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BFBFD7-1B00-477C-8A97-FA83971C23C2}"/>
                    </a:ext>
                  </a:extLst>
                </p14:cNvPr>
                <p14:cNvContentPartPr/>
                <p14:nvPr/>
              </p14:nvContentPartPr>
              <p14:xfrm>
                <a:off x="2594453" y="1052718"/>
                <a:ext cx="204480" cy="167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BFBFD7-1B00-477C-8A97-FA83971C23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6453" y="1035078"/>
                  <a:ext cx="240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A7E13E-E314-4B51-ABD7-7B6FC85188DF}"/>
                    </a:ext>
                  </a:extLst>
                </p14:cNvPr>
                <p14:cNvContentPartPr/>
                <p14:nvPr/>
              </p14:nvContentPartPr>
              <p14:xfrm>
                <a:off x="2683733" y="1108518"/>
                <a:ext cx="350280" cy="112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A7E13E-E314-4B51-ABD7-7B6FC85188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5733" y="1090878"/>
                  <a:ext cx="3859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54A3B4-1A17-4854-903A-D47A39610C1C}"/>
              </a:ext>
            </a:extLst>
          </p:cNvPr>
          <p:cNvGrpSpPr/>
          <p:nvPr/>
        </p:nvGrpSpPr>
        <p:grpSpPr>
          <a:xfrm>
            <a:off x="3296093" y="927438"/>
            <a:ext cx="2890440" cy="296280"/>
            <a:chOff x="3296093" y="927438"/>
            <a:chExt cx="28904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28C34F-CE7B-4F77-9403-61249B2234C4}"/>
                    </a:ext>
                  </a:extLst>
                </p14:cNvPr>
                <p14:cNvContentPartPr/>
                <p14:nvPr/>
              </p14:nvContentPartPr>
              <p14:xfrm>
                <a:off x="3296093" y="1002678"/>
                <a:ext cx="121320" cy="21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28C34F-CE7B-4F77-9403-61249B2234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78453" y="985038"/>
                  <a:ext cx="156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0A7D81-4C1B-4C4C-8D22-8F1ABA8130E7}"/>
                    </a:ext>
                  </a:extLst>
                </p14:cNvPr>
                <p14:cNvContentPartPr/>
                <p14:nvPr/>
              </p14:nvContentPartPr>
              <p14:xfrm>
                <a:off x="3310133" y="1086198"/>
                <a:ext cx="144360" cy="30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0A7D81-4C1B-4C4C-8D22-8F1ABA8130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2133" y="1068558"/>
                  <a:ext cx="180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9E535A-7251-4492-BA9F-EFF1336BFECB}"/>
                    </a:ext>
                  </a:extLst>
                </p14:cNvPr>
                <p14:cNvContentPartPr/>
                <p14:nvPr/>
              </p14:nvContentPartPr>
              <p14:xfrm>
                <a:off x="3580133" y="995478"/>
                <a:ext cx="162000" cy="228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9E535A-7251-4492-BA9F-EFF1336BFE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62133" y="977838"/>
                  <a:ext cx="197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A5FB89-BFB9-4611-8B63-41A7A56CAC9C}"/>
                    </a:ext>
                  </a:extLst>
                </p14:cNvPr>
                <p14:cNvContentPartPr/>
                <p14:nvPr/>
              </p14:nvContentPartPr>
              <p14:xfrm>
                <a:off x="3641333" y="1167918"/>
                <a:ext cx="46080" cy="55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A5FB89-BFB9-4611-8B63-41A7A56CAC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23693" y="1150278"/>
                  <a:ext cx="81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13F0ED-CA2B-4971-8CDA-5D80D5F8E829}"/>
                    </a:ext>
                  </a:extLst>
                </p14:cNvPr>
                <p14:cNvContentPartPr/>
                <p14:nvPr/>
              </p14:nvContentPartPr>
              <p14:xfrm>
                <a:off x="3846893" y="999438"/>
                <a:ext cx="306000" cy="18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13F0ED-CA2B-4971-8CDA-5D80D5F8E8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29253" y="981798"/>
                  <a:ext cx="341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1C93FF-36D8-45F2-8EBB-D7CFB2CC6778}"/>
                    </a:ext>
                  </a:extLst>
                </p14:cNvPr>
                <p14:cNvContentPartPr/>
                <p14:nvPr/>
              </p14:nvContentPartPr>
              <p14:xfrm>
                <a:off x="4247573" y="1046238"/>
                <a:ext cx="14580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1C93FF-36D8-45F2-8EBB-D7CFB2CC67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29933" y="1028238"/>
                  <a:ext cx="181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E6F720-0033-494F-AA1D-A12A80A28D21}"/>
                    </a:ext>
                  </a:extLst>
                </p14:cNvPr>
                <p14:cNvContentPartPr/>
                <p14:nvPr/>
              </p14:nvContentPartPr>
              <p14:xfrm>
                <a:off x="4473653" y="981798"/>
                <a:ext cx="227880" cy="208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E6F720-0033-494F-AA1D-A12A80A28D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55653" y="964158"/>
                  <a:ext cx="263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F172DF9-6831-468A-B886-7B5B80F83449}"/>
                    </a:ext>
                  </a:extLst>
                </p14:cNvPr>
                <p14:cNvContentPartPr/>
                <p14:nvPr/>
              </p14:nvContentPartPr>
              <p14:xfrm>
                <a:off x="4572653" y="1092678"/>
                <a:ext cx="96120" cy="39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F172DF9-6831-468A-B886-7B5B80F834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54653" y="1074678"/>
                  <a:ext cx="131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D447EA-2FE5-49ED-B14E-43BCD9538B56}"/>
                    </a:ext>
                  </a:extLst>
                </p14:cNvPr>
                <p14:cNvContentPartPr/>
                <p14:nvPr/>
              </p14:nvContentPartPr>
              <p14:xfrm>
                <a:off x="4831493" y="953718"/>
                <a:ext cx="162000" cy="240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D447EA-2FE5-49ED-B14E-43BCD9538B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13493" y="936078"/>
                  <a:ext cx="197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C874E5-BC77-40B1-A7BA-5F0D94BD1FC0}"/>
                    </a:ext>
                  </a:extLst>
                </p14:cNvPr>
                <p14:cNvContentPartPr/>
                <p14:nvPr/>
              </p14:nvContentPartPr>
              <p14:xfrm>
                <a:off x="5042813" y="927438"/>
                <a:ext cx="174960" cy="22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C874E5-BC77-40B1-A7BA-5F0D94BD1F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24813" y="909438"/>
                  <a:ext cx="210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126252-FFD2-4D0F-A8A5-426B8C5880C4}"/>
                    </a:ext>
                  </a:extLst>
                </p14:cNvPr>
                <p14:cNvContentPartPr/>
                <p14:nvPr/>
              </p14:nvContentPartPr>
              <p14:xfrm>
                <a:off x="5032733" y="1022838"/>
                <a:ext cx="166680" cy="3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126252-FFD2-4D0F-A8A5-426B8C5880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14733" y="1004838"/>
                  <a:ext cx="202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8A8875C-660B-4F90-A3E9-4513F6F7DF0B}"/>
                    </a:ext>
                  </a:extLst>
                </p14:cNvPr>
                <p14:cNvContentPartPr/>
                <p14:nvPr/>
              </p14:nvContentPartPr>
              <p14:xfrm>
                <a:off x="5328293" y="988638"/>
                <a:ext cx="196560" cy="220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8A8875C-660B-4F90-A3E9-4513F6F7DF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10653" y="970638"/>
                  <a:ext cx="232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F9A001-49C9-4F0F-A0F3-150CC51C3408}"/>
                    </a:ext>
                  </a:extLst>
                </p14:cNvPr>
                <p14:cNvContentPartPr/>
                <p14:nvPr/>
              </p14:nvContentPartPr>
              <p14:xfrm>
                <a:off x="5621693" y="972438"/>
                <a:ext cx="134280" cy="208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F9A001-49C9-4F0F-A0F3-150CC51C34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4053" y="954798"/>
                  <a:ext cx="169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EDA157-FF23-441A-886A-8CC043E86475}"/>
                    </a:ext>
                  </a:extLst>
                </p14:cNvPr>
                <p14:cNvContentPartPr/>
                <p14:nvPr/>
              </p14:nvContentPartPr>
              <p14:xfrm>
                <a:off x="5824013" y="969198"/>
                <a:ext cx="125640" cy="252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EDA157-FF23-441A-886A-8CC043E864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06013" y="951198"/>
                  <a:ext cx="161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AAC22F9-1944-4EC3-AE2A-80488E904999}"/>
                    </a:ext>
                  </a:extLst>
                </p14:cNvPr>
                <p14:cNvContentPartPr/>
                <p14:nvPr/>
              </p14:nvContentPartPr>
              <p14:xfrm>
                <a:off x="5826893" y="1053438"/>
                <a:ext cx="186120" cy="37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AC22F9-1944-4EC3-AE2A-80488E9049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09253" y="1035438"/>
                  <a:ext cx="221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8B1E35-3E57-4C98-8E22-E5EF82DF8E21}"/>
                    </a:ext>
                  </a:extLst>
                </p14:cNvPr>
                <p14:cNvContentPartPr/>
                <p14:nvPr/>
              </p14:nvContentPartPr>
              <p14:xfrm>
                <a:off x="6079613" y="967398"/>
                <a:ext cx="106920" cy="218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8B1E35-3E57-4C98-8E22-E5EF82DF8E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61613" y="949398"/>
                  <a:ext cx="14256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EEE907-FF47-4B13-B916-C10E7F671530}"/>
              </a:ext>
            </a:extLst>
          </p:cNvPr>
          <p:cNvGrpSpPr/>
          <p:nvPr/>
        </p:nvGrpSpPr>
        <p:grpSpPr>
          <a:xfrm>
            <a:off x="6448613" y="1013838"/>
            <a:ext cx="439200" cy="176400"/>
            <a:chOff x="6448613" y="1013838"/>
            <a:chExt cx="4392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9AF0E3-B8E2-490E-8D64-782704EE84BF}"/>
                    </a:ext>
                  </a:extLst>
                </p14:cNvPr>
                <p14:cNvContentPartPr/>
                <p14:nvPr/>
              </p14:nvContentPartPr>
              <p14:xfrm>
                <a:off x="6550493" y="1028598"/>
                <a:ext cx="23760" cy="16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9AF0E3-B8E2-490E-8D64-782704EE84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32493" y="1010598"/>
                  <a:ext cx="59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056313-941F-4E0C-A5C9-47EF69DCAFF4}"/>
                    </a:ext>
                  </a:extLst>
                </p14:cNvPr>
                <p14:cNvContentPartPr/>
                <p14:nvPr/>
              </p14:nvContentPartPr>
              <p14:xfrm>
                <a:off x="6448613" y="1013838"/>
                <a:ext cx="439200" cy="16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056313-941F-4E0C-A5C9-47EF69DCAF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0973" y="995838"/>
                  <a:ext cx="4748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01CD17-1D7C-4D7A-B535-D193A1540B55}"/>
              </a:ext>
            </a:extLst>
          </p:cNvPr>
          <p:cNvGrpSpPr/>
          <p:nvPr/>
        </p:nvGrpSpPr>
        <p:grpSpPr>
          <a:xfrm>
            <a:off x="7170773" y="945798"/>
            <a:ext cx="1001160" cy="235080"/>
            <a:chOff x="7170773" y="945798"/>
            <a:chExt cx="100116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3E29C7-CD3B-4775-AD38-46FF23AAFA7B}"/>
                    </a:ext>
                  </a:extLst>
                </p14:cNvPr>
                <p14:cNvContentPartPr/>
                <p14:nvPr/>
              </p14:nvContentPartPr>
              <p14:xfrm>
                <a:off x="7170773" y="953718"/>
                <a:ext cx="189000" cy="22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3E29C7-CD3B-4775-AD38-46FF23AAFA7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52773" y="936078"/>
                  <a:ext cx="224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AE5FCC-5C73-4A30-B067-66BCC1846E91}"/>
                    </a:ext>
                  </a:extLst>
                </p14:cNvPr>
                <p14:cNvContentPartPr/>
                <p14:nvPr/>
              </p14:nvContentPartPr>
              <p14:xfrm>
                <a:off x="7435013" y="951558"/>
                <a:ext cx="11520" cy="194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AE5FCC-5C73-4A30-B067-66BCC1846E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17013" y="933558"/>
                  <a:ext cx="47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608605-73DE-40F8-97A5-95890014CD19}"/>
                    </a:ext>
                  </a:extLst>
                </p14:cNvPr>
                <p14:cNvContentPartPr/>
                <p14:nvPr/>
              </p14:nvContentPartPr>
              <p14:xfrm>
                <a:off x="7354013" y="945798"/>
                <a:ext cx="325080" cy="166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608605-73DE-40F8-97A5-95890014CD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36373" y="928158"/>
                  <a:ext cx="360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856918-1C82-436A-A45F-9652D72BB271}"/>
                    </a:ext>
                  </a:extLst>
                </p14:cNvPr>
                <p14:cNvContentPartPr/>
                <p14:nvPr/>
              </p14:nvContentPartPr>
              <p14:xfrm>
                <a:off x="7711853" y="966678"/>
                <a:ext cx="11484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856918-1C82-436A-A45F-9652D72BB2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93853" y="949038"/>
                  <a:ext cx="150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6FFD63-BA24-4A42-ADA2-B26042671236}"/>
                    </a:ext>
                  </a:extLst>
                </p14:cNvPr>
                <p14:cNvContentPartPr/>
                <p14:nvPr/>
              </p14:nvContentPartPr>
              <p14:xfrm>
                <a:off x="7891853" y="958758"/>
                <a:ext cx="280080" cy="187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6FFD63-BA24-4A42-ADA2-B260426712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74213" y="940758"/>
                  <a:ext cx="3157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BC7D9F7-AD10-4958-A77A-02EEF597E65C}"/>
              </a:ext>
            </a:extLst>
          </p:cNvPr>
          <p:cNvGrpSpPr/>
          <p:nvPr/>
        </p:nvGrpSpPr>
        <p:grpSpPr>
          <a:xfrm>
            <a:off x="3415253" y="1611798"/>
            <a:ext cx="1131840" cy="429840"/>
            <a:chOff x="3415253" y="1611798"/>
            <a:chExt cx="113184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068995-F097-4CD2-B4F0-21F5BD02B3A8}"/>
                    </a:ext>
                  </a:extLst>
                </p14:cNvPr>
                <p14:cNvContentPartPr/>
                <p14:nvPr/>
              </p14:nvContentPartPr>
              <p14:xfrm>
                <a:off x="3415253" y="1731318"/>
                <a:ext cx="165240" cy="22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068995-F097-4CD2-B4F0-21F5BD02B3A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97613" y="1713678"/>
                  <a:ext cx="200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5CC64-E138-4FA6-82C8-8FA4D5555E88}"/>
                    </a:ext>
                  </a:extLst>
                </p14:cNvPr>
                <p14:cNvContentPartPr/>
                <p14:nvPr/>
              </p14:nvContentPartPr>
              <p14:xfrm>
                <a:off x="3744653" y="1753278"/>
                <a:ext cx="219600" cy="17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5CC64-E138-4FA6-82C8-8FA4D5555E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26653" y="1735638"/>
                  <a:ext cx="255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DD98EE0-36B7-4125-A8D2-B302AFAFDA39}"/>
                    </a:ext>
                  </a:extLst>
                </p14:cNvPr>
                <p14:cNvContentPartPr/>
                <p14:nvPr/>
              </p14:nvContentPartPr>
              <p14:xfrm>
                <a:off x="4106453" y="1784598"/>
                <a:ext cx="215280" cy="257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DD98EE0-36B7-4125-A8D2-B302AFAFDA3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88813" y="1766598"/>
                  <a:ext cx="250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830ACB-6A27-4074-94B4-9D8E90B8D5FA}"/>
                    </a:ext>
                  </a:extLst>
                </p14:cNvPr>
                <p14:cNvContentPartPr/>
                <p14:nvPr/>
              </p14:nvContentPartPr>
              <p14:xfrm>
                <a:off x="4409213" y="1611798"/>
                <a:ext cx="137880" cy="28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830ACB-6A27-4074-94B4-9D8E90B8D5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91573" y="1594158"/>
                  <a:ext cx="1735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B6A521-CC4B-45AE-801C-328A546E3E88}"/>
              </a:ext>
            </a:extLst>
          </p:cNvPr>
          <p:cNvGrpSpPr/>
          <p:nvPr/>
        </p:nvGrpSpPr>
        <p:grpSpPr>
          <a:xfrm>
            <a:off x="4799453" y="1616478"/>
            <a:ext cx="230400" cy="216360"/>
            <a:chOff x="4799453" y="1616478"/>
            <a:chExt cx="23040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16F23C6-14FB-4913-862F-78CBB33460D3}"/>
                    </a:ext>
                  </a:extLst>
                </p14:cNvPr>
                <p14:cNvContentPartPr/>
                <p14:nvPr/>
              </p14:nvContentPartPr>
              <p14:xfrm>
                <a:off x="4799453" y="1616478"/>
                <a:ext cx="19584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16F23C6-14FB-4913-862F-78CBB33460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81453" y="1598838"/>
                  <a:ext cx="231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8E57F5-7FE5-490E-8CA7-7C3F70618E0B}"/>
                    </a:ext>
                  </a:extLst>
                </p14:cNvPr>
                <p14:cNvContentPartPr/>
                <p14:nvPr/>
              </p14:nvContentPartPr>
              <p14:xfrm>
                <a:off x="4866053" y="1691358"/>
                <a:ext cx="149040" cy="33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8E57F5-7FE5-490E-8CA7-7C3F70618E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48413" y="1673358"/>
                  <a:ext cx="184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9109070-E542-4090-9C38-ECB667150C3F}"/>
                    </a:ext>
                  </a:extLst>
                </p14:cNvPr>
                <p14:cNvContentPartPr/>
                <p14:nvPr/>
              </p14:nvContentPartPr>
              <p14:xfrm>
                <a:off x="4872533" y="1804398"/>
                <a:ext cx="157320" cy="28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9109070-E542-4090-9C38-ECB667150C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4533" y="1786398"/>
                  <a:ext cx="1929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A0202F-5DF6-4401-B63A-6EBC7E273237}"/>
              </a:ext>
            </a:extLst>
          </p:cNvPr>
          <p:cNvGrpSpPr/>
          <p:nvPr/>
        </p:nvGrpSpPr>
        <p:grpSpPr>
          <a:xfrm>
            <a:off x="5290493" y="1582278"/>
            <a:ext cx="1036080" cy="371880"/>
            <a:chOff x="5290493" y="1582278"/>
            <a:chExt cx="103608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48A1F2-4057-4413-A1EC-373CB9C1B429}"/>
                    </a:ext>
                  </a:extLst>
                </p14:cNvPr>
                <p14:cNvContentPartPr/>
                <p14:nvPr/>
              </p14:nvContentPartPr>
              <p14:xfrm>
                <a:off x="5290493" y="1607478"/>
                <a:ext cx="202680" cy="144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48A1F2-4057-4413-A1EC-373CB9C1B4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72853" y="1589478"/>
                  <a:ext cx="238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362E9B-0166-4B06-9C64-57B3E4F0F7C9}"/>
                    </a:ext>
                  </a:extLst>
                </p14:cNvPr>
                <p14:cNvContentPartPr/>
                <p14:nvPr/>
              </p14:nvContentPartPr>
              <p14:xfrm>
                <a:off x="5650493" y="1718358"/>
                <a:ext cx="236520" cy="235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362E9B-0166-4B06-9C64-57B3E4F0F7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32493" y="1700718"/>
                  <a:ext cx="272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B78C9D-04F7-4D82-9997-7CDDFEDA1D1B}"/>
                    </a:ext>
                  </a:extLst>
                </p14:cNvPr>
                <p14:cNvContentPartPr/>
                <p14:nvPr/>
              </p14:nvContentPartPr>
              <p14:xfrm>
                <a:off x="6046493" y="1582278"/>
                <a:ext cx="280080" cy="234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B78C9D-04F7-4D82-9997-7CDDFEDA1D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28853" y="1564278"/>
                  <a:ext cx="31572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32DA03-0E30-4E7D-86C6-9673F964770B}"/>
              </a:ext>
            </a:extLst>
          </p:cNvPr>
          <p:cNvGrpSpPr/>
          <p:nvPr/>
        </p:nvGrpSpPr>
        <p:grpSpPr>
          <a:xfrm>
            <a:off x="6611693" y="1675158"/>
            <a:ext cx="216720" cy="254160"/>
            <a:chOff x="6611693" y="1675158"/>
            <a:chExt cx="2167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BAAB520-ACA6-4870-8294-66251FC180B4}"/>
                    </a:ext>
                  </a:extLst>
                </p14:cNvPr>
                <p14:cNvContentPartPr/>
                <p14:nvPr/>
              </p14:nvContentPartPr>
              <p14:xfrm>
                <a:off x="6611693" y="1742838"/>
                <a:ext cx="38880" cy="186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BAAB520-ACA6-4870-8294-66251FC180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94053" y="1725198"/>
                  <a:ext cx="74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08619E-5CBF-4333-8274-16FA3A9FAA82}"/>
                    </a:ext>
                  </a:extLst>
                </p14:cNvPr>
                <p14:cNvContentPartPr/>
                <p14:nvPr/>
              </p14:nvContentPartPr>
              <p14:xfrm>
                <a:off x="6640853" y="1675158"/>
                <a:ext cx="187560" cy="150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08619E-5CBF-4333-8274-16FA3A9FAA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2853" y="1657518"/>
                  <a:ext cx="2232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A3B51DA-98AC-4888-937C-8C21AF74CFC9}"/>
              </a:ext>
            </a:extLst>
          </p:cNvPr>
          <p:cNvGrpSpPr/>
          <p:nvPr/>
        </p:nvGrpSpPr>
        <p:grpSpPr>
          <a:xfrm>
            <a:off x="2910533" y="1467438"/>
            <a:ext cx="391320" cy="516960"/>
            <a:chOff x="2910533" y="1467438"/>
            <a:chExt cx="39132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6C0D8E-D641-4A8F-BE0C-DFEE5B11323F}"/>
                    </a:ext>
                  </a:extLst>
                </p14:cNvPr>
                <p14:cNvContentPartPr/>
                <p14:nvPr/>
              </p14:nvContentPartPr>
              <p14:xfrm>
                <a:off x="3055253" y="1733118"/>
                <a:ext cx="246600" cy="105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6C0D8E-D641-4A8F-BE0C-DFEE5B1132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37253" y="1715478"/>
                  <a:ext cx="282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90093A-720A-41B3-9420-E15C999A422C}"/>
                    </a:ext>
                  </a:extLst>
                </p14:cNvPr>
                <p14:cNvContentPartPr/>
                <p14:nvPr/>
              </p14:nvContentPartPr>
              <p14:xfrm>
                <a:off x="2910533" y="1467438"/>
                <a:ext cx="128160" cy="516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90093A-720A-41B3-9420-E15C999A42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2893" y="1449438"/>
                  <a:ext cx="163800" cy="55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513B464-4551-409E-8596-0BE55A2EDFEE}"/>
                  </a:ext>
                </a:extLst>
              </p14:cNvPr>
              <p14:cNvContentPartPr/>
              <p14:nvPr/>
            </p14:nvContentPartPr>
            <p14:xfrm>
              <a:off x="2422373" y="1629438"/>
              <a:ext cx="252720" cy="163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513B464-4551-409E-8596-0BE55A2EDFE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404373" y="1611438"/>
                <a:ext cx="28836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62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22514" y="3184659"/>
            <a:ext cx="111469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Predicate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13</Words>
  <Application>Microsoft Office PowerPoint</Application>
  <PresentationFormat>Widescreen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10</cp:revision>
  <dcterms:created xsi:type="dcterms:W3CDTF">2020-02-17T03:00:05Z</dcterms:created>
  <dcterms:modified xsi:type="dcterms:W3CDTF">2020-02-25T03:14:32Z</dcterms:modified>
</cp:coreProperties>
</file>