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676" r:id="rId4"/>
    <p:sldId id="266" r:id="rId5"/>
    <p:sldId id="643" r:id="rId6"/>
    <p:sldId id="644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E7B59-E90C-4789-A88E-96234BCA6F48}" v="49" dt="2020-02-22T17:14:1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32" d="100"/>
          <a:sy n="32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520E7B59-E90C-4789-A88E-96234BCA6F48}"/>
    <pc:docChg chg="modSld">
      <pc:chgData name="Kimberly Brehm" userId="8c2b6ab9-3f19-41de-a892-34e3c36865ec" providerId="ADAL" clId="{520E7B59-E90C-4789-A88E-96234BCA6F48}" dt="2020-02-22T17:14:11.471" v="0"/>
      <pc:docMkLst>
        <pc:docMk/>
      </pc:docMkLst>
      <pc:sldChg chg="addSp delSp modSp">
        <pc:chgData name="Kimberly Brehm" userId="8c2b6ab9-3f19-41de-a892-34e3c36865ec" providerId="ADAL" clId="{520E7B59-E90C-4789-A88E-96234BCA6F48}" dt="2020-02-22T17:14:11.471" v="0"/>
        <pc:sldMkLst>
          <pc:docMk/>
          <pc:sldMk cId="2915531703" sldId="643"/>
        </pc:sldMkLst>
        <pc:picChg chg="add mod">
          <ac:chgData name="Kimberly Brehm" userId="8c2b6ab9-3f19-41de-a892-34e3c36865ec" providerId="ADAL" clId="{520E7B59-E90C-4789-A88E-96234BCA6F48}" dt="2020-02-22T17:14:11.471" v="0"/>
          <ac:picMkLst>
            <pc:docMk/>
            <pc:sldMk cId="2915531703" sldId="643"/>
            <ac:picMk id="5" creationId="{D73BA78E-A788-4A6D-8E97-D51217484471}"/>
          </ac:picMkLst>
        </pc:picChg>
        <pc:picChg chg="del">
          <ac:chgData name="Kimberly Brehm" userId="8c2b6ab9-3f19-41de-a892-34e3c36865ec" providerId="ADAL" clId="{520E7B59-E90C-4789-A88E-96234BCA6F48}" dt="2020-02-22T17:14:11.471" v="0"/>
          <ac:picMkLst>
            <pc:docMk/>
            <pc:sldMk cId="2915531703" sldId="643"/>
            <ac:picMk id="10" creationId="{D454EDC6-5BA7-4E65-A26B-B8FB4E3244BA}"/>
          </ac:picMkLst>
        </pc:picChg>
        <pc:inkChg chg="add">
          <ac:chgData name="Kimberly Brehm" userId="8c2b6ab9-3f19-41de-a892-34e3c36865ec" providerId="ADAL" clId="{520E7B59-E90C-4789-A88E-96234BCA6F48}" dt="2020-02-22T17:14:11.471" v="0"/>
          <ac:inkMkLst>
            <pc:docMk/>
            <pc:sldMk cId="2915531703" sldId="643"/>
            <ac:inkMk id="4" creationId="{05883DB4-BD32-43BC-8DDF-1D95E391F297}"/>
          </ac:inkMkLst>
        </pc:inkChg>
        <pc:inkChg chg="del">
          <ac:chgData name="Kimberly Brehm" userId="8c2b6ab9-3f19-41de-a892-34e3c36865ec" providerId="ADAL" clId="{520E7B59-E90C-4789-A88E-96234BCA6F48}" dt="2020-02-22T17:14:11.471" v="0"/>
          <ac:inkMkLst>
            <pc:docMk/>
            <pc:sldMk cId="2915531703" sldId="643"/>
            <ac:inkMk id="9" creationId="{98859848-0E6B-4A9F-842A-955E889A103E}"/>
          </ac:inkMkLst>
        </pc:inkChg>
      </pc:sldChg>
    </pc:docChg>
  </pc:docChgLst>
  <pc:docChgLst>
    <pc:chgData name="Kimberly Brehm" userId="8c2b6ab9-3f19-41de-a892-34e3c36865ec" providerId="ADAL" clId="{92736EAF-57D9-455F-9C30-F13D1704D384}"/>
    <pc:docChg chg="undo custSel addSld delSld modSld">
      <pc:chgData name="Kimberly Brehm" userId="8c2b6ab9-3f19-41de-a892-34e3c36865ec" providerId="ADAL" clId="{92736EAF-57D9-455F-9C30-F13D1704D384}" dt="2020-02-21T21:49:15.920" v="584"/>
      <pc:docMkLst>
        <pc:docMk/>
      </pc:docMkLst>
      <pc:sldChg chg="addSp delSp modSp modTransition modAnim">
        <pc:chgData name="Kimberly Brehm" userId="8c2b6ab9-3f19-41de-a892-34e3c36865ec" providerId="ADAL" clId="{92736EAF-57D9-455F-9C30-F13D1704D384}" dt="2020-02-21T21:38:44.491" v="578"/>
        <pc:sldMkLst>
          <pc:docMk/>
          <pc:sldMk cId="4186269951" sldId="256"/>
        </pc:sldMkLst>
        <pc:spChg chg="mod">
          <ac:chgData name="Kimberly Brehm" userId="8c2b6ab9-3f19-41de-a892-34e3c36865ec" providerId="ADAL" clId="{92736EAF-57D9-455F-9C30-F13D1704D384}" dt="2020-02-21T19:09:33.820" v="19" actId="1076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 Brehm" userId="8c2b6ab9-3f19-41de-a892-34e3c36865ec" providerId="ADAL" clId="{92736EAF-57D9-455F-9C30-F13D1704D384}" dt="2020-02-21T19:09:24.397" v="3" actId="6549"/>
          <ac:spMkLst>
            <pc:docMk/>
            <pc:sldMk cId="4186269951" sldId="256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92736EAF-57D9-455F-9C30-F13D1704D384}" dt="2020-02-21T21:38:44.491" v="578"/>
          <ac:picMkLst>
            <pc:docMk/>
            <pc:sldMk cId="4186269951" sldId="256"/>
            <ac:picMk id="2" creationId="{FEEE031D-A118-467D-9EB3-AC22ED51877D}"/>
          </ac:picMkLst>
        </pc:picChg>
        <pc:picChg chg="del">
          <ac:chgData name="Kimberly Brehm" userId="8c2b6ab9-3f19-41de-a892-34e3c36865ec" providerId="ADAL" clId="{92736EAF-57D9-455F-9C30-F13D1704D384}" dt="2020-02-21T19:11:24.180" v="42"/>
          <ac:picMkLst>
            <pc:docMk/>
            <pc:sldMk cId="4186269951" sldId="256"/>
            <ac:picMk id="4" creationId="{6124D041-CED7-45FE-94A8-381D6B9FCC42}"/>
          </ac:picMkLst>
        </pc:picChg>
      </pc:sldChg>
      <pc:sldChg chg="addSp delSp modSp modTransition modAnim">
        <pc:chgData name="Kimberly Brehm" userId="8c2b6ab9-3f19-41de-a892-34e3c36865ec" providerId="ADAL" clId="{92736EAF-57D9-455F-9C30-F13D1704D384}" dt="2020-02-21T21:49:15.920" v="584"/>
        <pc:sldMkLst>
          <pc:docMk/>
          <pc:sldMk cId="3505249617" sldId="264"/>
        </pc:sldMkLst>
        <pc:spChg chg="mod">
          <ac:chgData name="Kimberly Brehm" userId="8c2b6ab9-3f19-41de-a892-34e3c36865ec" providerId="ADAL" clId="{92736EAF-57D9-455F-9C30-F13D1704D384}" dt="2020-02-21T19:09:56.079" v="41" actId="1076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92736EAF-57D9-455F-9C30-F13D1704D384}" dt="2020-02-21T21:49:15.920" v="584"/>
          <ac:picMkLst>
            <pc:docMk/>
            <pc:sldMk cId="3505249617" sldId="264"/>
            <ac:picMk id="4" creationId="{FB9CFC19-0FA9-4325-B413-1FA37448648D}"/>
          </ac:picMkLst>
        </pc:picChg>
        <pc:picChg chg="del">
          <ac:chgData name="Kimberly Brehm" userId="8c2b6ab9-3f19-41de-a892-34e3c36865ec" providerId="ADAL" clId="{92736EAF-57D9-455F-9C30-F13D1704D384}" dt="2020-02-21T19:11:24.180" v="42"/>
          <ac:picMkLst>
            <pc:docMk/>
            <pc:sldMk cId="3505249617" sldId="264"/>
            <ac:picMk id="5" creationId="{CB5058F9-632B-4164-A431-8C0756F5AA87}"/>
          </ac:picMkLst>
        </pc:picChg>
        <pc:picChg chg="add mod">
          <ac:chgData name="Kimberly Brehm" userId="8c2b6ab9-3f19-41de-a892-34e3c36865ec" providerId="ADAL" clId="{92736EAF-57D9-455F-9C30-F13D1704D384}" dt="2020-02-21T21:49:15.920" v="584"/>
          <ac:picMkLst>
            <pc:docMk/>
            <pc:sldMk cId="3505249617" sldId="264"/>
            <ac:picMk id="6" creationId="{3ADE8DF3-ED6A-4BFF-A29A-F7C83366760A}"/>
          </ac:picMkLst>
        </pc:picChg>
      </pc:sldChg>
      <pc:sldChg chg="del">
        <pc:chgData name="Kimberly Brehm" userId="8c2b6ab9-3f19-41de-a892-34e3c36865ec" providerId="ADAL" clId="{92736EAF-57D9-455F-9C30-F13D1704D384}" dt="2020-02-21T19:09:38.440" v="21" actId="47"/>
        <pc:sldMkLst>
          <pc:docMk/>
          <pc:sldMk cId="638864601" sldId="265"/>
        </pc:sldMkLst>
      </pc:sldChg>
      <pc:sldChg chg="addSp modSp add">
        <pc:chgData name="Kimberly Brehm" userId="8c2b6ab9-3f19-41de-a892-34e3c36865ec" providerId="ADAL" clId="{92736EAF-57D9-455F-9C30-F13D1704D384}" dt="2020-02-21T21:38:44.491" v="578"/>
        <pc:sldMkLst>
          <pc:docMk/>
          <pc:sldMk cId="2969358040" sldId="265"/>
        </pc:sldMkLst>
        <pc:spChg chg="add mod">
          <ac:chgData name="Kimberly Brehm" userId="8c2b6ab9-3f19-41de-a892-34e3c36865ec" providerId="ADAL" clId="{92736EAF-57D9-455F-9C30-F13D1704D384}" dt="2020-02-21T21:30:32.388" v="526" actId="207"/>
          <ac:spMkLst>
            <pc:docMk/>
            <pc:sldMk cId="2969358040" sldId="265"/>
            <ac:spMk id="2" creationId="{82997AA3-A3B1-4B76-8A57-195EEAEC1ED3}"/>
          </ac:spMkLst>
        </pc:spChg>
        <pc:picChg chg="add mod">
          <ac:chgData name="Kimberly Brehm" userId="8c2b6ab9-3f19-41de-a892-34e3c36865ec" providerId="ADAL" clId="{92736EAF-57D9-455F-9C30-F13D1704D384}" dt="2020-02-21T21:38:44.491" v="578"/>
          <ac:picMkLst>
            <pc:docMk/>
            <pc:sldMk cId="2969358040" sldId="265"/>
            <ac:picMk id="4" creationId="{3C275753-BB9E-4267-93E2-881FA3B17F07}"/>
          </ac:picMkLst>
        </pc:picChg>
        <pc:inkChg chg="add">
          <ac:chgData name="Kimberly Brehm" userId="8c2b6ab9-3f19-41de-a892-34e3c36865ec" providerId="ADAL" clId="{92736EAF-57D9-455F-9C30-F13D1704D384}" dt="2020-02-21T21:38:44.491" v="578"/>
          <ac:inkMkLst>
            <pc:docMk/>
            <pc:sldMk cId="2969358040" sldId="265"/>
            <ac:inkMk id="3" creationId="{5FC3E6BC-2F0A-46F1-9CC6-DBC598ACB322}"/>
          </ac:inkMkLst>
        </pc:inkChg>
      </pc:sldChg>
      <pc:sldChg chg="del">
        <pc:chgData name="Kimberly Brehm" userId="8c2b6ab9-3f19-41de-a892-34e3c36865ec" providerId="ADAL" clId="{92736EAF-57D9-455F-9C30-F13D1704D384}" dt="2020-02-21T19:09:36.077" v="20" actId="47"/>
        <pc:sldMkLst>
          <pc:docMk/>
          <pc:sldMk cId="132198538" sldId="266"/>
        </pc:sldMkLst>
      </pc:sldChg>
      <pc:sldChg chg="addSp modSp add">
        <pc:chgData name="Kimberly Brehm" userId="8c2b6ab9-3f19-41de-a892-34e3c36865ec" providerId="ADAL" clId="{92736EAF-57D9-455F-9C30-F13D1704D384}" dt="2020-02-21T21:42:52.540" v="579"/>
        <pc:sldMkLst>
          <pc:docMk/>
          <pc:sldMk cId="3574348430" sldId="266"/>
        </pc:sldMkLst>
        <pc:spChg chg="add mod">
          <ac:chgData name="Kimberly Brehm" userId="8c2b6ab9-3f19-41de-a892-34e3c36865ec" providerId="ADAL" clId="{92736EAF-57D9-455F-9C30-F13D1704D384}" dt="2020-02-21T21:34:37.289" v="570" actId="20577"/>
          <ac:spMkLst>
            <pc:docMk/>
            <pc:sldMk cId="3574348430" sldId="266"/>
            <ac:spMk id="2" creationId="{9B6E1579-566F-495D-8AA7-66E20C8C2C9E}"/>
          </ac:spMkLst>
        </pc:spChg>
        <pc:spChg chg="add mod">
          <ac:chgData name="Kimberly Brehm" userId="8c2b6ab9-3f19-41de-a892-34e3c36865ec" providerId="ADAL" clId="{92736EAF-57D9-455F-9C30-F13D1704D384}" dt="2020-02-21T21:26:17.286" v="499" actId="1076"/>
          <ac:spMkLst>
            <pc:docMk/>
            <pc:sldMk cId="3574348430" sldId="266"/>
            <ac:spMk id="3" creationId="{BB7641B0-65FC-495D-8C94-68C5C2814D70}"/>
          </ac:spMkLst>
        </pc:spChg>
        <pc:picChg chg="add mod">
          <ac:chgData name="Kimberly Brehm" userId="8c2b6ab9-3f19-41de-a892-34e3c36865ec" providerId="ADAL" clId="{92736EAF-57D9-455F-9C30-F13D1704D384}" dt="2020-02-21T21:42:52.540" v="579"/>
          <ac:picMkLst>
            <pc:docMk/>
            <pc:sldMk cId="3574348430" sldId="266"/>
            <ac:picMk id="5" creationId="{08657655-230D-42C8-A6A6-8C1E82067B98}"/>
          </ac:picMkLst>
        </pc:picChg>
        <pc:inkChg chg="add">
          <ac:chgData name="Kimberly Brehm" userId="8c2b6ab9-3f19-41de-a892-34e3c36865ec" providerId="ADAL" clId="{92736EAF-57D9-455F-9C30-F13D1704D384}" dt="2020-02-21T21:42:52.540" v="579"/>
          <ac:inkMkLst>
            <pc:docMk/>
            <pc:sldMk cId="3574348430" sldId="266"/>
            <ac:inkMk id="4" creationId="{1C72D8C1-5046-4E45-B993-3AA6D5716A34}"/>
          </ac:inkMkLst>
        </pc:inkChg>
      </pc:sldChg>
      <pc:sldChg chg="del">
        <pc:chgData name="Kimberly Brehm" userId="8c2b6ab9-3f19-41de-a892-34e3c36865ec" providerId="ADAL" clId="{92736EAF-57D9-455F-9C30-F13D1704D384}" dt="2020-02-21T19:09:38.640" v="22" actId="47"/>
        <pc:sldMkLst>
          <pc:docMk/>
          <pc:sldMk cId="2172288848" sldId="267"/>
        </pc:sldMkLst>
      </pc:sldChg>
      <pc:sldChg chg="add del">
        <pc:chgData name="Kimberly Brehm" userId="8c2b6ab9-3f19-41de-a892-34e3c36865ec" providerId="ADAL" clId="{92736EAF-57D9-455F-9C30-F13D1704D384}" dt="2020-02-21T21:35:22.019" v="575" actId="47"/>
        <pc:sldMkLst>
          <pc:docMk/>
          <pc:sldMk cId="3749138367" sldId="267"/>
        </pc:sldMkLst>
      </pc:sldChg>
      <pc:sldChg chg="add del">
        <pc:chgData name="Kimberly Brehm" userId="8c2b6ab9-3f19-41de-a892-34e3c36865ec" providerId="ADAL" clId="{92736EAF-57D9-455F-9C30-F13D1704D384}" dt="2020-02-21T21:35:22.859" v="576" actId="47"/>
        <pc:sldMkLst>
          <pc:docMk/>
          <pc:sldMk cId="279661185" sldId="268"/>
        </pc:sldMkLst>
      </pc:sldChg>
      <pc:sldChg chg="del">
        <pc:chgData name="Kimberly Brehm" userId="8c2b6ab9-3f19-41de-a892-34e3c36865ec" providerId="ADAL" clId="{92736EAF-57D9-455F-9C30-F13D1704D384}" dt="2020-02-21T19:09:38.806" v="23" actId="47"/>
        <pc:sldMkLst>
          <pc:docMk/>
          <pc:sldMk cId="2545628967" sldId="268"/>
        </pc:sldMkLst>
      </pc:sldChg>
      <pc:sldChg chg="add del">
        <pc:chgData name="Kimberly Brehm" userId="8c2b6ab9-3f19-41de-a892-34e3c36865ec" providerId="ADAL" clId="{92736EAF-57D9-455F-9C30-F13D1704D384}" dt="2020-02-21T21:35:23.882" v="577" actId="47"/>
        <pc:sldMkLst>
          <pc:docMk/>
          <pc:sldMk cId="2478252887" sldId="269"/>
        </pc:sldMkLst>
      </pc:sldChg>
      <pc:sldChg chg="addSp delSp modSp add delAnim">
        <pc:chgData name="Kimberly Brehm" userId="8c2b6ab9-3f19-41de-a892-34e3c36865ec" providerId="ADAL" clId="{92736EAF-57D9-455F-9C30-F13D1704D384}" dt="2020-02-21T21:42:52.540" v="579"/>
        <pc:sldMkLst>
          <pc:docMk/>
          <pc:sldMk cId="2915531703" sldId="643"/>
        </pc:sldMkLst>
        <pc:spChg chg="mod">
          <ac:chgData name="Kimberly Brehm" userId="8c2b6ab9-3f19-41de-a892-34e3c36865ec" providerId="ADAL" clId="{92736EAF-57D9-455F-9C30-F13D1704D384}" dt="2020-02-21T21:32:37.567" v="534" actId="2711"/>
          <ac:spMkLst>
            <pc:docMk/>
            <pc:sldMk cId="2915531703" sldId="643"/>
            <ac:spMk id="2" creationId="{00000000-0000-0000-0000-000000000000}"/>
          </ac:spMkLst>
        </pc:spChg>
        <pc:spChg chg="mod">
          <ac:chgData name="Kimberly Brehm" userId="8c2b6ab9-3f19-41de-a892-34e3c36865ec" providerId="ADAL" clId="{92736EAF-57D9-455F-9C30-F13D1704D384}" dt="2020-02-21T21:33:10.932" v="544" actId="14100"/>
          <ac:spMkLst>
            <pc:docMk/>
            <pc:sldMk cId="2915531703" sldId="643"/>
            <ac:spMk id="3" creationId="{00000000-0000-0000-0000-000000000000}"/>
          </ac:spMkLst>
        </pc:spChg>
        <pc:spChg chg="del mod">
          <ac:chgData name="Kimberly Brehm" userId="8c2b6ab9-3f19-41de-a892-34e3c36865ec" providerId="ADAL" clId="{92736EAF-57D9-455F-9C30-F13D1704D384}" dt="2020-02-21T21:32:45.111" v="536" actId="478"/>
          <ac:spMkLst>
            <pc:docMk/>
            <pc:sldMk cId="2915531703" sldId="643"/>
            <ac:spMk id="4" creationId="{685F763D-CEE8-4F32-B897-F2E71EEBA868}"/>
          </ac:spMkLst>
        </pc:spChg>
        <pc:spChg chg="del mod">
          <ac:chgData name="Kimberly Brehm" userId="8c2b6ab9-3f19-41de-a892-34e3c36865ec" providerId="ADAL" clId="{92736EAF-57D9-455F-9C30-F13D1704D384}" dt="2020-02-21T21:32:53.916" v="539" actId="478"/>
          <ac:spMkLst>
            <pc:docMk/>
            <pc:sldMk cId="2915531703" sldId="643"/>
            <ac:spMk id="5" creationId="{525CD149-A560-4B1A-BCA4-5BFC64B3FC03}"/>
          </ac:spMkLst>
        </pc:spChg>
        <pc:spChg chg="del mod">
          <ac:chgData name="Kimberly Brehm" userId="8c2b6ab9-3f19-41de-a892-34e3c36865ec" providerId="ADAL" clId="{92736EAF-57D9-455F-9C30-F13D1704D384}" dt="2020-02-21T21:32:55.402" v="540" actId="478"/>
          <ac:spMkLst>
            <pc:docMk/>
            <pc:sldMk cId="2915531703" sldId="643"/>
            <ac:spMk id="6" creationId="{E966013C-C118-4D7B-BA5F-18DF0BDFC574}"/>
          </ac:spMkLst>
        </pc:spChg>
        <pc:picChg chg="del">
          <ac:chgData name="Kimberly Brehm" userId="8c2b6ab9-3f19-41de-a892-34e3c36865ec" providerId="ADAL" clId="{92736EAF-57D9-455F-9C30-F13D1704D384}" dt="2020-02-21T21:33:58.460" v="561" actId="478"/>
          <ac:picMkLst>
            <pc:docMk/>
            <pc:sldMk cId="2915531703" sldId="643"/>
            <ac:picMk id="7" creationId="{343C0B09-8F29-4842-A14D-2ACFDC09C4CA}"/>
          </ac:picMkLst>
        </pc:picChg>
        <pc:picChg chg="add mod">
          <ac:chgData name="Kimberly Brehm" userId="8c2b6ab9-3f19-41de-a892-34e3c36865ec" providerId="ADAL" clId="{92736EAF-57D9-455F-9C30-F13D1704D384}" dt="2020-02-21T21:42:52.540" v="579"/>
          <ac:picMkLst>
            <pc:docMk/>
            <pc:sldMk cId="2915531703" sldId="643"/>
            <ac:picMk id="10" creationId="{D454EDC6-5BA7-4E65-A26B-B8FB4E3244BA}"/>
          </ac:picMkLst>
        </pc:picChg>
        <pc:inkChg chg="del mod">
          <ac:chgData name="Kimberly Brehm" userId="8c2b6ab9-3f19-41de-a892-34e3c36865ec" providerId="ADAL" clId="{92736EAF-57D9-455F-9C30-F13D1704D384}" dt="2020-02-21T21:32:41.175" v="535" actId="478"/>
          <ac:inkMkLst>
            <pc:docMk/>
            <pc:sldMk cId="2915531703" sldId="643"/>
            <ac:inkMk id="8" creationId="{78918678-9088-42D9-A349-04E0E22E72FC}"/>
          </ac:inkMkLst>
        </pc:inkChg>
        <pc:inkChg chg="add">
          <ac:chgData name="Kimberly Brehm" userId="8c2b6ab9-3f19-41de-a892-34e3c36865ec" providerId="ADAL" clId="{92736EAF-57D9-455F-9C30-F13D1704D384}" dt="2020-02-21T21:42:52.540" v="579"/>
          <ac:inkMkLst>
            <pc:docMk/>
            <pc:sldMk cId="2915531703" sldId="643"/>
            <ac:inkMk id="9" creationId="{98859848-0E6B-4A9F-842A-955E889A103E}"/>
          </ac:inkMkLst>
        </pc:inkChg>
      </pc:sldChg>
      <pc:sldChg chg="addSp delSp modSp add delAnim">
        <pc:chgData name="Kimberly Brehm" userId="8c2b6ab9-3f19-41de-a892-34e3c36865ec" providerId="ADAL" clId="{92736EAF-57D9-455F-9C30-F13D1704D384}" dt="2020-02-21T21:49:15.920" v="584"/>
        <pc:sldMkLst>
          <pc:docMk/>
          <pc:sldMk cId="1117844255" sldId="644"/>
        </pc:sldMkLst>
        <pc:spChg chg="mod">
          <ac:chgData name="Kimberly Brehm" userId="8c2b6ab9-3f19-41de-a892-34e3c36865ec" providerId="ADAL" clId="{92736EAF-57D9-455F-9C30-F13D1704D384}" dt="2020-02-21T21:34:13.019" v="565" actId="2711"/>
          <ac:spMkLst>
            <pc:docMk/>
            <pc:sldMk cId="1117844255" sldId="644"/>
            <ac:spMk id="2" creationId="{00000000-0000-0000-0000-000000000000}"/>
          </ac:spMkLst>
        </pc:spChg>
        <pc:spChg chg="mod">
          <ac:chgData name="Kimberly Brehm" userId="8c2b6ab9-3f19-41de-a892-34e3c36865ec" providerId="ADAL" clId="{92736EAF-57D9-455F-9C30-F13D1704D384}" dt="2020-02-21T21:35:09.140" v="574" actId="20577"/>
          <ac:spMkLst>
            <pc:docMk/>
            <pc:sldMk cId="1117844255" sldId="644"/>
            <ac:spMk id="3" creationId="{00000000-0000-0000-0000-000000000000}"/>
          </ac:spMkLst>
        </pc:spChg>
        <pc:picChg chg="del mod">
          <ac:chgData name="Kimberly Brehm" userId="8c2b6ab9-3f19-41de-a892-34e3c36865ec" providerId="ADAL" clId="{92736EAF-57D9-455F-9C30-F13D1704D384}" dt="2020-02-21T21:34:06.656" v="564" actId="478"/>
          <ac:picMkLst>
            <pc:docMk/>
            <pc:sldMk cId="1117844255" sldId="644"/>
            <ac:picMk id="4" creationId="{78C1CC5E-7E7C-4597-9CCC-5EE9DAF988C0}"/>
          </ac:picMkLst>
        </pc:picChg>
        <pc:picChg chg="add del mod">
          <ac:chgData name="Kimberly Brehm" userId="8c2b6ab9-3f19-41de-a892-34e3c36865ec" providerId="ADAL" clId="{92736EAF-57D9-455F-9C30-F13D1704D384}" dt="2020-02-21T21:44:55.492" v="581"/>
          <ac:picMkLst>
            <pc:docMk/>
            <pc:sldMk cId="1117844255" sldId="644"/>
            <ac:picMk id="6" creationId="{5B8D50E6-96ED-4175-B017-8CD966EAC8B8}"/>
          </ac:picMkLst>
        </pc:picChg>
        <pc:picChg chg="add del mod">
          <ac:chgData name="Kimberly Brehm" userId="8c2b6ab9-3f19-41de-a892-34e3c36865ec" providerId="ADAL" clId="{92736EAF-57D9-455F-9C30-F13D1704D384}" dt="2020-02-21T21:45:22.730" v="582"/>
          <ac:picMkLst>
            <pc:docMk/>
            <pc:sldMk cId="1117844255" sldId="644"/>
            <ac:picMk id="8" creationId="{23F54499-338F-4E12-B2D3-30C2E480CE5E}"/>
          </ac:picMkLst>
        </pc:picChg>
        <pc:picChg chg="add del mod">
          <ac:chgData name="Kimberly Brehm" userId="8c2b6ab9-3f19-41de-a892-34e3c36865ec" providerId="ADAL" clId="{92736EAF-57D9-455F-9C30-F13D1704D384}" dt="2020-02-21T21:47:25.262" v="583"/>
          <ac:picMkLst>
            <pc:docMk/>
            <pc:sldMk cId="1117844255" sldId="644"/>
            <ac:picMk id="9" creationId="{8F48A614-79A8-40C9-B05F-095D0D577B51}"/>
          </ac:picMkLst>
        </pc:picChg>
        <pc:picChg chg="add del mod">
          <ac:chgData name="Kimberly Brehm" userId="8c2b6ab9-3f19-41de-a892-34e3c36865ec" providerId="ADAL" clId="{92736EAF-57D9-455F-9C30-F13D1704D384}" dt="2020-02-21T21:49:15.920" v="584"/>
          <ac:picMkLst>
            <pc:docMk/>
            <pc:sldMk cId="1117844255" sldId="644"/>
            <ac:picMk id="11" creationId="{FEE2A3D6-40AC-4878-B9FF-3A1851E93E2D}"/>
          </ac:picMkLst>
        </pc:picChg>
        <pc:picChg chg="add mod">
          <ac:chgData name="Kimberly Brehm" userId="8c2b6ab9-3f19-41de-a892-34e3c36865ec" providerId="ADAL" clId="{92736EAF-57D9-455F-9C30-F13D1704D384}" dt="2020-02-21T21:49:15.920" v="584"/>
          <ac:picMkLst>
            <pc:docMk/>
            <pc:sldMk cId="1117844255" sldId="644"/>
            <ac:picMk id="13" creationId="{DEF53991-81E3-4CBB-A5D4-150509EAF36D}"/>
          </ac:picMkLst>
        </pc:picChg>
        <pc:inkChg chg="del">
          <ac:chgData name="Kimberly Brehm" userId="8c2b6ab9-3f19-41de-a892-34e3c36865ec" providerId="ADAL" clId="{92736EAF-57D9-455F-9C30-F13D1704D384}" dt="2020-02-21T21:34:04.784" v="562" actId="478"/>
          <ac:inkMkLst>
            <pc:docMk/>
            <pc:sldMk cId="1117844255" sldId="644"/>
            <ac:inkMk id="5" creationId="{410EA7F4-84CA-43E6-A966-D7579F18FB54}"/>
          </ac:inkMkLst>
        </pc:inkChg>
        <pc:inkChg chg="add del">
          <ac:chgData name="Kimberly Brehm" userId="8c2b6ab9-3f19-41de-a892-34e3c36865ec" providerId="ADAL" clId="{92736EAF-57D9-455F-9C30-F13D1704D384}" dt="2020-02-21T21:45:22.730" v="582"/>
          <ac:inkMkLst>
            <pc:docMk/>
            <pc:sldMk cId="1117844255" sldId="644"/>
            <ac:inkMk id="7" creationId="{736267D3-5C6E-4A93-A1E2-0EF3F1C93786}"/>
          </ac:inkMkLst>
        </pc:inkChg>
        <pc:inkChg chg="add del">
          <ac:chgData name="Kimberly Brehm" userId="8c2b6ab9-3f19-41de-a892-34e3c36865ec" providerId="ADAL" clId="{92736EAF-57D9-455F-9C30-F13D1704D384}" dt="2020-02-21T21:49:15.920" v="584"/>
          <ac:inkMkLst>
            <pc:docMk/>
            <pc:sldMk cId="1117844255" sldId="644"/>
            <ac:inkMk id="10" creationId="{888BB102-BF25-49A1-B9FF-E8DA13BC3E89}"/>
          </ac:inkMkLst>
        </pc:inkChg>
        <pc:inkChg chg="add">
          <ac:chgData name="Kimberly Brehm" userId="8c2b6ab9-3f19-41de-a892-34e3c36865ec" providerId="ADAL" clId="{92736EAF-57D9-455F-9C30-F13D1704D384}" dt="2020-02-21T21:49:15.920" v="584"/>
          <ac:inkMkLst>
            <pc:docMk/>
            <pc:sldMk cId="1117844255" sldId="644"/>
            <ac:inkMk id="12" creationId="{ACA8312B-C3A7-4A8B-95B7-2A4E8625E703}"/>
          </ac:inkMkLst>
        </pc:inkChg>
      </pc:sldChg>
      <pc:sldChg chg="addSp delSp modSp add delAnim">
        <pc:chgData name="Kimberly Brehm" userId="8c2b6ab9-3f19-41de-a892-34e3c36865ec" providerId="ADAL" clId="{92736EAF-57D9-455F-9C30-F13D1704D384}" dt="2020-02-21T21:38:44.491" v="578"/>
        <pc:sldMkLst>
          <pc:docMk/>
          <pc:sldMk cId="3265941681" sldId="676"/>
        </pc:sldMkLst>
        <pc:spChg chg="mod">
          <ac:chgData name="Kimberly Brehm" userId="8c2b6ab9-3f19-41de-a892-34e3c36865ec" providerId="ADAL" clId="{92736EAF-57D9-455F-9C30-F13D1704D384}" dt="2020-02-21T21:27:29.480" v="509" actId="1076"/>
          <ac:spMkLst>
            <pc:docMk/>
            <pc:sldMk cId="3265941681" sldId="676"/>
            <ac:spMk id="2" creationId="{D8EB6C07-F72D-4CF7-B881-D80BFFF59A53}"/>
          </ac:spMkLst>
        </pc:spChg>
        <pc:spChg chg="mod">
          <ac:chgData name="Kimberly Brehm" userId="8c2b6ab9-3f19-41de-a892-34e3c36865ec" providerId="ADAL" clId="{92736EAF-57D9-455F-9C30-F13D1704D384}" dt="2020-02-21T21:29:17.234" v="520" actId="20577"/>
          <ac:spMkLst>
            <pc:docMk/>
            <pc:sldMk cId="3265941681" sldId="676"/>
            <ac:spMk id="3" creationId="{75E91E84-BE6C-4D10-910B-A8788D6C1CA8}"/>
          </ac:spMkLst>
        </pc:spChg>
        <pc:picChg chg="del">
          <ac:chgData name="Kimberly Brehm" userId="8c2b6ab9-3f19-41de-a892-34e3c36865ec" providerId="ADAL" clId="{92736EAF-57D9-455F-9C30-F13D1704D384}" dt="2020-02-21T21:34:46.870" v="571" actId="478"/>
          <ac:picMkLst>
            <pc:docMk/>
            <pc:sldMk cId="3265941681" sldId="676"/>
            <ac:picMk id="4" creationId="{0927B8F1-6EA4-46F5-9098-688223CC5B10}"/>
          </ac:picMkLst>
        </pc:picChg>
        <pc:picChg chg="add mod">
          <ac:chgData name="Kimberly Brehm" userId="8c2b6ab9-3f19-41de-a892-34e3c36865ec" providerId="ADAL" clId="{92736EAF-57D9-455F-9C30-F13D1704D384}" dt="2020-02-21T21:38:44.491" v="578"/>
          <ac:picMkLst>
            <pc:docMk/>
            <pc:sldMk cId="3265941681" sldId="676"/>
            <ac:picMk id="7" creationId="{85842BAA-516A-418D-B109-015209431C3D}"/>
          </ac:picMkLst>
        </pc:picChg>
        <pc:inkChg chg="del">
          <ac:chgData name="Kimberly Brehm" userId="8c2b6ab9-3f19-41de-a892-34e3c36865ec" providerId="ADAL" clId="{92736EAF-57D9-455F-9C30-F13D1704D384}" dt="2020-02-21T21:27:06.827" v="506" actId="478"/>
          <ac:inkMkLst>
            <pc:docMk/>
            <pc:sldMk cId="3265941681" sldId="676"/>
            <ac:inkMk id="5" creationId="{30762886-AAF3-4BE2-838B-1A3968F87728}"/>
          </ac:inkMkLst>
        </pc:inkChg>
        <pc:inkChg chg="add">
          <ac:chgData name="Kimberly Brehm" userId="8c2b6ab9-3f19-41de-a892-34e3c36865ec" providerId="ADAL" clId="{92736EAF-57D9-455F-9C30-F13D1704D384}" dt="2020-02-21T21:38:44.491" v="578"/>
          <ac:inkMkLst>
            <pc:docMk/>
            <pc:sldMk cId="3265941681" sldId="676"/>
            <ac:inkMk id="6" creationId="{64A3163A-4920-424D-B1BC-38AB75460B25}"/>
          </ac:inkMkLst>
        </pc:inkChg>
      </pc:sldChg>
      <pc:sldChg chg="addSp delSp modSp add del addAnim delAnim">
        <pc:chgData name="Kimberly Brehm" userId="8c2b6ab9-3f19-41de-a892-34e3c36865ec" providerId="ADAL" clId="{92736EAF-57D9-455F-9C30-F13D1704D384}" dt="2020-02-21T21:33:52.588" v="560" actId="47"/>
        <pc:sldMkLst>
          <pc:docMk/>
          <pc:sldMk cId="1604850233" sldId="677"/>
        </pc:sldMkLst>
        <pc:spChg chg="mod">
          <ac:chgData name="Kimberly Brehm" userId="8c2b6ab9-3f19-41de-a892-34e3c36865ec" providerId="ADAL" clId="{92736EAF-57D9-455F-9C30-F13D1704D384}" dt="2020-02-21T21:33:35.002" v="554" actId="20577"/>
          <ac:spMkLst>
            <pc:docMk/>
            <pc:sldMk cId="1604850233" sldId="677"/>
            <ac:spMk id="2" creationId="{00000000-0000-0000-0000-000000000000}"/>
          </ac:spMkLst>
        </pc:spChg>
        <pc:spChg chg="add del mod">
          <ac:chgData name="Kimberly Brehm" userId="8c2b6ab9-3f19-41de-a892-34e3c36865ec" providerId="ADAL" clId="{92736EAF-57D9-455F-9C30-F13D1704D384}" dt="2020-02-21T21:33:48.629" v="558" actId="27636"/>
          <ac:spMkLst>
            <pc:docMk/>
            <pc:sldMk cId="1604850233" sldId="677"/>
            <ac:spMk id="3" creationId="{00000000-0000-0000-0000-000000000000}"/>
          </ac:spMkLst>
        </pc:spChg>
        <pc:spChg chg="add del mod">
          <ac:chgData name="Kimberly Brehm" userId="8c2b6ab9-3f19-41de-a892-34e3c36865ec" providerId="ADAL" clId="{92736EAF-57D9-455F-9C30-F13D1704D384}" dt="2020-02-21T21:33:46.727" v="556" actId="478"/>
          <ac:spMkLst>
            <pc:docMk/>
            <pc:sldMk cId="1604850233" sldId="677"/>
            <ac:spMk id="4" creationId="{4C3666CC-B3F7-41B8-9B50-897EABA41A3F}"/>
          </ac:spMkLst>
        </pc:spChg>
        <pc:spChg chg="add del mod">
          <ac:chgData name="Kimberly Brehm" userId="8c2b6ab9-3f19-41de-a892-34e3c36865ec" providerId="ADAL" clId="{92736EAF-57D9-455F-9C30-F13D1704D384}" dt="2020-02-21T21:33:50.150" v="559" actId="478"/>
          <ac:spMkLst>
            <pc:docMk/>
            <pc:sldMk cId="1604850233" sldId="677"/>
            <ac:spMk id="5" creationId="{A69E4CDC-E99C-4B28-BDDC-04F4F26FFC6A}"/>
          </ac:spMkLst>
        </pc:spChg>
        <pc:spChg chg="add del mod">
          <ac:chgData name="Kimberly Brehm" userId="8c2b6ab9-3f19-41de-a892-34e3c36865ec" providerId="ADAL" clId="{92736EAF-57D9-455F-9C30-F13D1704D384}" dt="2020-02-21T21:33:25.831" v="547" actId="478"/>
          <ac:spMkLst>
            <pc:docMk/>
            <pc:sldMk cId="1604850233" sldId="677"/>
            <ac:spMk id="6" creationId="{02AD3AA9-2ECE-48E7-844F-333601395FC5}"/>
          </ac:spMkLst>
        </pc:spChg>
        <pc:spChg chg="add del mod">
          <ac:chgData name="Kimberly Brehm" userId="8c2b6ab9-3f19-41de-a892-34e3c36865ec" providerId="ADAL" clId="{92736EAF-57D9-455F-9C30-F13D1704D384}" dt="2020-02-21T21:33:25.831" v="547" actId="478"/>
          <ac:spMkLst>
            <pc:docMk/>
            <pc:sldMk cId="1604850233" sldId="677"/>
            <ac:spMk id="10" creationId="{938A7950-EE7D-4E83-AF7A-3CC2F20191B0}"/>
          </ac:spMkLst>
        </pc:spChg>
        <pc:inkChg chg="add del mod">
          <ac:chgData name="Kimberly Brehm" userId="8c2b6ab9-3f19-41de-a892-34e3c36865ec" providerId="ADAL" clId="{92736EAF-57D9-455F-9C30-F13D1704D384}" dt="2020-02-21T21:33:25.831" v="547" actId="478"/>
          <ac:inkMkLst>
            <pc:docMk/>
            <pc:sldMk cId="1604850233" sldId="677"/>
            <ac:inkMk id="8" creationId="{18283856-6ECD-4A32-B0B3-97F32FB557F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90488" y="3037084"/>
            <a:ext cx="114669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Predicate Logic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97AA3-A3B1-4B76-8A57-195EEAEC1ED3}"/>
                  </a:ext>
                </a:extLst>
              </p:cNvPr>
              <p:cNvSpPr txBox="1"/>
              <p:nvPr/>
            </p:nvSpPr>
            <p:spPr>
              <a:xfrm>
                <a:off x="418011" y="191589"/>
                <a:ext cx="11390812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latin typeface="Bradley Hand ITC" panose="03070402050302030203" pitchFamily="66" charset="0"/>
                  </a:rPr>
                  <a:t>When Propositional Logic Fails</a:t>
                </a:r>
              </a:p>
              <a:p>
                <a:endParaRPr lang="en-US" dirty="0">
                  <a:latin typeface="Bradley Hand ITC" panose="03070402050302030203" pitchFamily="66" charset="0"/>
                </a:endParaRPr>
              </a:p>
              <a:p>
                <a:r>
                  <a:rPr lang="en-US" sz="2800" dirty="0">
                    <a:latin typeface="Bradley Hand ITC" panose="03070402050302030203" pitchFamily="66" charset="0"/>
                  </a:rPr>
                  <a:t>If I say,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Bradley Hand ITC" panose="03070402050302030203" pitchFamily="66" charset="0"/>
                  </a:rPr>
                  <a:t>All candy made with chocolate is delicious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Bradley Hand ITC" panose="03070402050302030203" pitchFamily="66" charset="0"/>
                  </a:rPr>
                  <a:t>M&amp;M’s are made with chocolate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Bradley Hand ITC" panose="03070402050302030203" pitchFamily="66" charset="0"/>
                </a:endParaRPr>
              </a:p>
              <a:p>
                <a:r>
                  <a:rPr lang="en-US" sz="2800" dirty="0">
                    <a:latin typeface="Bradley Hand ITC" panose="03070402050302030203" pitchFamily="66" charset="0"/>
                  </a:rPr>
                  <a:t>Does it follow that M&amp;M’s are delicious?</a:t>
                </a:r>
              </a:p>
              <a:p>
                <a:br>
                  <a:rPr lang="en-US" sz="2800" dirty="0">
                    <a:latin typeface="Bradley Hand ITC" panose="03070402050302030203" pitchFamily="66" charset="0"/>
                  </a:rPr>
                </a:br>
                <a:r>
                  <a:rPr lang="en-US" sz="2800" dirty="0">
                    <a:latin typeface="Bradley Hand ITC" panose="03070402050302030203" pitchFamily="66" charset="0"/>
                  </a:rPr>
                  <a:t>We can’t model this relationship with propositions.</a:t>
                </a:r>
              </a:p>
              <a:p>
                <a:endParaRPr lang="en-US" sz="2800" dirty="0">
                  <a:latin typeface="Bradley Hand ITC" panose="03070402050302030203" pitchFamily="66" charset="0"/>
                </a:endParaRPr>
              </a:p>
              <a:p>
                <a:r>
                  <a:rPr lang="en-US" sz="2800" dirty="0">
                    <a:latin typeface="Bradley Hand ITC" panose="03070402050302030203" pitchFamily="66" charset="0"/>
                  </a:rPr>
                  <a:t>This is where we need predicate logic which include:</a:t>
                </a:r>
              </a:p>
              <a:p>
                <a:pPr lvl="1"/>
                <a:r>
                  <a:rPr lang="en-US" sz="2800" b="1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Variables</a:t>
                </a:r>
                <a:r>
                  <a:rPr lang="en-US" sz="2800" dirty="0">
                    <a:latin typeface="Bradley Hand ITC" panose="03070402050302030203" pitchFamily="66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</a:rPr>
                  <a:t>, these are the subjects of the statement(s)</a:t>
                </a:r>
              </a:p>
              <a:p>
                <a:pPr lvl="1"/>
                <a:r>
                  <a:rPr lang="en-US" sz="2800" b="1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Predicates</a:t>
                </a:r>
                <a:r>
                  <a:rPr lang="en-US" sz="2800" dirty="0">
                    <a:latin typeface="Bradley Hand ITC" panose="03070402050302030203" pitchFamily="66" charset="0"/>
                  </a:rPr>
                  <a:t>:  a property the variable can have. (ex. “is greater than 3”)</a:t>
                </a:r>
              </a:p>
              <a:p>
                <a:pPr lvl="1"/>
                <a:r>
                  <a:rPr lang="en-US" sz="2800" b="1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Quantifiers</a:t>
                </a:r>
                <a:r>
                  <a:rPr lang="en-US" sz="2800" b="1" dirty="0">
                    <a:latin typeface="Bradley Hand ITC" panose="03070402050302030203" pitchFamily="66" charset="0"/>
                  </a:rPr>
                  <a:t>: </a:t>
                </a:r>
                <a:r>
                  <a:rPr lang="en-US" sz="2800" dirty="0">
                    <a:latin typeface="Bradley Hand ITC" panose="03070402050302030203" pitchFamily="66" charset="0"/>
                  </a:rPr>
                  <a:t> covered in the next video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997AA3-A3B1-4B76-8A57-195EEAEC1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" y="191589"/>
                <a:ext cx="11390812" cy="6217087"/>
              </a:xfrm>
              <a:prstGeom prst="rect">
                <a:avLst/>
              </a:prstGeom>
              <a:blipFill>
                <a:blip r:embed="rId4"/>
                <a:stretch>
                  <a:fillRect l="-2195" t="-1961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5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6C07-F72D-4CF7-B881-D80BFFF5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35" y="101600"/>
            <a:ext cx="10515600" cy="1325563"/>
          </a:xfrm>
        </p:spPr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1E84-BE6C-4D10-910B-A8788D6C1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448" y="1301530"/>
                <a:ext cx="10993969" cy="4786885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Bradley Hand ITC" panose="03070402050302030203" pitchFamily="66" charset="0"/>
                  </a:rPr>
                  <a:t>Statements involving variables, such as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” and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” are often found in mathematical assertions, in computer programs and in system specifications.  The statements are neither true nor false when the values of the variables aren’t specified. </a:t>
                </a:r>
              </a:p>
              <a:p>
                <a:endParaRPr lang="en-US" b="0" dirty="0">
                  <a:latin typeface="Bradley Hand ITC" panose="03070402050302030203" pitchFamily="66" charset="0"/>
                </a:endParaRPr>
              </a:p>
              <a:p>
                <a:r>
                  <a:rPr lang="en-US" b="0" dirty="0">
                    <a:latin typeface="Bradley Hand ITC" panose="03070402050302030203" pitchFamily="66" charset="0"/>
                  </a:rPr>
                  <a:t>The statement “x is less than 2” has two parts.  First, the </a:t>
                </a:r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variable</a:t>
                </a:r>
                <a:r>
                  <a:rPr lang="en-US" b="0" dirty="0">
                    <a:latin typeface="Bradley Hand ITC" panose="03070402050302030203" pitchFamily="66" charset="0"/>
                  </a:rPr>
                  <a:t> x is the subject of the statement.  The second part, the </a:t>
                </a:r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predicate</a:t>
                </a:r>
                <a:r>
                  <a:rPr lang="en-US" b="0" dirty="0">
                    <a:latin typeface="Bradley Hand ITC" panose="03070402050302030203" pitchFamily="66" charset="0"/>
                  </a:rPr>
                  <a:t>, “is less than 2” refers to the property that the subject of our statement can have.  The predicate, “is less than 2” can be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, </a:t>
                </a:r>
                <a:r>
                  <a:rPr lang="en-US" b="0" dirty="0">
                    <a:latin typeface="Bradley Hand ITC" panose="03070402050302030203" pitchFamily="66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 denotes the predicate and x the variable.</a:t>
                </a:r>
                <a:endParaRPr lang="en-US" b="0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1E84-BE6C-4D10-910B-A8788D6C1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448" y="1301530"/>
                <a:ext cx="10993969" cy="4786885"/>
              </a:xfrm>
              <a:blipFill>
                <a:blip r:embed="rId4"/>
                <a:stretch>
                  <a:fillRect l="-998" t="-2293" r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9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B6E1579-566F-495D-8AA7-66E20C8C2C9E}"/>
                  </a:ext>
                </a:extLst>
              </p:cNvPr>
              <p:cNvSpPr/>
              <p:nvPr/>
            </p:nvSpPr>
            <p:spPr>
              <a:xfrm>
                <a:off x="374470" y="1130333"/>
                <a:ext cx="1078992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Bradley Hand ITC" panose="03070402050302030203" pitchFamily="66" charset="0"/>
                  </a:rPr>
                  <a:t>Propositional functions become propositions (and have truth values) when their variables are each replaced by a value from the </a:t>
                </a:r>
                <a:r>
                  <a:rPr lang="en-US" sz="2800" i="1" dirty="0">
                    <a:latin typeface="Bradley Hand ITC" panose="03070402050302030203" pitchFamily="66" charset="0"/>
                  </a:rPr>
                  <a:t>domain </a:t>
                </a:r>
                <a:r>
                  <a:rPr lang="en-US" sz="2800" dirty="0">
                    <a:latin typeface="Bradley Hand ITC" panose="03070402050302030203" pitchFamily="66" charset="0"/>
                  </a:rPr>
                  <a:t>(or </a:t>
                </a:r>
                <a:r>
                  <a:rPr lang="en-US" sz="2800" i="1" dirty="0">
                    <a:latin typeface="Bradley Hand ITC" panose="03070402050302030203" pitchFamily="66" charset="0"/>
                  </a:rPr>
                  <a:t>bound</a:t>
                </a:r>
                <a:r>
                  <a:rPr lang="en-US" sz="2800" dirty="0">
                    <a:latin typeface="Bradley Hand ITC" panose="03070402050302030203" pitchFamily="66" charset="0"/>
                  </a:rPr>
                  <a:t> by a quantifier, as we will see later).</a:t>
                </a:r>
              </a:p>
              <a:p>
                <a:r>
                  <a:rPr lang="en-US" sz="2800" dirty="0">
                    <a:latin typeface="Bradley Hand ITC" panose="03070402050302030203" pitchFamily="66" charset="0"/>
                  </a:rPr>
                  <a:t>The statement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>
                    <a:latin typeface="Bradley Hand ITC" panose="03070402050302030203" pitchFamily="66" charset="0"/>
                  </a:rPr>
                  <a:t> </a:t>
                </a:r>
                <a:r>
                  <a:rPr lang="en-US" sz="2800" dirty="0">
                    <a:latin typeface="Bradley Hand ITC" panose="03070402050302030203" pitchFamily="66" charset="0"/>
                  </a:rPr>
                  <a:t>is said to be the value of the propositional function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</a:rPr>
                  <a:t>. </a:t>
                </a:r>
              </a:p>
              <a:p>
                <a:r>
                  <a:rPr lang="en-US" sz="2800" dirty="0">
                    <a:latin typeface="Bradley Hand ITC" panose="03070402050302030203" pitchFamily="66" charset="0"/>
                  </a:rPr>
                  <a:t>For example, let</a:t>
                </a:r>
                <a:r>
                  <a:rPr lang="en-US" sz="2800" i="1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</a:rPr>
                  <a:t> denote  “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  <a:ea typeface="Cambria Math" pitchFamily="18" charset="0"/>
                  </a:rPr>
                  <a:t>”</a:t>
                </a:r>
                <a:r>
                  <a:rPr lang="en-US" sz="2800" dirty="0">
                    <a:latin typeface="Bradley Hand ITC" panose="03070402050302030203" pitchFamily="66" charset="0"/>
                  </a:rPr>
                  <a:t> and the domain be the integers. Then:</a:t>
                </a:r>
              </a:p>
              <a:p>
                <a:pPr marL="850392" lvl="1" indent="-457200">
                  <a:buNone/>
                </a:pPr>
                <a:r>
                  <a:rPr lang="en-US" sz="2800" dirty="0">
                    <a:latin typeface="Bradley Hand ITC" panose="03070402050302030203" pitchFamily="66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(−3) 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Bradley Hand ITC" panose="03070402050302030203" pitchFamily="66" charset="0"/>
                </a:endParaRPr>
              </a:p>
              <a:p>
                <a:pPr marL="850392" lvl="1" indent="-457200">
                  <a:buNone/>
                </a:pPr>
                <a:r>
                  <a:rPr lang="en-US" sz="2800" dirty="0">
                    <a:latin typeface="Bradley Hand ITC" panose="03070402050302030203" pitchFamily="66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(0) 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Bradley Hand ITC" panose="03070402050302030203" pitchFamily="66" charset="0"/>
                </a:endParaRPr>
              </a:p>
              <a:p>
                <a:pPr marL="850392" lvl="1" indent="-457200">
                  <a:buNone/>
                </a:pPr>
                <a:r>
                  <a:rPr lang="en-US" sz="2800" dirty="0">
                    <a:latin typeface="Bradley Hand ITC" panose="03070402050302030203" pitchFamily="66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(3)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>
                  <a:latin typeface="Bradley Hand ITC" panose="03070402050302030203" pitchFamily="66" charset="0"/>
                </a:endParaRPr>
              </a:p>
              <a:p>
                <a:endParaRPr lang="en-US" sz="2800" dirty="0">
                  <a:latin typeface="Bradley Hand ITC" panose="03070402050302030203" pitchFamily="66" charset="0"/>
                </a:endParaRPr>
              </a:p>
              <a:p>
                <a:r>
                  <a:rPr lang="en-US" sz="2800" dirty="0">
                    <a:latin typeface="Bradley Hand ITC" panose="03070402050302030203" pitchFamily="66" charset="0"/>
                  </a:rPr>
                  <a:t>Often the domain is denoted by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</a:rPr>
                  <a:t>. So in this example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latin typeface="Bradley Hand ITC" panose="03070402050302030203" pitchFamily="66" charset="0"/>
                  </a:rPr>
                  <a:t> is the integers.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B6E1579-566F-495D-8AA7-66E20C8C2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0" y="1130333"/>
                <a:ext cx="10789920" cy="5262979"/>
              </a:xfrm>
              <a:prstGeom prst="rect">
                <a:avLst/>
              </a:prstGeom>
              <a:blipFill>
                <a:blip r:embed="rId4"/>
                <a:stretch>
                  <a:fillRect l="-1130" t="-1157" r="-565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B7641B0-65FC-495D-8C94-68C5C2814D70}"/>
              </a:ext>
            </a:extLst>
          </p:cNvPr>
          <p:cNvSpPr/>
          <p:nvPr/>
        </p:nvSpPr>
        <p:spPr>
          <a:xfrm>
            <a:off x="304029" y="222459"/>
            <a:ext cx="5791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Bradley Hand ITC" panose="03070402050302030203" pitchFamily="66" charset="0"/>
              </a:rPr>
              <a:t>Propositional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35743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Examples of Propositional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9897" y="1825625"/>
                <a:ext cx="1054390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Bradley Hand ITC" panose="03070402050302030203" pitchFamily="66" charset="0"/>
                  </a:rPr>
                  <a:t>Let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i="1" dirty="0">
                    <a:latin typeface="Bradley Hand ITC" panose="03070402050302030203" pitchFamily="66" charset="0"/>
                  </a:rPr>
                  <a:t>” </a:t>
                </a:r>
                <a:r>
                  <a:rPr lang="en-US" b="0" dirty="0">
                    <a:latin typeface="Bradley Hand ITC" panose="03070402050302030203" pitchFamily="66" charset="0"/>
                  </a:rPr>
                  <a:t>be denoted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(for all three variables) be the integers. Find these truth values:</a:t>
                </a:r>
                <a:r>
                  <a:rPr lang="en-US" b="0" i="1" dirty="0">
                    <a:latin typeface="Bradley Hand ITC" panose="03070402050302030203" pitchFamily="66" charset="0"/>
                  </a:rPr>
                  <a:t> </a:t>
                </a:r>
                <a:endParaRPr lang="en-US" b="0" dirty="0">
                  <a:latin typeface="Bradley Hand ITC" panose="03070402050302030203" pitchFamily="66" charset="0"/>
                </a:endParaRPr>
              </a:p>
              <a:p>
                <a:pPr lvl="1"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2,−1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radley Hand ITC" panose="03070402050302030203" pitchFamily="66" charset="0"/>
                </a:endParaRPr>
              </a:p>
              <a:p>
                <a:pPr lvl="1"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3,4,7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radley Hand ITC" panose="03070402050302030203" pitchFamily="66" charset="0"/>
                </a:endParaRPr>
              </a:p>
              <a:p>
                <a:pPr lvl="1"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radley Hand ITC" panose="03070402050302030203" pitchFamily="66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Bradley Hand ITC" panose="03070402050302030203" pitchFamily="66" charset="0"/>
                </a:endParaRPr>
              </a:p>
              <a:p>
                <a:endParaRPr lang="en-US" b="0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897" y="1825625"/>
                <a:ext cx="10543903" cy="4351338"/>
              </a:xfrm>
              <a:blipFill>
                <a:blip r:embed="rId4"/>
                <a:stretch>
                  <a:fillRect l="-1214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53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Compound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9" y="1867587"/>
                <a:ext cx="10993969" cy="469791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Bradley Hand ITC" panose="03070402050302030203" pitchFamily="66" charset="0"/>
                  </a:rPr>
                  <a:t>Connectives from propositional logic carry over to predicate logic. 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Bradley Hand ITC" panose="03070402050302030203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denotes 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  <a:ea typeface="Cambria Math" pitchFamily="18" charset="0"/>
                  </a:rPr>
                  <a:t>,”</a:t>
                </a:r>
                <a:r>
                  <a:rPr lang="en-US" b="0" dirty="0">
                    <a:latin typeface="Bradley Hand ITC" panose="03070402050302030203" pitchFamily="66" charset="0"/>
                  </a:rPr>
                  <a:t> find these truth values:</a:t>
                </a: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∨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𝑆𝑜𝑙𝑢𝑡𝑖𝑜𝑛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</m:oMath>
                </a14:m>
                <a:endParaRPr lang="en-US" dirty="0">
                  <a:latin typeface="Bradley Hand ITC" panose="03070402050302030203" pitchFamily="66" charset="0"/>
                  <a:ea typeface="Cambria Math"/>
                </a:endParaRP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∧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   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𝑆𝑜𝑙𝑢𝑡𝑖𝑜𝑛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𝐹</m:t>
                    </m:r>
                  </m:oMath>
                </a14:m>
                <a:endParaRPr lang="en-US" dirty="0">
                  <a:latin typeface="Bradley Hand ITC" panose="03070402050302030203" pitchFamily="66" charset="0"/>
                  <a:ea typeface="Cambria Math"/>
                </a:endParaRP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→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   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𝑆𝑜𝑙𝑢𝑡𝑖𝑜𝑛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𝐹</m:t>
                    </m:r>
                  </m:oMath>
                </a14:m>
                <a:endParaRPr lang="en-US" dirty="0">
                  <a:latin typeface="Bradley Hand ITC" panose="03070402050302030203" pitchFamily="66" charset="0"/>
                  <a:ea typeface="Cambria Math"/>
                </a:endParaRPr>
              </a:p>
              <a:p>
                <a:pPr lvl="1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→ ¬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𝑆𝑜𝑙𝑢𝑡𝑖𝑜𝑛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</m:oMath>
                </a14:m>
                <a:endParaRPr lang="en-US" dirty="0">
                  <a:latin typeface="Bradley Hand ITC" panose="03070402050302030203" pitchFamily="66" charset="0"/>
                </a:endParaRPr>
              </a:p>
              <a:p>
                <a:endParaRPr lang="en-US" b="0" dirty="0">
                  <a:latin typeface="Bradley Hand ITC" panose="03070402050302030203" pitchFamily="66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Bradley Hand ITC" panose="03070402050302030203" pitchFamily="66" charset="0"/>
                  </a:rPr>
                  <a:t>Expressions with variables are not propositions and therefore do not have truth values.  For example,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(3) ∧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)      </m:t>
                      </m:r>
                    </m:oMath>
                  </m:oMathPara>
                </a14:m>
                <a:endParaRPr lang="en-US" dirty="0">
                  <a:latin typeface="Bradley Hand ITC" panose="03070402050302030203" pitchFamily="66" charset="0"/>
                  <a:ea typeface="Cambria Math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→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)     </m:t>
                      </m:r>
                    </m:oMath>
                  </m:oMathPara>
                </a14:m>
                <a:endParaRPr lang="en-US" dirty="0">
                  <a:latin typeface="Bradley Hand ITC" panose="03070402050302030203" pitchFamily="66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Bradley Hand ITC" panose="03070402050302030203" pitchFamily="66" charset="0"/>
                  </a:rPr>
                  <a:t>When used with quantifiers (to be introduced next), these expressions (propositional functions) become propositions.</a:t>
                </a:r>
              </a:p>
              <a:p>
                <a:pPr lvl="1"/>
                <a:endParaRPr lang="en-US" dirty="0">
                  <a:latin typeface="Bradley Hand ITC" panose="03070402050302030203" pitchFamily="66" charset="0"/>
                </a:endParaRPr>
              </a:p>
              <a:p>
                <a:pPr lvl="1"/>
                <a:endParaRPr lang="en-US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867587"/>
                <a:ext cx="10993969" cy="4697919"/>
              </a:xfrm>
              <a:blipFill>
                <a:blip r:embed="rId4"/>
                <a:stretch>
                  <a:fillRect l="-998" t="-3113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84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22514" y="2984362"/>
            <a:ext cx="11146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Quantifiers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572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Predicates</vt:lpstr>
      <vt:lpstr>PowerPoint Presentation</vt:lpstr>
      <vt:lpstr>Examples of Propositional Functions</vt:lpstr>
      <vt:lpstr>Compound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11</cp:revision>
  <dcterms:created xsi:type="dcterms:W3CDTF">2020-02-17T03:00:05Z</dcterms:created>
  <dcterms:modified xsi:type="dcterms:W3CDTF">2020-02-25T03:16:21Z</dcterms:modified>
</cp:coreProperties>
</file>